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omments/comment1.xml" ContentType="application/vnd.openxmlformats-officedocument.presentationml.comments+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comment2.xml" ContentType="application/vnd.openxmlformats-officedocument.presentationml.comments+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747" r:id="rId2"/>
    <p:sldMasterId id="2147483709" r:id="rId3"/>
  </p:sldMasterIdLst>
  <p:notesMasterIdLst>
    <p:notesMasterId r:id="rId51"/>
  </p:notesMasterIdLst>
  <p:sldIdLst>
    <p:sldId id="344" r:id="rId4"/>
    <p:sldId id="345" r:id="rId5"/>
    <p:sldId id="348" r:id="rId6"/>
    <p:sldId id="377" r:id="rId7"/>
    <p:sldId id="376" r:id="rId8"/>
    <p:sldId id="378" r:id="rId9"/>
    <p:sldId id="352" r:id="rId10"/>
    <p:sldId id="349" r:id="rId11"/>
    <p:sldId id="351" r:id="rId12"/>
    <p:sldId id="363" r:id="rId13"/>
    <p:sldId id="346" r:id="rId14"/>
    <p:sldId id="364" r:id="rId15"/>
    <p:sldId id="365" r:id="rId16"/>
    <p:sldId id="354" r:id="rId17"/>
    <p:sldId id="353" r:id="rId18"/>
    <p:sldId id="368" r:id="rId19"/>
    <p:sldId id="291" r:id="rId20"/>
    <p:sldId id="340" r:id="rId21"/>
    <p:sldId id="318" r:id="rId22"/>
    <p:sldId id="357" r:id="rId23"/>
    <p:sldId id="320" r:id="rId24"/>
    <p:sldId id="321" r:id="rId25"/>
    <p:sldId id="369" r:id="rId26"/>
    <p:sldId id="338" r:id="rId27"/>
    <p:sldId id="343" r:id="rId28"/>
    <p:sldId id="322" r:id="rId29"/>
    <p:sldId id="336" r:id="rId30"/>
    <p:sldId id="334" r:id="rId31"/>
    <p:sldId id="332" r:id="rId32"/>
    <p:sldId id="337" r:id="rId33"/>
    <p:sldId id="331" r:id="rId34"/>
    <p:sldId id="324" r:id="rId35"/>
    <p:sldId id="360" r:id="rId36"/>
    <p:sldId id="371" r:id="rId37"/>
    <p:sldId id="326" r:id="rId38"/>
    <p:sldId id="361" r:id="rId39"/>
    <p:sldId id="374" r:id="rId40"/>
    <p:sldId id="373" r:id="rId41"/>
    <p:sldId id="372" r:id="rId42"/>
    <p:sldId id="355" r:id="rId43"/>
    <p:sldId id="262" r:id="rId44"/>
    <p:sldId id="258" r:id="rId45"/>
    <p:sldId id="366" r:id="rId46"/>
    <p:sldId id="339" r:id="rId47"/>
    <p:sldId id="347" r:id="rId48"/>
    <p:sldId id="330" r:id="rId49"/>
    <p:sldId id="375" r:id="rId50"/>
  </p:sldIdLst>
  <p:sldSz cx="18288000" cy="10287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52" roundtripDataSignature="AMtx7mhO2gmdqPyyCEP5R7rYaJbcrmgH2g=="/>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MENEZ FORERO MARCELA" initials="JFM" lastIdx="1" clrIdx="0">
    <p:extLst>
      <p:ext uri="{19B8F6BF-5375-455C-9EA6-DF929625EA0E}">
        <p15:presenceInfo xmlns:p15="http://schemas.microsoft.com/office/powerpoint/2012/main" userId="S::marcelajimenez_ic@unisalle.edu.co::dd5052d3-4baa-421f-9c33-785bc79f41ba" providerId="AD"/>
      </p:ext>
    </p:extLst>
  </p:cmAuthor>
  <p:cmAuthor id="2" name="bilingüismomen" initials="bi" lastIdx="16" clrIdx="1">
    <p:extLst>
      <p:ext uri="{19B8F6BF-5375-455C-9EA6-DF929625EA0E}">
        <p15:presenceInfo xmlns:p15="http://schemas.microsoft.com/office/powerpoint/2012/main" userId="S::bilinguismomen@mineducacion.gov.co::1264562c-9f5a-425b-b2cd-adae91c3a22b" providerId="AD"/>
      </p:ext>
    </p:extLst>
  </p:cmAuthor>
  <p:cmAuthor id="3" name="Carlos Javier Amaya Gonzalez" initials="CJAG" lastIdx="7" clrIdx="2">
    <p:extLst>
      <p:ext uri="{19B8F6BF-5375-455C-9EA6-DF929625EA0E}">
        <p15:presenceInfo xmlns:p15="http://schemas.microsoft.com/office/powerpoint/2012/main" userId="S::camaya@mineducacion.gov.co::4b0c3e2b-2b2b-49a8-9106-862fc5bbf009" providerId="AD"/>
      </p:ext>
    </p:extLst>
  </p:cmAuthor>
  <p:cmAuthor id="4" name="TaTiAnA GoMeZ" initials="TG" lastIdx="10" clrIdx="3">
    <p:extLst>
      <p:ext uri="{19B8F6BF-5375-455C-9EA6-DF929625EA0E}">
        <p15:presenceInfo xmlns:p15="http://schemas.microsoft.com/office/powerpoint/2012/main" userId="c396e2462500fd1c" providerId="Windows Live"/>
      </p:ext>
    </p:extLst>
  </p:cmAuthor>
  <p:cmAuthor id="5" name="Jovana Zivkovic" initials="JZ" lastIdx="1" clrIdx="4">
    <p:extLst>
      <p:ext uri="{19B8F6BF-5375-455C-9EA6-DF929625EA0E}">
        <p15:presenceInfo xmlns:p15="http://schemas.microsoft.com/office/powerpoint/2012/main" userId="1aa836d8f5c8645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16B7"/>
    <a:srgbClr val="0447F9"/>
    <a:srgbClr val="0096FF"/>
    <a:srgbClr val="011893"/>
    <a:srgbClr val="FFD316"/>
    <a:srgbClr val="929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35"/>
    <p:restoredTop sz="94943" autoAdjust="0"/>
  </p:normalViewPr>
  <p:slideViewPr>
    <p:cSldViewPr snapToGrid="0">
      <p:cViewPr varScale="1">
        <p:scale>
          <a:sx n="51" d="100"/>
          <a:sy n="51" d="100"/>
        </p:scale>
        <p:origin x="132" y="12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customschemas.google.com/relationships/presentationmetadata" Target="meta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comments/comment1.xml><?xml version="1.0" encoding="utf-8"?>
<p:cmLst xmlns:a="http://schemas.openxmlformats.org/drawingml/2006/main" xmlns:r="http://schemas.openxmlformats.org/officeDocument/2006/relationships" xmlns:p="http://schemas.openxmlformats.org/presentationml/2006/main">
  <p:cm authorId="3" dt="2021-06-08T12:54:46.805" idx="5">
    <p:pos x="11520" y="0"/>
    <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3" dt="2021-06-08T12:54:46.805" idx="6">
    <p:pos x="11520" y="0"/>
    <p:text/>
    <p:extLst>
      <p:ext uri="{C676402C-5697-4E1C-873F-D02D1690AC5C}">
        <p15:threadingInfo xmlns:p15="http://schemas.microsoft.com/office/powerpoint/2012/main" timeZoneBias="300"/>
      </p:ext>
    </p:extLst>
  </p:cm>
</p:cmLst>
</file>

<file path=ppt/diagrams/_rels/data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4D71FF-D44E-6745-93B9-4217D2727BB2}" type="doc">
      <dgm:prSet loTypeId="urn:microsoft.com/office/officeart/2005/8/layout/vList2" loCatId="" qsTypeId="urn:microsoft.com/office/officeart/2005/8/quickstyle/simple1" qsCatId="simple" csTypeId="urn:microsoft.com/office/officeart/2005/8/colors/accent0_2" csCatId="mainScheme" phldr="1"/>
      <dgm:spPr/>
      <dgm:t>
        <a:bodyPr/>
        <a:lstStyle/>
        <a:p>
          <a:endParaRPr lang="en-US"/>
        </a:p>
      </dgm:t>
    </dgm:pt>
    <dgm:pt modelId="{DB0BB02F-5792-4536-A196-F965E5C534B9}">
      <dgm:prSet phldrT="[Text]" custT="1"/>
      <dgm:spPr/>
      <dgm:t>
        <a:bodyPr/>
        <a:lstStyle/>
        <a:p>
          <a:r>
            <a:rPr lang="en-US" sz="3200" b="1" kern="1200" dirty="0">
              <a:solidFill>
                <a:srgbClr val="4472C4">
                  <a:lumMod val="50000"/>
                </a:srgbClr>
              </a:solidFill>
              <a:latin typeface="Calibri" panose="020F0502020204030204"/>
              <a:ea typeface="+mn-ea"/>
              <a:cs typeface="+mn-cs"/>
            </a:rPr>
            <a:t>Nathalie </a:t>
          </a:r>
          <a:r>
            <a:rPr lang="en-US" sz="3200" b="1" kern="1200" dirty="0" err="1">
              <a:solidFill>
                <a:srgbClr val="4472C4">
                  <a:lumMod val="50000"/>
                </a:srgbClr>
              </a:solidFill>
              <a:latin typeface="Calibri" panose="020F0502020204030204"/>
              <a:ea typeface="+mn-ea"/>
              <a:cs typeface="+mn-cs"/>
            </a:rPr>
            <a:t>Ruge</a:t>
          </a:r>
          <a:r>
            <a:rPr lang="en-US" sz="3200" b="1" kern="1200" dirty="0">
              <a:solidFill>
                <a:srgbClr val="4472C4">
                  <a:lumMod val="50000"/>
                </a:srgbClr>
              </a:solidFill>
              <a:latin typeface="Calibri" panose="020F0502020204030204"/>
              <a:ea typeface="+mn-ea"/>
              <a:cs typeface="+mn-cs"/>
            </a:rPr>
            <a:t> </a:t>
          </a:r>
          <a:r>
            <a:rPr lang="en-US" sz="3200" b="1" kern="1200" dirty="0" err="1">
              <a:solidFill>
                <a:srgbClr val="4472C4">
                  <a:lumMod val="50000"/>
                </a:srgbClr>
              </a:solidFill>
              <a:latin typeface="Calibri" panose="020F0502020204030204"/>
              <a:ea typeface="+mn-ea"/>
              <a:cs typeface="+mn-cs"/>
            </a:rPr>
            <a:t>Laverde</a:t>
          </a:r>
          <a:endParaRPr lang="en-US" sz="3200" dirty="0"/>
        </a:p>
      </dgm:t>
    </dgm:pt>
    <dgm:pt modelId="{70089C7E-610D-41E7-ABC3-2E201E076CA5}" type="sibTrans" cxnId="{02A81F52-C8B6-47D2-8DB4-FBE3F6D61718}">
      <dgm:prSet/>
      <dgm:spPr/>
      <dgm:t>
        <a:bodyPr/>
        <a:lstStyle/>
        <a:p>
          <a:endParaRPr lang="es-CO"/>
        </a:p>
      </dgm:t>
    </dgm:pt>
    <dgm:pt modelId="{42B8FE71-FB79-4275-8545-76AFBAC47152}" type="parTrans" cxnId="{02A81F52-C8B6-47D2-8DB4-FBE3F6D61718}">
      <dgm:prSet/>
      <dgm:spPr/>
      <dgm:t>
        <a:bodyPr/>
        <a:lstStyle/>
        <a:p>
          <a:endParaRPr lang="es-CO"/>
        </a:p>
      </dgm:t>
    </dgm:pt>
    <dgm:pt modelId="{A3247DDA-06AB-F145-B07E-8D63771DA0F4}">
      <dgm:prSet phldrT="[Text]" custT="1"/>
      <dgm:spPr/>
      <dgm:t>
        <a:bodyPr/>
        <a:lstStyle/>
        <a:p>
          <a:pPr algn="just"/>
          <a:r>
            <a:rPr lang="es-CO" sz="3200" noProof="0" dirty="0"/>
            <a:t>IE Teresita Montes de Armenia</a:t>
          </a:r>
        </a:p>
      </dgm:t>
    </dgm:pt>
    <dgm:pt modelId="{1D948721-7469-4F4B-9367-BE9DEBD37797}" type="sibTrans" cxnId="{AD9CA63B-C695-C944-B18C-3F04BA6EFB22}">
      <dgm:prSet/>
      <dgm:spPr/>
      <dgm:t>
        <a:bodyPr/>
        <a:lstStyle/>
        <a:p>
          <a:endParaRPr lang="en-US" sz="3200"/>
        </a:p>
      </dgm:t>
    </dgm:pt>
    <dgm:pt modelId="{E7A1DECF-64EC-1442-AA47-28922038EF4D}" type="parTrans" cxnId="{AD9CA63B-C695-C944-B18C-3F04BA6EFB22}">
      <dgm:prSet/>
      <dgm:spPr/>
      <dgm:t>
        <a:bodyPr/>
        <a:lstStyle/>
        <a:p>
          <a:endParaRPr lang="en-US" sz="3200"/>
        </a:p>
      </dgm:t>
    </dgm:pt>
    <dgm:pt modelId="{33CD154F-224E-4C13-BF28-FA2812B2DD40}">
      <dgm:prSet phldrT="[Text]" custT="1"/>
      <dgm:spPr/>
      <dgm:t>
        <a:bodyPr/>
        <a:lstStyle/>
        <a:p>
          <a:pPr algn="just"/>
          <a:r>
            <a:rPr lang="es-CO" sz="3200" noProof="0" dirty="0"/>
            <a:t>Licenciada en Lenguas Modernas de la Universidad del Quindío con 15 años de experiencia. Tiene 13 años de experiencia en secundaria, aunque ha dictado grupos desde preescolar hasta once. En el momento se encuentra cursando la Maestría de Didácticas del Aprendizaje Autodirigidos de la Universidad de la Sabana. Actualmente es docente de 10° y 11°. </a:t>
          </a:r>
        </a:p>
      </dgm:t>
    </dgm:pt>
    <dgm:pt modelId="{C4F3A3BE-934F-4F6E-BA2C-DEC61E39F5C2}" type="parTrans" cxnId="{B3E9B01B-96C2-4D9E-AD9C-4909F286DFC2}">
      <dgm:prSet/>
      <dgm:spPr/>
      <dgm:t>
        <a:bodyPr/>
        <a:lstStyle/>
        <a:p>
          <a:endParaRPr lang="es-CO"/>
        </a:p>
      </dgm:t>
    </dgm:pt>
    <dgm:pt modelId="{9FF9996A-104C-4FFA-8DBF-857008B89B62}" type="sibTrans" cxnId="{B3E9B01B-96C2-4D9E-AD9C-4909F286DFC2}">
      <dgm:prSet/>
      <dgm:spPr/>
      <dgm:t>
        <a:bodyPr/>
        <a:lstStyle/>
        <a:p>
          <a:endParaRPr lang="es-CO"/>
        </a:p>
      </dgm:t>
    </dgm:pt>
    <dgm:pt modelId="{0DB8DC68-25B5-5A48-9A78-CB95FBB78A22}" type="pres">
      <dgm:prSet presAssocID="{E44D71FF-D44E-6745-93B9-4217D2727BB2}" presName="linear" presStyleCnt="0">
        <dgm:presLayoutVars>
          <dgm:animLvl val="lvl"/>
          <dgm:resizeHandles val="exact"/>
        </dgm:presLayoutVars>
      </dgm:prSet>
      <dgm:spPr/>
    </dgm:pt>
    <dgm:pt modelId="{F9AAB256-3E37-42C7-B07A-AD100FA1CE55}" type="pres">
      <dgm:prSet presAssocID="{DB0BB02F-5792-4536-A196-F965E5C534B9}" presName="parentText" presStyleLbl="node1" presStyleIdx="0" presStyleCnt="1" custScaleY="58227">
        <dgm:presLayoutVars>
          <dgm:chMax val="0"/>
          <dgm:bulletEnabled val="1"/>
        </dgm:presLayoutVars>
      </dgm:prSet>
      <dgm:spPr/>
    </dgm:pt>
    <dgm:pt modelId="{F95A3270-94A1-4C64-9BB1-06B14CF45DC1}" type="pres">
      <dgm:prSet presAssocID="{DB0BB02F-5792-4536-A196-F965E5C534B9}" presName="childText" presStyleLbl="revTx" presStyleIdx="0" presStyleCnt="1">
        <dgm:presLayoutVars>
          <dgm:bulletEnabled val="1"/>
        </dgm:presLayoutVars>
      </dgm:prSet>
      <dgm:spPr/>
    </dgm:pt>
  </dgm:ptLst>
  <dgm:cxnLst>
    <dgm:cxn modelId="{B3E9B01B-96C2-4D9E-AD9C-4909F286DFC2}" srcId="{DB0BB02F-5792-4536-A196-F965E5C534B9}" destId="{33CD154F-224E-4C13-BF28-FA2812B2DD40}" srcOrd="1" destOrd="0" parTransId="{C4F3A3BE-934F-4F6E-BA2C-DEC61E39F5C2}" sibTransId="{9FF9996A-104C-4FFA-8DBF-857008B89B62}"/>
    <dgm:cxn modelId="{AD9CA63B-C695-C944-B18C-3F04BA6EFB22}" srcId="{DB0BB02F-5792-4536-A196-F965E5C534B9}" destId="{A3247DDA-06AB-F145-B07E-8D63771DA0F4}" srcOrd="0" destOrd="0" parTransId="{E7A1DECF-64EC-1442-AA47-28922038EF4D}" sibTransId="{1D948721-7469-4F4B-9367-BE9DEBD37797}"/>
    <dgm:cxn modelId="{4560114D-4B0A-4146-8FB9-E1DFA3ABB8D6}" type="presOf" srcId="{A3247DDA-06AB-F145-B07E-8D63771DA0F4}" destId="{F95A3270-94A1-4C64-9BB1-06B14CF45DC1}" srcOrd="0" destOrd="0" presId="urn:microsoft.com/office/officeart/2005/8/layout/vList2"/>
    <dgm:cxn modelId="{02A81F52-C8B6-47D2-8DB4-FBE3F6D61718}" srcId="{E44D71FF-D44E-6745-93B9-4217D2727BB2}" destId="{DB0BB02F-5792-4536-A196-F965E5C534B9}" srcOrd="0" destOrd="0" parTransId="{42B8FE71-FB79-4275-8545-76AFBAC47152}" sibTransId="{70089C7E-610D-41E7-ABC3-2E201E076CA5}"/>
    <dgm:cxn modelId="{F3D74EBC-0B13-3F42-8D57-DE902E376A94}" type="presOf" srcId="{E44D71FF-D44E-6745-93B9-4217D2727BB2}" destId="{0DB8DC68-25B5-5A48-9A78-CB95FBB78A22}" srcOrd="0" destOrd="0" presId="urn:microsoft.com/office/officeart/2005/8/layout/vList2"/>
    <dgm:cxn modelId="{AAA889D7-313E-41CB-A2EE-81B80403B526}" type="presOf" srcId="{33CD154F-224E-4C13-BF28-FA2812B2DD40}" destId="{F95A3270-94A1-4C64-9BB1-06B14CF45DC1}" srcOrd="0" destOrd="1" presId="urn:microsoft.com/office/officeart/2005/8/layout/vList2"/>
    <dgm:cxn modelId="{D52B4CF9-0E5C-4C12-A23A-2BA6529E4362}" type="presOf" srcId="{DB0BB02F-5792-4536-A196-F965E5C534B9}" destId="{F9AAB256-3E37-42C7-B07A-AD100FA1CE55}" srcOrd="0" destOrd="0" presId="urn:microsoft.com/office/officeart/2005/8/layout/vList2"/>
    <dgm:cxn modelId="{CCBC78F2-1B1F-46BC-9EEA-51FEF77975FF}" type="presParOf" srcId="{0DB8DC68-25B5-5A48-9A78-CB95FBB78A22}" destId="{F9AAB256-3E37-42C7-B07A-AD100FA1CE55}" srcOrd="0" destOrd="0" presId="urn:microsoft.com/office/officeart/2005/8/layout/vList2"/>
    <dgm:cxn modelId="{7B59367F-F59F-485F-8EA5-21719FC830E1}" type="presParOf" srcId="{0DB8DC68-25B5-5A48-9A78-CB95FBB78A22}" destId="{F95A3270-94A1-4C64-9BB1-06B14CF45DC1}"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4D71FF-D44E-6745-93B9-4217D2727BB2}" type="doc">
      <dgm:prSet loTypeId="urn:microsoft.com/office/officeart/2005/8/layout/vList2" loCatId="" qsTypeId="urn:microsoft.com/office/officeart/2005/8/quickstyle/simple1" qsCatId="simple" csTypeId="urn:microsoft.com/office/officeart/2005/8/colors/accent0_2" csCatId="mainScheme" phldr="1"/>
      <dgm:spPr/>
      <dgm:t>
        <a:bodyPr/>
        <a:lstStyle/>
        <a:p>
          <a:endParaRPr lang="en-US"/>
        </a:p>
      </dgm:t>
    </dgm:pt>
    <dgm:pt modelId="{7826BF08-B245-6543-88DC-F4B487DE6591}">
      <dgm:prSet phldrT="[Text]" custT="1"/>
      <dgm:spPr/>
      <dgm:t>
        <a:bodyPr/>
        <a:lstStyle/>
        <a:p>
          <a:r>
            <a:rPr lang="en-US" sz="3200" b="1" dirty="0"/>
            <a:t>Karen Quiroz Mena</a:t>
          </a:r>
        </a:p>
      </dgm:t>
    </dgm:pt>
    <dgm:pt modelId="{4C8CD9E2-F701-5045-882F-D62AC45B88EA}" type="parTrans" cxnId="{278F44FE-A3A4-7840-96C0-A1BD23CA4D96}">
      <dgm:prSet/>
      <dgm:spPr/>
      <dgm:t>
        <a:bodyPr/>
        <a:lstStyle/>
        <a:p>
          <a:endParaRPr lang="en-US" sz="3200"/>
        </a:p>
      </dgm:t>
    </dgm:pt>
    <dgm:pt modelId="{DF6D65AB-AC8A-DF4A-95F6-6BCE61DC8AE6}" type="sibTrans" cxnId="{278F44FE-A3A4-7840-96C0-A1BD23CA4D96}">
      <dgm:prSet/>
      <dgm:spPr/>
      <dgm:t>
        <a:bodyPr/>
        <a:lstStyle/>
        <a:p>
          <a:endParaRPr lang="en-US" sz="3200"/>
        </a:p>
      </dgm:t>
    </dgm:pt>
    <dgm:pt modelId="{D48B8F0B-0629-AC4B-BC18-B586216EE31B}">
      <dgm:prSet phldrT="[Text]" custT="1"/>
      <dgm:spPr/>
      <dgm:t>
        <a:bodyPr/>
        <a:lstStyle/>
        <a:p>
          <a:r>
            <a:rPr lang="en-US" sz="3200" dirty="0"/>
            <a:t>IE T</a:t>
          </a:r>
          <a:r>
            <a:rPr lang="es-CO" sz="3200" dirty="0" err="1"/>
            <a:t>écnica</a:t>
          </a:r>
          <a:r>
            <a:rPr lang="es-CO" sz="3200" dirty="0"/>
            <a:t> Integrado Carrasquilla Industrial de Quibdó</a:t>
          </a:r>
          <a:endParaRPr lang="en-US" sz="3200" dirty="0"/>
        </a:p>
      </dgm:t>
    </dgm:pt>
    <dgm:pt modelId="{17530236-4A37-EA44-ACAA-F3B4CC4C15C6}" type="parTrans" cxnId="{2A13CCBF-BB1B-104A-833C-EA846AEE731E}">
      <dgm:prSet/>
      <dgm:spPr/>
      <dgm:t>
        <a:bodyPr/>
        <a:lstStyle/>
        <a:p>
          <a:endParaRPr lang="en-US"/>
        </a:p>
      </dgm:t>
    </dgm:pt>
    <dgm:pt modelId="{71555683-EC91-0746-9467-9877542DD20B}" type="sibTrans" cxnId="{2A13CCBF-BB1B-104A-833C-EA846AEE731E}">
      <dgm:prSet/>
      <dgm:spPr/>
      <dgm:t>
        <a:bodyPr/>
        <a:lstStyle/>
        <a:p>
          <a:endParaRPr lang="en-US"/>
        </a:p>
      </dgm:t>
    </dgm:pt>
    <dgm:pt modelId="{38216143-55FA-45C6-8EF6-72D86488B2E9}">
      <dgm:prSet phldrT="[Text]" custT="1"/>
      <dgm:spPr/>
      <dgm:t>
        <a:bodyPr/>
        <a:lstStyle/>
        <a:p>
          <a:r>
            <a:rPr lang="es-MX" sz="3200" dirty="0"/>
            <a:t>Licenciada en Inglés y Francés, Magister en Didáctica del inglés de la Universidad Tecnológica del Chocó. Docente de aula en Básica secundaria y Media desde el 2015, con 7 años de experiencia en la enseñanza del inglés a niños, jóvenes y adultos. Actualmente es docente en los grados 8º , 10º  y 11º  </a:t>
          </a:r>
          <a:endParaRPr lang="en-US" sz="3200" dirty="0"/>
        </a:p>
      </dgm:t>
    </dgm:pt>
    <dgm:pt modelId="{7BB2D202-2761-4049-8EC7-19123ED51C64}" type="parTrans" cxnId="{F0412DE6-A3F4-4E5A-9EE4-E070908B0090}">
      <dgm:prSet/>
      <dgm:spPr/>
      <dgm:t>
        <a:bodyPr/>
        <a:lstStyle/>
        <a:p>
          <a:endParaRPr lang="es-CO"/>
        </a:p>
      </dgm:t>
    </dgm:pt>
    <dgm:pt modelId="{1AD2CE6A-A772-4EB7-8B42-FD06F42BDBD8}" type="sibTrans" cxnId="{F0412DE6-A3F4-4E5A-9EE4-E070908B0090}">
      <dgm:prSet/>
      <dgm:spPr/>
      <dgm:t>
        <a:bodyPr/>
        <a:lstStyle/>
        <a:p>
          <a:endParaRPr lang="es-CO"/>
        </a:p>
      </dgm:t>
    </dgm:pt>
    <dgm:pt modelId="{36871A8A-71D1-4049-BD56-E1CE34864524}">
      <dgm:prSet phldrT="[Text]" custT="1"/>
      <dgm:spPr/>
      <dgm:t>
        <a:bodyPr/>
        <a:lstStyle/>
        <a:p>
          <a:endParaRPr lang="en-US" sz="3200" dirty="0"/>
        </a:p>
      </dgm:t>
    </dgm:pt>
    <dgm:pt modelId="{F1F4F930-89E0-4F43-A4C4-5DCD8EA9BC38}" type="parTrans" cxnId="{5281488E-73DA-4665-AD27-C8F172BEE84D}">
      <dgm:prSet/>
      <dgm:spPr/>
      <dgm:t>
        <a:bodyPr/>
        <a:lstStyle/>
        <a:p>
          <a:endParaRPr lang="es-CO"/>
        </a:p>
      </dgm:t>
    </dgm:pt>
    <dgm:pt modelId="{87F7BEE9-C3D1-420E-9789-AD35181EB179}" type="sibTrans" cxnId="{5281488E-73DA-4665-AD27-C8F172BEE84D}">
      <dgm:prSet/>
      <dgm:spPr/>
      <dgm:t>
        <a:bodyPr/>
        <a:lstStyle/>
        <a:p>
          <a:endParaRPr lang="es-CO"/>
        </a:p>
      </dgm:t>
    </dgm:pt>
    <dgm:pt modelId="{0DB8DC68-25B5-5A48-9A78-CB95FBB78A22}" type="pres">
      <dgm:prSet presAssocID="{E44D71FF-D44E-6745-93B9-4217D2727BB2}" presName="linear" presStyleCnt="0">
        <dgm:presLayoutVars>
          <dgm:animLvl val="lvl"/>
          <dgm:resizeHandles val="exact"/>
        </dgm:presLayoutVars>
      </dgm:prSet>
      <dgm:spPr/>
    </dgm:pt>
    <dgm:pt modelId="{D8BE8978-C4BA-904A-990E-560B31930331}" type="pres">
      <dgm:prSet presAssocID="{7826BF08-B245-6543-88DC-F4B487DE6591}" presName="parentText" presStyleLbl="node1" presStyleIdx="0" presStyleCnt="1" custScaleY="49254" custLinFactNeighborY="2191">
        <dgm:presLayoutVars>
          <dgm:chMax val="0"/>
          <dgm:bulletEnabled val="1"/>
        </dgm:presLayoutVars>
      </dgm:prSet>
      <dgm:spPr/>
    </dgm:pt>
    <dgm:pt modelId="{9C486265-6336-8948-A0FC-5066AF398FDC}" type="pres">
      <dgm:prSet presAssocID="{7826BF08-B245-6543-88DC-F4B487DE6591}" presName="childText" presStyleLbl="revTx" presStyleIdx="0" presStyleCnt="1">
        <dgm:presLayoutVars>
          <dgm:bulletEnabled val="1"/>
        </dgm:presLayoutVars>
      </dgm:prSet>
      <dgm:spPr/>
    </dgm:pt>
  </dgm:ptLst>
  <dgm:cxnLst>
    <dgm:cxn modelId="{97EAF615-021F-6A48-B7A2-56221EE6897B}" type="presOf" srcId="{7826BF08-B245-6543-88DC-F4B487DE6591}" destId="{D8BE8978-C4BA-904A-990E-560B31930331}" srcOrd="0" destOrd="0" presId="urn:microsoft.com/office/officeart/2005/8/layout/vList2"/>
    <dgm:cxn modelId="{E712831A-D96B-49B3-B08D-9CBB9E8FBAF9}" type="presOf" srcId="{38216143-55FA-45C6-8EF6-72D86488B2E9}" destId="{9C486265-6336-8948-A0FC-5066AF398FDC}" srcOrd="0" destOrd="2" presId="urn:microsoft.com/office/officeart/2005/8/layout/vList2"/>
    <dgm:cxn modelId="{C8FDF582-1A36-A545-A569-1961A689CC47}" type="presOf" srcId="{D48B8F0B-0629-AC4B-BC18-B586216EE31B}" destId="{9C486265-6336-8948-A0FC-5066AF398FDC}" srcOrd="0" destOrd="1" presId="urn:microsoft.com/office/officeart/2005/8/layout/vList2"/>
    <dgm:cxn modelId="{5281488E-73DA-4665-AD27-C8F172BEE84D}" srcId="{7826BF08-B245-6543-88DC-F4B487DE6591}" destId="{36871A8A-71D1-4049-BD56-E1CE34864524}" srcOrd="0" destOrd="0" parTransId="{F1F4F930-89E0-4F43-A4C4-5DCD8EA9BC38}" sibTransId="{87F7BEE9-C3D1-420E-9789-AD35181EB179}"/>
    <dgm:cxn modelId="{F3D74EBC-0B13-3F42-8D57-DE902E376A94}" type="presOf" srcId="{E44D71FF-D44E-6745-93B9-4217D2727BB2}" destId="{0DB8DC68-25B5-5A48-9A78-CB95FBB78A22}" srcOrd="0" destOrd="0" presId="urn:microsoft.com/office/officeart/2005/8/layout/vList2"/>
    <dgm:cxn modelId="{2A13CCBF-BB1B-104A-833C-EA846AEE731E}" srcId="{7826BF08-B245-6543-88DC-F4B487DE6591}" destId="{D48B8F0B-0629-AC4B-BC18-B586216EE31B}" srcOrd="1" destOrd="0" parTransId="{17530236-4A37-EA44-ACAA-F3B4CC4C15C6}" sibTransId="{71555683-EC91-0746-9467-9877542DD20B}"/>
    <dgm:cxn modelId="{F0412DE6-A3F4-4E5A-9EE4-E070908B0090}" srcId="{7826BF08-B245-6543-88DC-F4B487DE6591}" destId="{38216143-55FA-45C6-8EF6-72D86488B2E9}" srcOrd="2" destOrd="0" parTransId="{7BB2D202-2761-4049-8EC7-19123ED51C64}" sibTransId="{1AD2CE6A-A772-4EB7-8B42-FD06F42BDBD8}"/>
    <dgm:cxn modelId="{1EDA96EA-4E42-433C-B8B0-1D2941F6C1A8}" type="presOf" srcId="{36871A8A-71D1-4049-BD56-E1CE34864524}" destId="{9C486265-6336-8948-A0FC-5066AF398FDC}" srcOrd="0" destOrd="0" presId="urn:microsoft.com/office/officeart/2005/8/layout/vList2"/>
    <dgm:cxn modelId="{278F44FE-A3A4-7840-96C0-A1BD23CA4D96}" srcId="{E44D71FF-D44E-6745-93B9-4217D2727BB2}" destId="{7826BF08-B245-6543-88DC-F4B487DE6591}" srcOrd="0" destOrd="0" parTransId="{4C8CD9E2-F701-5045-882F-D62AC45B88EA}" sibTransId="{DF6D65AB-AC8A-DF4A-95F6-6BCE61DC8AE6}"/>
    <dgm:cxn modelId="{CBFF3CF8-50D7-7B4C-8F05-A4E813AC5C79}" type="presParOf" srcId="{0DB8DC68-25B5-5A48-9A78-CB95FBB78A22}" destId="{D8BE8978-C4BA-904A-990E-560B31930331}" srcOrd="0" destOrd="0" presId="urn:microsoft.com/office/officeart/2005/8/layout/vList2"/>
    <dgm:cxn modelId="{64D83CE0-B98F-3345-8E37-A009F7D28017}" type="presParOf" srcId="{0DB8DC68-25B5-5A48-9A78-CB95FBB78A22}" destId="{9C486265-6336-8948-A0FC-5066AF398FDC}"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4D71FF-D44E-6745-93B9-4217D2727BB2}" type="doc">
      <dgm:prSet loTypeId="urn:microsoft.com/office/officeart/2005/8/layout/vList2" loCatId="" qsTypeId="urn:microsoft.com/office/officeart/2005/8/quickstyle/simple1" qsCatId="simple" csTypeId="urn:microsoft.com/office/officeart/2005/8/colors/accent0_2" csCatId="mainScheme" phldr="1"/>
      <dgm:spPr/>
      <dgm:t>
        <a:bodyPr/>
        <a:lstStyle/>
        <a:p>
          <a:endParaRPr lang="en-US"/>
        </a:p>
      </dgm:t>
    </dgm:pt>
    <dgm:pt modelId="{258F1535-9A53-B749-AFE0-116CF6FA587A}">
      <dgm:prSet phldrT="[Text]" custT="1"/>
      <dgm:spPr/>
      <dgm:t>
        <a:bodyPr/>
        <a:lstStyle/>
        <a:p>
          <a:r>
            <a:rPr lang="en-US" sz="3200" dirty="0"/>
            <a:t>IE Francisco Arango de Villavicencio</a:t>
          </a:r>
        </a:p>
      </dgm:t>
    </dgm:pt>
    <dgm:pt modelId="{A547CDEA-34F4-3E48-AD1D-B00295755663}" type="parTrans" cxnId="{E61AD835-D095-CD45-9E7D-0322705CA365}">
      <dgm:prSet/>
      <dgm:spPr/>
      <dgm:t>
        <a:bodyPr/>
        <a:lstStyle/>
        <a:p>
          <a:endParaRPr lang="en-US" sz="3200"/>
        </a:p>
      </dgm:t>
    </dgm:pt>
    <dgm:pt modelId="{A7BD05FE-A939-D447-A497-1AAB0CDB51F7}" type="sibTrans" cxnId="{E61AD835-D095-CD45-9E7D-0322705CA365}">
      <dgm:prSet/>
      <dgm:spPr/>
      <dgm:t>
        <a:bodyPr/>
        <a:lstStyle/>
        <a:p>
          <a:endParaRPr lang="en-US" sz="3200"/>
        </a:p>
      </dgm:t>
    </dgm:pt>
    <dgm:pt modelId="{581F9D37-C361-D040-AF70-CC744E4AC2AA}">
      <dgm:prSet phldrT="[Text]" custT="1"/>
      <dgm:spPr/>
      <dgm:t>
        <a:bodyPr/>
        <a:lstStyle/>
        <a:p>
          <a:r>
            <a:rPr lang="en-US" sz="3200" b="1" dirty="0" err="1">
              <a:solidFill>
                <a:schemeClr val="accent1">
                  <a:lumMod val="50000"/>
                </a:schemeClr>
              </a:solidFill>
            </a:rPr>
            <a:t>Dilsa</a:t>
          </a:r>
          <a:r>
            <a:rPr lang="en-US" sz="3200" b="1" dirty="0">
              <a:solidFill>
                <a:schemeClr val="accent1">
                  <a:lumMod val="50000"/>
                </a:schemeClr>
              </a:solidFill>
            </a:rPr>
            <a:t> Judith Calderón</a:t>
          </a:r>
        </a:p>
      </dgm:t>
    </dgm:pt>
    <dgm:pt modelId="{04BA8C5F-E420-2246-A108-48B9B9F06A90}" type="sibTrans" cxnId="{1DC82B98-6B32-874F-8F3E-D488AE20D5F5}">
      <dgm:prSet/>
      <dgm:spPr/>
      <dgm:t>
        <a:bodyPr/>
        <a:lstStyle/>
        <a:p>
          <a:endParaRPr lang="en-US" sz="3200"/>
        </a:p>
      </dgm:t>
    </dgm:pt>
    <dgm:pt modelId="{E420F569-8542-2D40-9448-8655BB3CA1C1}" type="parTrans" cxnId="{1DC82B98-6B32-874F-8F3E-D488AE20D5F5}">
      <dgm:prSet/>
      <dgm:spPr/>
      <dgm:t>
        <a:bodyPr/>
        <a:lstStyle/>
        <a:p>
          <a:endParaRPr lang="en-US" sz="3200"/>
        </a:p>
      </dgm:t>
    </dgm:pt>
    <dgm:pt modelId="{DB0BB02F-5792-4536-A196-F965E5C534B9}">
      <dgm:prSet phldrT="[Text]" custT="1"/>
      <dgm:spPr/>
      <dgm:t>
        <a:bodyPr/>
        <a:lstStyle/>
        <a:p>
          <a:r>
            <a:rPr lang="es-MX" sz="3200" dirty="0"/>
            <a:t>Dilsa Judith Calderón Zubieta: Licenciada en Lenguas Extranjeras y Magister en Lingüística de la Universidad Pedagógica y Tecnológica de Colombia (UPTC), con 7 años de experiencia en la enseñanza de lenguas extranjeras en niveles de preescolar, primaria y bachillerato de instituciones educativas públicas y privadas. Actualmente trabaja con los grados sexto, octavo y décimo en la Escuela Normal Superior de Villavicencio. Participante del programa </a:t>
          </a:r>
          <a:r>
            <a:rPr lang="es-MX" sz="3200" dirty="0" err="1"/>
            <a:t>Inspiring</a:t>
          </a:r>
          <a:r>
            <a:rPr lang="es-MX" sz="3200" dirty="0"/>
            <a:t> </a:t>
          </a:r>
          <a:r>
            <a:rPr lang="es-MX" sz="3200" dirty="0" err="1"/>
            <a:t>Teachers</a:t>
          </a:r>
          <a:r>
            <a:rPr lang="es-MX" sz="3200" dirty="0"/>
            <a:t> en el año 2019.</a:t>
          </a:r>
          <a:endParaRPr lang="en-US" sz="3200" dirty="0"/>
        </a:p>
      </dgm:t>
    </dgm:pt>
    <dgm:pt modelId="{42B8FE71-FB79-4275-8545-76AFBAC47152}" type="parTrans" cxnId="{02A81F52-C8B6-47D2-8DB4-FBE3F6D61718}">
      <dgm:prSet/>
      <dgm:spPr/>
      <dgm:t>
        <a:bodyPr/>
        <a:lstStyle/>
        <a:p>
          <a:endParaRPr lang="es-CO"/>
        </a:p>
      </dgm:t>
    </dgm:pt>
    <dgm:pt modelId="{70089C7E-610D-41E7-ABC3-2E201E076CA5}" type="sibTrans" cxnId="{02A81F52-C8B6-47D2-8DB4-FBE3F6D61718}">
      <dgm:prSet/>
      <dgm:spPr/>
      <dgm:t>
        <a:bodyPr/>
        <a:lstStyle/>
        <a:p>
          <a:endParaRPr lang="es-CO"/>
        </a:p>
      </dgm:t>
    </dgm:pt>
    <dgm:pt modelId="{761E1723-0D97-4789-A4FA-7487BD28A052}">
      <dgm:prSet phldrT="[Text]" custT="1"/>
      <dgm:spPr/>
      <dgm:t>
        <a:bodyPr/>
        <a:lstStyle/>
        <a:p>
          <a:endParaRPr lang="en-US" sz="3200" dirty="0"/>
        </a:p>
      </dgm:t>
    </dgm:pt>
    <dgm:pt modelId="{DAED971B-57EB-4151-8182-306A2E9B1DA8}" type="parTrans" cxnId="{7F8ABAFE-95B5-4BD9-815B-9F6F85E2E1FF}">
      <dgm:prSet/>
      <dgm:spPr/>
      <dgm:t>
        <a:bodyPr/>
        <a:lstStyle/>
        <a:p>
          <a:endParaRPr lang="es-CO"/>
        </a:p>
      </dgm:t>
    </dgm:pt>
    <dgm:pt modelId="{EFE223AB-6FDA-40B5-850B-B0C7169F86AE}" type="sibTrans" cxnId="{7F8ABAFE-95B5-4BD9-815B-9F6F85E2E1FF}">
      <dgm:prSet/>
      <dgm:spPr/>
      <dgm:t>
        <a:bodyPr/>
        <a:lstStyle/>
        <a:p>
          <a:endParaRPr lang="es-CO"/>
        </a:p>
      </dgm:t>
    </dgm:pt>
    <dgm:pt modelId="{0DB8DC68-25B5-5A48-9A78-CB95FBB78A22}" type="pres">
      <dgm:prSet presAssocID="{E44D71FF-D44E-6745-93B9-4217D2727BB2}" presName="linear" presStyleCnt="0">
        <dgm:presLayoutVars>
          <dgm:animLvl val="lvl"/>
          <dgm:resizeHandles val="exact"/>
        </dgm:presLayoutVars>
      </dgm:prSet>
      <dgm:spPr/>
    </dgm:pt>
    <dgm:pt modelId="{53A2DD77-CBBE-E540-B620-B5EC3EDC68F0}" type="pres">
      <dgm:prSet presAssocID="{581F9D37-C361-D040-AF70-CC744E4AC2AA}" presName="parentText" presStyleLbl="node1" presStyleIdx="0" presStyleCnt="1" custScaleY="99516" custLinFactNeighborX="-545" custLinFactNeighborY="-36011">
        <dgm:presLayoutVars>
          <dgm:chMax val="0"/>
          <dgm:bulletEnabled val="1"/>
        </dgm:presLayoutVars>
      </dgm:prSet>
      <dgm:spPr/>
    </dgm:pt>
    <dgm:pt modelId="{BEA3D0C5-FC45-AC43-94EE-E5A65F39DFE4}" type="pres">
      <dgm:prSet presAssocID="{581F9D37-C361-D040-AF70-CC744E4AC2AA}" presName="childText" presStyleLbl="revTx" presStyleIdx="0" presStyleCnt="1" custScaleY="113417" custLinFactNeighborY="-11897">
        <dgm:presLayoutVars>
          <dgm:bulletEnabled val="1"/>
        </dgm:presLayoutVars>
      </dgm:prSet>
      <dgm:spPr/>
    </dgm:pt>
  </dgm:ptLst>
  <dgm:cxnLst>
    <dgm:cxn modelId="{7ABE2D23-D187-47CE-8018-5E252EC80866}" type="presOf" srcId="{DB0BB02F-5792-4536-A196-F965E5C534B9}" destId="{BEA3D0C5-FC45-AC43-94EE-E5A65F39DFE4}" srcOrd="0" destOrd="2" presId="urn:microsoft.com/office/officeart/2005/8/layout/vList2"/>
    <dgm:cxn modelId="{B603D12A-6D14-4843-94E7-DDB7A07A73FC}" type="presOf" srcId="{581F9D37-C361-D040-AF70-CC744E4AC2AA}" destId="{53A2DD77-CBBE-E540-B620-B5EC3EDC68F0}" srcOrd="0" destOrd="0" presId="urn:microsoft.com/office/officeart/2005/8/layout/vList2"/>
    <dgm:cxn modelId="{8D555E2E-D9C7-C848-9EA2-8945CEB40E72}" type="presOf" srcId="{258F1535-9A53-B749-AFE0-116CF6FA587A}" destId="{BEA3D0C5-FC45-AC43-94EE-E5A65F39DFE4}" srcOrd="0" destOrd="1" presId="urn:microsoft.com/office/officeart/2005/8/layout/vList2"/>
    <dgm:cxn modelId="{E61AD835-D095-CD45-9E7D-0322705CA365}" srcId="{581F9D37-C361-D040-AF70-CC744E4AC2AA}" destId="{258F1535-9A53-B749-AFE0-116CF6FA587A}" srcOrd="1" destOrd="0" parTransId="{A547CDEA-34F4-3E48-AD1D-B00295755663}" sibTransId="{A7BD05FE-A939-D447-A497-1AAB0CDB51F7}"/>
    <dgm:cxn modelId="{02A81F52-C8B6-47D2-8DB4-FBE3F6D61718}" srcId="{581F9D37-C361-D040-AF70-CC744E4AC2AA}" destId="{DB0BB02F-5792-4536-A196-F965E5C534B9}" srcOrd="2" destOrd="0" parTransId="{42B8FE71-FB79-4275-8545-76AFBAC47152}" sibTransId="{70089C7E-610D-41E7-ABC3-2E201E076CA5}"/>
    <dgm:cxn modelId="{1DC82B98-6B32-874F-8F3E-D488AE20D5F5}" srcId="{E44D71FF-D44E-6745-93B9-4217D2727BB2}" destId="{581F9D37-C361-D040-AF70-CC744E4AC2AA}" srcOrd="0" destOrd="0" parTransId="{E420F569-8542-2D40-9448-8655BB3CA1C1}" sibTransId="{04BA8C5F-E420-2246-A108-48B9B9F06A90}"/>
    <dgm:cxn modelId="{F3D74EBC-0B13-3F42-8D57-DE902E376A94}" type="presOf" srcId="{E44D71FF-D44E-6745-93B9-4217D2727BB2}" destId="{0DB8DC68-25B5-5A48-9A78-CB95FBB78A22}" srcOrd="0" destOrd="0" presId="urn:microsoft.com/office/officeart/2005/8/layout/vList2"/>
    <dgm:cxn modelId="{0FE94BDB-8BF5-4D84-8E2B-23FE9CC1B6FD}" type="presOf" srcId="{761E1723-0D97-4789-A4FA-7487BD28A052}" destId="{BEA3D0C5-FC45-AC43-94EE-E5A65F39DFE4}" srcOrd="0" destOrd="0" presId="urn:microsoft.com/office/officeart/2005/8/layout/vList2"/>
    <dgm:cxn modelId="{7F8ABAFE-95B5-4BD9-815B-9F6F85E2E1FF}" srcId="{581F9D37-C361-D040-AF70-CC744E4AC2AA}" destId="{761E1723-0D97-4789-A4FA-7487BD28A052}" srcOrd="0" destOrd="0" parTransId="{DAED971B-57EB-4151-8182-306A2E9B1DA8}" sibTransId="{EFE223AB-6FDA-40B5-850B-B0C7169F86AE}"/>
    <dgm:cxn modelId="{0D7D2FCC-6AD9-2D47-B89A-DFF95DD9C151}" type="presParOf" srcId="{0DB8DC68-25B5-5A48-9A78-CB95FBB78A22}" destId="{53A2DD77-CBBE-E540-B620-B5EC3EDC68F0}" srcOrd="0" destOrd="0" presId="urn:microsoft.com/office/officeart/2005/8/layout/vList2"/>
    <dgm:cxn modelId="{F8B39673-A8AA-174F-B964-AD37A48EDF77}" type="presParOf" srcId="{0DB8DC68-25B5-5A48-9A78-CB95FBB78A22}" destId="{BEA3D0C5-FC45-AC43-94EE-E5A65F39DFE4}"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610E8A-8B56-4DD2-ADCC-AE42123FFD52}" type="doc">
      <dgm:prSet loTypeId="urn:microsoft.com/office/officeart/2005/8/layout/bList2" loCatId="list" qsTypeId="urn:microsoft.com/office/officeart/2005/8/quickstyle/simple1" qsCatId="simple" csTypeId="urn:microsoft.com/office/officeart/2005/8/colors/accent1_1" csCatId="accent1" phldr="1"/>
      <dgm:spPr/>
    </dgm:pt>
    <dgm:pt modelId="{1EFA6F0B-E94C-4D19-BDE9-A0983B116AD4}">
      <dgm:prSet phldrT="[Text]"/>
      <dgm:spPr/>
      <dgm:t>
        <a:bodyPr/>
        <a:lstStyle/>
        <a:p>
          <a:r>
            <a:rPr lang="es-CO" b="1" dirty="0">
              <a:solidFill>
                <a:srgbClr val="FFD316"/>
              </a:solidFill>
            </a:rPr>
            <a:t>A nivel socioemocional</a:t>
          </a:r>
          <a:endParaRPr lang="en-US" b="1" dirty="0">
            <a:solidFill>
              <a:srgbClr val="FFD316"/>
            </a:solidFill>
          </a:endParaRPr>
        </a:p>
      </dgm:t>
    </dgm:pt>
    <dgm:pt modelId="{33B971E8-4978-4EB7-A46B-EE4B94D8AD7B}" type="parTrans" cxnId="{1745B0F4-F1C0-49F5-BABE-370E95E92DB5}">
      <dgm:prSet/>
      <dgm:spPr/>
      <dgm:t>
        <a:bodyPr/>
        <a:lstStyle/>
        <a:p>
          <a:endParaRPr lang="en-US"/>
        </a:p>
      </dgm:t>
    </dgm:pt>
    <dgm:pt modelId="{080B7EB4-5553-4A15-BE75-A5CDE1E63CFF}" type="sibTrans" cxnId="{1745B0F4-F1C0-49F5-BABE-370E95E92DB5}">
      <dgm:prSet/>
      <dgm:spPr/>
      <dgm:t>
        <a:bodyPr/>
        <a:lstStyle/>
        <a:p>
          <a:endParaRPr lang="en-US"/>
        </a:p>
      </dgm:t>
    </dgm:pt>
    <dgm:pt modelId="{1E7E6CA9-EBF4-4921-8B01-A4F1308733DC}">
      <dgm:prSet phldrT="[Text]"/>
      <dgm:spPr/>
      <dgm:t>
        <a:bodyPr/>
        <a:lstStyle/>
        <a:p>
          <a:r>
            <a:rPr lang="es-CO" b="1" dirty="0">
              <a:solidFill>
                <a:srgbClr val="FFD316"/>
              </a:solidFill>
            </a:rPr>
            <a:t>Relacionados con la metodología de enseñanza</a:t>
          </a:r>
          <a:endParaRPr lang="en-US" b="1" dirty="0">
            <a:solidFill>
              <a:srgbClr val="FFD316"/>
            </a:solidFill>
          </a:endParaRPr>
        </a:p>
      </dgm:t>
    </dgm:pt>
    <dgm:pt modelId="{178FA915-CF0F-4EA5-B96B-FA8F401A5E16}" type="parTrans" cxnId="{019A75C4-5546-413B-815E-3D5D275DD395}">
      <dgm:prSet/>
      <dgm:spPr/>
      <dgm:t>
        <a:bodyPr/>
        <a:lstStyle/>
        <a:p>
          <a:endParaRPr lang="en-US"/>
        </a:p>
      </dgm:t>
    </dgm:pt>
    <dgm:pt modelId="{AE030D34-0DEC-479F-A69E-A3E32EAE4486}" type="sibTrans" cxnId="{019A75C4-5546-413B-815E-3D5D275DD395}">
      <dgm:prSet/>
      <dgm:spPr/>
      <dgm:t>
        <a:bodyPr/>
        <a:lstStyle/>
        <a:p>
          <a:endParaRPr lang="en-US"/>
        </a:p>
      </dgm:t>
    </dgm:pt>
    <dgm:pt modelId="{05866172-FCA5-4EA9-81B1-EDC0961EF711}">
      <dgm:prSet phldrT="[Text]"/>
      <dgm:spPr/>
      <dgm:t>
        <a:bodyPr/>
        <a:lstStyle/>
        <a:p>
          <a:r>
            <a:rPr lang="es-CO" b="1" dirty="0">
              <a:solidFill>
                <a:srgbClr val="FFD316"/>
              </a:solidFill>
            </a:rPr>
            <a:t>Relacionados con el manejo de recursos y herramientas.</a:t>
          </a:r>
          <a:endParaRPr lang="en-US" b="1" dirty="0">
            <a:solidFill>
              <a:srgbClr val="FFD316"/>
            </a:solidFill>
          </a:endParaRPr>
        </a:p>
      </dgm:t>
    </dgm:pt>
    <dgm:pt modelId="{0CDC31D4-D747-4F82-A2F3-AE13407C679A}" type="parTrans" cxnId="{C448DF87-BBD3-405F-B84E-BFBA7E58E962}">
      <dgm:prSet/>
      <dgm:spPr/>
      <dgm:t>
        <a:bodyPr/>
        <a:lstStyle/>
        <a:p>
          <a:endParaRPr lang="en-US"/>
        </a:p>
      </dgm:t>
    </dgm:pt>
    <dgm:pt modelId="{CFA147FF-8B9A-4231-92CB-7E6B0899A806}" type="sibTrans" cxnId="{C448DF87-BBD3-405F-B84E-BFBA7E58E962}">
      <dgm:prSet/>
      <dgm:spPr/>
      <dgm:t>
        <a:bodyPr/>
        <a:lstStyle/>
        <a:p>
          <a:endParaRPr lang="en-US"/>
        </a:p>
      </dgm:t>
    </dgm:pt>
    <dgm:pt modelId="{1A666CB9-9116-46B3-BA5D-90D35D7B2B7B}">
      <dgm:prSet custT="1"/>
      <dgm:spPr>
        <a:solidFill>
          <a:schemeClr val="bg1">
            <a:alpha val="90000"/>
          </a:schemeClr>
        </a:solidFill>
      </dgm:spPr>
      <dgm:t>
        <a:bodyPr/>
        <a:lstStyle/>
        <a:p>
          <a:endParaRPr lang="en-US" sz="2800" dirty="0"/>
        </a:p>
      </dgm:t>
    </dgm:pt>
    <dgm:pt modelId="{05C5AE03-DB2E-4E09-AAB8-AEE60DED420D}" type="parTrans" cxnId="{A0AF6953-9DD3-4394-9DB7-4DC6B3444E42}">
      <dgm:prSet/>
      <dgm:spPr/>
      <dgm:t>
        <a:bodyPr/>
        <a:lstStyle/>
        <a:p>
          <a:endParaRPr lang="en-US"/>
        </a:p>
      </dgm:t>
    </dgm:pt>
    <dgm:pt modelId="{857CF78A-C3CD-442C-8034-291CF1935961}" type="sibTrans" cxnId="{A0AF6953-9DD3-4394-9DB7-4DC6B3444E42}">
      <dgm:prSet/>
      <dgm:spPr/>
      <dgm:t>
        <a:bodyPr/>
        <a:lstStyle/>
        <a:p>
          <a:endParaRPr lang="en-US"/>
        </a:p>
      </dgm:t>
    </dgm:pt>
    <dgm:pt modelId="{6CE7F8D4-3484-46FE-941C-A52D8D93D213}">
      <dgm:prSet custT="1"/>
      <dgm:spPr>
        <a:solidFill>
          <a:schemeClr val="bg1">
            <a:alpha val="90000"/>
          </a:schemeClr>
        </a:solidFill>
      </dgm:spPr>
      <dgm:t>
        <a:bodyPr/>
        <a:lstStyle/>
        <a:p>
          <a:endParaRPr lang="en-US" sz="2600" dirty="0"/>
        </a:p>
      </dgm:t>
    </dgm:pt>
    <dgm:pt modelId="{CFC7D81D-619C-4C35-B143-3344C441533D}" type="parTrans" cxnId="{075845FF-8768-44E6-8C0F-EE47BDCE2804}">
      <dgm:prSet/>
      <dgm:spPr/>
      <dgm:t>
        <a:bodyPr/>
        <a:lstStyle/>
        <a:p>
          <a:endParaRPr lang="en-US"/>
        </a:p>
      </dgm:t>
    </dgm:pt>
    <dgm:pt modelId="{50099198-2462-4857-9BFD-3DD70B4DFC18}" type="sibTrans" cxnId="{075845FF-8768-44E6-8C0F-EE47BDCE2804}">
      <dgm:prSet/>
      <dgm:spPr/>
      <dgm:t>
        <a:bodyPr/>
        <a:lstStyle/>
        <a:p>
          <a:endParaRPr lang="en-US"/>
        </a:p>
      </dgm:t>
    </dgm:pt>
    <dgm:pt modelId="{8C8A8947-2A11-494C-96FB-28EEA3A9B2F5}">
      <dgm:prSet custT="1"/>
      <dgm:spPr>
        <a:solidFill>
          <a:schemeClr val="bg1">
            <a:alpha val="90000"/>
          </a:schemeClr>
        </a:solidFill>
      </dgm:spPr>
      <dgm:t>
        <a:bodyPr/>
        <a:lstStyle/>
        <a:p>
          <a:endParaRPr lang="en-US" sz="2600" dirty="0"/>
        </a:p>
      </dgm:t>
    </dgm:pt>
    <dgm:pt modelId="{C88C4E2D-38DC-44E6-BCE7-7A95A1DBC130}" type="parTrans" cxnId="{614037E0-2479-4630-8423-C5CACBF96839}">
      <dgm:prSet/>
      <dgm:spPr/>
      <dgm:t>
        <a:bodyPr/>
        <a:lstStyle/>
        <a:p>
          <a:endParaRPr lang="en-US"/>
        </a:p>
      </dgm:t>
    </dgm:pt>
    <dgm:pt modelId="{F56C33C4-6C12-40AF-864E-D7C1A1F74C40}" type="sibTrans" cxnId="{614037E0-2479-4630-8423-C5CACBF96839}">
      <dgm:prSet/>
      <dgm:spPr/>
      <dgm:t>
        <a:bodyPr/>
        <a:lstStyle/>
        <a:p>
          <a:endParaRPr lang="en-US"/>
        </a:p>
      </dgm:t>
    </dgm:pt>
    <dgm:pt modelId="{3E5D5877-7911-4C89-99BB-FF0481816F23}">
      <dgm:prSet/>
      <dgm:spPr>
        <a:solidFill>
          <a:schemeClr val="bg1">
            <a:alpha val="90000"/>
          </a:schemeClr>
        </a:solidFill>
      </dgm:spPr>
      <dgm:t>
        <a:bodyPr/>
        <a:lstStyle/>
        <a:p>
          <a:endParaRPr lang="en-US" sz="2500"/>
        </a:p>
      </dgm:t>
    </dgm:pt>
    <dgm:pt modelId="{EBE8A0A4-4666-4F70-BE90-891056A09614}" type="parTrans" cxnId="{9675D69B-902F-4E49-9835-24755FF96C0F}">
      <dgm:prSet/>
      <dgm:spPr/>
      <dgm:t>
        <a:bodyPr/>
        <a:lstStyle/>
        <a:p>
          <a:endParaRPr lang="en-US"/>
        </a:p>
      </dgm:t>
    </dgm:pt>
    <dgm:pt modelId="{40C4CE00-8720-4EF6-82DA-3C40C192E6C5}" type="sibTrans" cxnId="{9675D69B-902F-4E49-9835-24755FF96C0F}">
      <dgm:prSet/>
      <dgm:spPr/>
      <dgm:t>
        <a:bodyPr/>
        <a:lstStyle/>
        <a:p>
          <a:endParaRPr lang="en-US"/>
        </a:p>
      </dgm:t>
    </dgm:pt>
    <dgm:pt modelId="{B74F4D0C-186F-479C-BC91-A3D526CAC2B7}" type="pres">
      <dgm:prSet presAssocID="{37610E8A-8B56-4DD2-ADCC-AE42123FFD52}" presName="diagram" presStyleCnt="0">
        <dgm:presLayoutVars>
          <dgm:dir/>
          <dgm:animLvl val="lvl"/>
          <dgm:resizeHandles val="exact"/>
        </dgm:presLayoutVars>
      </dgm:prSet>
      <dgm:spPr/>
    </dgm:pt>
    <dgm:pt modelId="{81AAED9F-EBF5-46A7-A83B-5985E3593747}" type="pres">
      <dgm:prSet presAssocID="{1EFA6F0B-E94C-4D19-BDE9-A0983B116AD4}" presName="compNode" presStyleCnt="0"/>
      <dgm:spPr/>
    </dgm:pt>
    <dgm:pt modelId="{612E469D-C45F-43B8-9B30-29C2A69F677C}" type="pres">
      <dgm:prSet presAssocID="{1EFA6F0B-E94C-4D19-BDE9-A0983B116AD4}" presName="childRect" presStyleLbl="bgAcc1" presStyleIdx="0" presStyleCnt="3" custScaleY="111873">
        <dgm:presLayoutVars>
          <dgm:bulletEnabled val="1"/>
        </dgm:presLayoutVars>
      </dgm:prSet>
      <dgm:spPr/>
    </dgm:pt>
    <dgm:pt modelId="{AF9C56E7-A50C-4CB1-8C7D-C5C597B3E166}" type="pres">
      <dgm:prSet presAssocID="{1EFA6F0B-E94C-4D19-BDE9-A0983B116AD4}" presName="parentText" presStyleLbl="node1" presStyleIdx="0" presStyleCnt="0">
        <dgm:presLayoutVars>
          <dgm:chMax val="0"/>
          <dgm:bulletEnabled val="1"/>
        </dgm:presLayoutVars>
      </dgm:prSet>
      <dgm:spPr/>
    </dgm:pt>
    <dgm:pt modelId="{5646FA5A-8414-438B-954F-86492D838940}" type="pres">
      <dgm:prSet presAssocID="{1EFA6F0B-E94C-4D19-BDE9-A0983B116AD4}" presName="parentRect" presStyleLbl="alignNode1" presStyleIdx="0" presStyleCnt="3"/>
      <dgm:spPr/>
    </dgm:pt>
    <dgm:pt modelId="{7B7076C1-9B3F-4671-91DA-7B774BE4B286}" type="pres">
      <dgm:prSet presAssocID="{1EFA6F0B-E94C-4D19-BDE9-A0983B116AD4}" presName="adorn" presStyleLbl="fgAccFollowNode1" presStyleIdx="0" presStyleCnt="3" custScaleX="94866" custScaleY="9280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adge Heart outline"/>
        </a:ext>
      </dgm:extLst>
    </dgm:pt>
    <dgm:pt modelId="{D4DC9AFE-7796-4A8B-961B-45C68CF9B55E}" type="pres">
      <dgm:prSet presAssocID="{080B7EB4-5553-4A15-BE75-A5CDE1E63CFF}" presName="sibTrans" presStyleLbl="sibTrans2D1" presStyleIdx="0" presStyleCnt="0"/>
      <dgm:spPr/>
    </dgm:pt>
    <dgm:pt modelId="{F454991F-D1BC-43F5-911B-9084310852A1}" type="pres">
      <dgm:prSet presAssocID="{1E7E6CA9-EBF4-4921-8B01-A4F1308733DC}" presName="compNode" presStyleCnt="0"/>
      <dgm:spPr/>
    </dgm:pt>
    <dgm:pt modelId="{EFE88F9F-0915-44CC-827F-89C27F425297}" type="pres">
      <dgm:prSet presAssocID="{1E7E6CA9-EBF4-4921-8B01-A4F1308733DC}" presName="childRect" presStyleLbl="bgAcc1" presStyleIdx="1" presStyleCnt="3" custScaleY="117991">
        <dgm:presLayoutVars>
          <dgm:bulletEnabled val="1"/>
        </dgm:presLayoutVars>
      </dgm:prSet>
      <dgm:spPr/>
    </dgm:pt>
    <dgm:pt modelId="{FF342A4E-856C-4770-AF0F-3552B2E70AE5}" type="pres">
      <dgm:prSet presAssocID="{1E7E6CA9-EBF4-4921-8B01-A4F1308733DC}" presName="parentText" presStyleLbl="node1" presStyleIdx="0" presStyleCnt="0">
        <dgm:presLayoutVars>
          <dgm:chMax val="0"/>
          <dgm:bulletEnabled val="1"/>
        </dgm:presLayoutVars>
      </dgm:prSet>
      <dgm:spPr/>
    </dgm:pt>
    <dgm:pt modelId="{B2FA587F-5145-4D04-8665-3E937F80CFCA}" type="pres">
      <dgm:prSet presAssocID="{1E7E6CA9-EBF4-4921-8B01-A4F1308733DC}" presName="parentRect" presStyleLbl="alignNode1" presStyleIdx="1" presStyleCnt="3"/>
      <dgm:spPr/>
    </dgm:pt>
    <dgm:pt modelId="{DEBE5339-428D-45EE-8C7C-6E3A27AC2965}" type="pres">
      <dgm:prSet presAssocID="{1E7E6CA9-EBF4-4921-8B01-A4F1308733DC}" presName="adorn" presStyleLbl="fgAccFollow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Books outline"/>
        </a:ext>
      </dgm:extLst>
    </dgm:pt>
    <dgm:pt modelId="{139BF63D-9BC6-4688-A2D1-B5484D1697A4}" type="pres">
      <dgm:prSet presAssocID="{AE030D34-0DEC-479F-A69E-A3E32EAE4486}" presName="sibTrans" presStyleLbl="sibTrans2D1" presStyleIdx="0" presStyleCnt="0"/>
      <dgm:spPr/>
    </dgm:pt>
    <dgm:pt modelId="{D8E900A8-69AE-4A45-AB29-BB979FDF7756}" type="pres">
      <dgm:prSet presAssocID="{05866172-FCA5-4EA9-81B1-EDC0961EF711}" presName="compNode" presStyleCnt="0"/>
      <dgm:spPr/>
    </dgm:pt>
    <dgm:pt modelId="{B98B6B89-06D9-4D24-B093-7A8A60F52F53}" type="pres">
      <dgm:prSet presAssocID="{05866172-FCA5-4EA9-81B1-EDC0961EF711}" presName="childRect" presStyleLbl="bgAcc1" presStyleIdx="2" presStyleCnt="3" custScaleY="112919">
        <dgm:presLayoutVars>
          <dgm:bulletEnabled val="1"/>
        </dgm:presLayoutVars>
      </dgm:prSet>
      <dgm:spPr/>
    </dgm:pt>
    <dgm:pt modelId="{21797F35-684A-45C6-88AA-109F17249787}" type="pres">
      <dgm:prSet presAssocID="{05866172-FCA5-4EA9-81B1-EDC0961EF711}" presName="parentText" presStyleLbl="node1" presStyleIdx="0" presStyleCnt="0">
        <dgm:presLayoutVars>
          <dgm:chMax val="0"/>
          <dgm:bulletEnabled val="1"/>
        </dgm:presLayoutVars>
      </dgm:prSet>
      <dgm:spPr/>
    </dgm:pt>
    <dgm:pt modelId="{9651CA7F-ADE4-46C9-A7EA-CDFE97FDE1E5}" type="pres">
      <dgm:prSet presAssocID="{05866172-FCA5-4EA9-81B1-EDC0961EF711}" presName="parentRect" presStyleLbl="alignNode1" presStyleIdx="2" presStyleCnt="3"/>
      <dgm:spPr/>
    </dgm:pt>
    <dgm:pt modelId="{173D9075-57D9-4B3C-846E-1428F10933E1}" type="pres">
      <dgm:prSet presAssocID="{05866172-FCA5-4EA9-81B1-EDC0961EF711}" presName="adorn" presStyleLbl="fgAccFollow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Presentation with media outline"/>
        </a:ext>
      </dgm:extLst>
    </dgm:pt>
  </dgm:ptLst>
  <dgm:cxnLst>
    <dgm:cxn modelId="{38B84D0C-47D8-46D9-B6F5-582C075579CC}" type="presOf" srcId="{1E7E6CA9-EBF4-4921-8B01-A4F1308733DC}" destId="{B2FA587F-5145-4D04-8665-3E937F80CFCA}" srcOrd="1" destOrd="0" presId="urn:microsoft.com/office/officeart/2005/8/layout/bList2"/>
    <dgm:cxn modelId="{3ED7A50C-29A8-472F-914E-45FB71E859E7}" type="presOf" srcId="{1A666CB9-9116-46B3-BA5D-90D35D7B2B7B}" destId="{612E469D-C45F-43B8-9B30-29C2A69F677C}" srcOrd="0" destOrd="0" presId="urn:microsoft.com/office/officeart/2005/8/layout/bList2"/>
    <dgm:cxn modelId="{ECBE4F0E-BE49-4C6B-9BE4-0AB2C44FA5BA}" type="presOf" srcId="{05866172-FCA5-4EA9-81B1-EDC0961EF711}" destId="{9651CA7F-ADE4-46C9-A7EA-CDFE97FDE1E5}" srcOrd="1" destOrd="0" presId="urn:microsoft.com/office/officeart/2005/8/layout/bList2"/>
    <dgm:cxn modelId="{AF226F12-0749-41FB-B7CA-C1143CBC0D13}" type="presOf" srcId="{8C8A8947-2A11-494C-96FB-28EEA3A9B2F5}" destId="{B98B6B89-06D9-4D24-B093-7A8A60F52F53}" srcOrd="0" destOrd="0" presId="urn:microsoft.com/office/officeart/2005/8/layout/bList2"/>
    <dgm:cxn modelId="{5538F241-CD90-4A2B-9627-F96825DE810B}" type="presOf" srcId="{6CE7F8D4-3484-46FE-941C-A52D8D93D213}" destId="{EFE88F9F-0915-44CC-827F-89C27F425297}" srcOrd="0" destOrd="0" presId="urn:microsoft.com/office/officeart/2005/8/layout/bList2"/>
    <dgm:cxn modelId="{B432D86D-37F3-4178-9409-618DD54D2C2E}" type="presOf" srcId="{37610E8A-8B56-4DD2-ADCC-AE42123FFD52}" destId="{B74F4D0C-186F-479C-BC91-A3D526CAC2B7}" srcOrd="0" destOrd="0" presId="urn:microsoft.com/office/officeart/2005/8/layout/bList2"/>
    <dgm:cxn modelId="{A0AF6953-9DD3-4394-9DB7-4DC6B3444E42}" srcId="{1EFA6F0B-E94C-4D19-BDE9-A0983B116AD4}" destId="{1A666CB9-9116-46B3-BA5D-90D35D7B2B7B}" srcOrd="0" destOrd="0" parTransId="{05C5AE03-DB2E-4E09-AAB8-AEE60DED420D}" sibTransId="{857CF78A-C3CD-442C-8034-291CF1935961}"/>
    <dgm:cxn modelId="{58451D83-57DC-4A9B-ACBA-3DE58A4EE80D}" type="presOf" srcId="{3E5D5877-7911-4C89-99BB-FF0481816F23}" destId="{B98B6B89-06D9-4D24-B093-7A8A60F52F53}" srcOrd="0" destOrd="1" presId="urn:microsoft.com/office/officeart/2005/8/layout/bList2"/>
    <dgm:cxn modelId="{C448DF87-BBD3-405F-B84E-BFBA7E58E962}" srcId="{37610E8A-8B56-4DD2-ADCC-AE42123FFD52}" destId="{05866172-FCA5-4EA9-81B1-EDC0961EF711}" srcOrd="2" destOrd="0" parTransId="{0CDC31D4-D747-4F82-A2F3-AE13407C679A}" sibTransId="{CFA147FF-8B9A-4231-92CB-7E6B0899A806}"/>
    <dgm:cxn modelId="{9675D69B-902F-4E49-9835-24755FF96C0F}" srcId="{05866172-FCA5-4EA9-81B1-EDC0961EF711}" destId="{3E5D5877-7911-4C89-99BB-FF0481816F23}" srcOrd="1" destOrd="0" parTransId="{EBE8A0A4-4666-4F70-BE90-891056A09614}" sibTransId="{40C4CE00-8720-4EF6-82DA-3C40C192E6C5}"/>
    <dgm:cxn modelId="{6E1522A6-65DD-412C-AC5E-CED31F35F0EC}" type="presOf" srcId="{080B7EB4-5553-4A15-BE75-A5CDE1E63CFF}" destId="{D4DC9AFE-7796-4A8B-961B-45C68CF9B55E}" srcOrd="0" destOrd="0" presId="urn:microsoft.com/office/officeart/2005/8/layout/bList2"/>
    <dgm:cxn modelId="{45CD92AD-F1AF-40EE-93C0-EF677C7A0573}" type="presOf" srcId="{1EFA6F0B-E94C-4D19-BDE9-A0983B116AD4}" destId="{AF9C56E7-A50C-4CB1-8C7D-C5C597B3E166}" srcOrd="0" destOrd="0" presId="urn:microsoft.com/office/officeart/2005/8/layout/bList2"/>
    <dgm:cxn modelId="{C01796AD-2A47-4708-BA9F-91EBCC7707EE}" type="presOf" srcId="{1EFA6F0B-E94C-4D19-BDE9-A0983B116AD4}" destId="{5646FA5A-8414-438B-954F-86492D838940}" srcOrd="1" destOrd="0" presId="urn:microsoft.com/office/officeart/2005/8/layout/bList2"/>
    <dgm:cxn modelId="{680448C3-F6E0-4A42-8B91-09A88C7C1BF4}" type="presOf" srcId="{05866172-FCA5-4EA9-81B1-EDC0961EF711}" destId="{21797F35-684A-45C6-88AA-109F17249787}" srcOrd="0" destOrd="0" presId="urn:microsoft.com/office/officeart/2005/8/layout/bList2"/>
    <dgm:cxn modelId="{019A75C4-5546-413B-815E-3D5D275DD395}" srcId="{37610E8A-8B56-4DD2-ADCC-AE42123FFD52}" destId="{1E7E6CA9-EBF4-4921-8B01-A4F1308733DC}" srcOrd="1" destOrd="0" parTransId="{178FA915-CF0F-4EA5-B96B-FA8F401A5E16}" sibTransId="{AE030D34-0DEC-479F-A69E-A3E32EAE4486}"/>
    <dgm:cxn modelId="{614037E0-2479-4630-8423-C5CACBF96839}" srcId="{05866172-FCA5-4EA9-81B1-EDC0961EF711}" destId="{8C8A8947-2A11-494C-96FB-28EEA3A9B2F5}" srcOrd="0" destOrd="0" parTransId="{C88C4E2D-38DC-44E6-BCE7-7A95A1DBC130}" sibTransId="{F56C33C4-6C12-40AF-864E-D7C1A1F74C40}"/>
    <dgm:cxn modelId="{1745B0F4-F1C0-49F5-BABE-370E95E92DB5}" srcId="{37610E8A-8B56-4DD2-ADCC-AE42123FFD52}" destId="{1EFA6F0B-E94C-4D19-BDE9-A0983B116AD4}" srcOrd="0" destOrd="0" parTransId="{33B971E8-4978-4EB7-A46B-EE4B94D8AD7B}" sibTransId="{080B7EB4-5553-4A15-BE75-A5CDE1E63CFF}"/>
    <dgm:cxn modelId="{32944DF9-565C-4F71-9A42-ACE9C2EDB494}" type="presOf" srcId="{AE030D34-0DEC-479F-A69E-A3E32EAE4486}" destId="{139BF63D-9BC6-4688-A2D1-B5484D1697A4}" srcOrd="0" destOrd="0" presId="urn:microsoft.com/office/officeart/2005/8/layout/bList2"/>
    <dgm:cxn modelId="{BDB8A9FC-CF16-45FD-8DD2-01B8A6955EC7}" type="presOf" srcId="{1E7E6CA9-EBF4-4921-8B01-A4F1308733DC}" destId="{FF342A4E-856C-4770-AF0F-3552B2E70AE5}" srcOrd="0" destOrd="0" presId="urn:microsoft.com/office/officeart/2005/8/layout/bList2"/>
    <dgm:cxn modelId="{075845FF-8768-44E6-8C0F-EE47BDCE2804}" srcId="{1E7E6CA9-EBF4-4921-8B01-A4F1308733DC}" destId="{6CE7F8D4-3484-46FE-941C-A52D8D93D213}" srcOrd="0" destOrd="0" parTransId="{CFC7D81D-619C-4C35-B143-3344C441533D}" sibTransId="{50099198-2462-4857-9BFD-3DD70B4DFC18}"/>
    <dgm:cxn modelId="{D9D11D8A-B72E-4EB1-BCB6-9BF89A0B9ACE}" type="presParOf" srcId="{B74F4D0C-186F-479C-BC91-A3D526CAC2B7}" destId="{81AAED9F-EBF5-46A7-A83B-5985E3593747}" srcOrd="0" destOrd="0" presId="urn:microsoft.com/office/officeart/2005/8/layout/bList2"/>
    <dgm:cxn modelId="{5EEF7C3E-8CE4-4371-B02F-297CD6439450}" type="presParOf" srcId="{81AAED9F-EBF5-46A7-A83B-5985E3593747}" destId="{612E469D-C45F-43B8-9B30-29C2A69F677C}" srcOrd="0" destOrd="0" presId="urn:microsoft.com/office/officeart/2005/8/layout/bList2"/>
    <dgm:cxn modelId="{D705C703-0AC4-4657-937B-3CAB52B6F1EA}" type="presParOf" srcId="{81AAED9F-EBF5-46A7-A83B-5985E3593747}" destId="{AF9C56E7-A50C-4CB1-8C7D-C5C597B3E166}" srcOrd="1" destOrd="0" presId="urn:microsoft.com/office/officeart/2005/8/layout/bList2"/>
    <dgm:cxn modelId="{991F15A8-10AB-4251-BAF6-4504DC102E46}" type="presParOf" srcId="{81AAED9F-EBF5-46A7-A83B-5985E3593747}" destId="{5646FA5A-8414-438B-954F-86492D838940}" srcOrd="2" destOrd="0" presId="urn:microsoft.com/office/officeart/2005/8/layout/bList2"/>
    <dgm:cxn modelId="{B551F7DF-99A6-436A-B67F-D338C3C6F782}" type="presParOf" srcId="{81AAED9F-EBF5-46A7-A83B-5985E3593747}" destId="{7B7076C1-9B3F-4671-91DA-7B774BE4B286}" srcOrd="3" destOrd="0" presId="urn:microsoft.com/office/officeart/2005/8/layout/bList2"/>
    <dgm:cxn modelId="{BC3C1182-8A56-4944-89CC-52056607BD04}" type="presParOf" srcId="{B74F4D0C-186F-479C-BC91-A3D526CAC2B7}" destId="{D4DC9AFE-7796-4A8B-961B-45C68CF9B55E}" srcOrd="1" destOrd="0" presId="urn:microsoft.com/office/officeart/2005/8/layout/bList2"/>
    <dgm:cxn modelId="{C5F5202F-6ADE-4216-973A-D6A269565BBB}" type="presParOf" srcId="{B74F4D0C-186F-479C-BC91-A3D526CAC2B7}" destId="{F454991F-D1BC-43F5-911B-9084310852A1}" srcOrd="2" destOrd="0" presId="urn:microsoft.com/office/officeart/2005/8/layout/bList2"/>
    <dgm:cxn modelId="{53B67BF7-E533-4956-9033-3D289074EF69}" type="presParOf" srcId="{F454991F-D1BC-43F5-911B-9084310852A1}" destId="{EFE88F9F-0915-44CC-827F-89C27F425297}" srcOrd="0" destOrd="0" presId="urn:microsoft.com/office/officeart/2005/8/layout/bList2"/>
    <dgm:cxn modelId="{F68F4E0D-AFFE-4868-93E2-BD9BF0F0DFB6}" type="presParOf" srcId="{F454991F-D1BC-43F5-911B-9084310852A1}" destId="{FF342A4E-856C-4770-AF0F-3552B2E70AE5}" srcOrd="1" destOrd="0" presId="urn:microsoft.com/office/officeart/2005/8/layout/bList2"/>
    <dgm:cxn modelId="{24CE8622-FF4D-49CA-B585-F0EDAA8D8492}" type="presParOf" srcId="{F454991F-D1BC-43F5-911B-9084310852A1}" destId="{B2FA587F-5145-4D04-8665-3E937F80CFCA}" srcOrd="2" destOrd="0" presId="urn:microsoft.com/office/officeart/2005/8/layout/bList2"/>
    <dgm:cxn modelId="{66F6F51C-0484-40E0-9146-C58159A76398}" type="presParOf" srcId="{F454991F-D1BC-43F5-911B-9084310852A1}" destId="{DEBE5339-428D-45EE-8C7C-6E3A27AC2965}" srcOrd="3" destOrd="0" presId="urn:microsoft.com/office/officeart/2005/8/layout/bList2"/>
    <dgm:cxn modelId="{DB3C8674-78D9-4554-A22C-28A90492D1E1}" type="presParOf" srcId="{B74F4D0C-186F-479C-BC91-A3D526CAC2B7}" destId="{139BF63D-9BC6-4688-A2D1-B5484D1697A4}" srcOrd="3" destOrd="0" presId="urn:microsoft.com/office/officeart/2005/8/layout/bList2"/>
    <dgm:cxn modelId="{CAA18AB3-585C-41BC-B502-85D64DB9AA3B}" type="presParOf" srcId="{B74F4D0C-186F-479C-BC91-A3D526CAC2B7}" destId="{D8E900A8-69AE-4A45-AB29-BB979FDF7756}" srcOrd="4" destOrd="0" presId="urn:microsoft.com/office/officeart/2005/8/layout/bList2"/>
    <dgm:cxn modelId="{E675E20B-3707-4F7B-9D2E-EA970EF26A2D}" type="presParOf" srcId="{D8E900A8-69AE-4A45-AB29-BB979FDF7756}" destId="{B98B6B89-06D9-4D24-B093-7A8A60F52F53}" srcOrd="0" destOrd="0" presId="urn:microsoft.com/office/officeart/2005/8/layout/bList2"/>
    <dgm:cxn modelId="{F6E98854-DC49-422C-BAAD-CD0FADD10E9F}" type="presParOf" srcId="{D8E900A8-69AE-4A45-AB29-BB979FDF7756}" destId="{21797F35-684A-45C6-88AA-109F17249787}" srcOrd="1" destOrd="0" presId="urn:microsoft.com/office/officeart/2005/8/layout/bList2"/>
    <dgm:cxn modelId="{F3C3C5D6-F035-4957-8AA1-F79658522957}" type="presParOf" srcId="{D8E900A8-69AE-4A45-AB29-BB979FDF7756}" destId="{9651CA7F-ADE4-46C9-A7EA-CDFE97FDE1E5}" srcOrd="2" destOrd="0" presId="urn:microsoft.com/office/officeart/2005/8/layout/bList2"/>
    <dgm:cxn modelId="{22469566-2077-4DDF-ABE0-1A62B32C0B8F}" type="presParOf" srcId="{D8E900A8-69AE-4A45-AB29-BB979FDF7756}" destId="{173D9075-57D9-4B3C-846E-1428F10933E1}" srcOrd="3" destOrd="0" presId="urn:microsoft.com/office/officeart/2005/8/layout/b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AAB256-3E37-42C7-B07A-AD100FA1CE55}">
      <dsp:nvSpPr>
        <dsp:cNvPr id="0" name=""/>
        <dsp:cNvSpPr/>
      </dsp:nvSpPr>
      <dsp:spPr>
        <a:xfrm>
          <a:off x="0" y="273205"/>
          <a:ext cx="8950309" cy="697606"/>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solidFill>
                <a:srgbClr val="4472C4">
                  <a:lumMod val="50000"/>
                </a:srgbClr>
              </a:solidFill>
              <a:latin typeface="Calibri" panose="020F0502020204030204"/>
              <a:ea typeface="+mn-ea"/>
              <a:cs typeface="+mn-cs"/>
            </a:rPr>
            <a:t>Nathalie </a:t>
          </a:r>
          <a:r>
            <a:rPr lang="en-US" sz="3200" b="1" kern="1200" dirty="0" err="1">
              <a:solidFill>
                <a:srgbClr val="4472C4">
                  <a:lumMod val="50000"/>
                </a:srgbClr>
              </a:solidFill>
              <a:latin typeface="Calibri" panose="020F0502020204030204"/>
              <a:ea typeface="+mn-ea"/>
              <a:cs typeface="+mn-cs"/>
            </a:rPr>
            <a:t>Ruge</a:t>
          </a:r>
          <a:r>
            <a:rPr lang="en-US" sz="3200" b="1" kern="1200" dirty="0">
              <a:solidFill>
                <a:srgbClr val="4472C4">
                  <a:lumMod val="50000"/>
                </a:srgbClr>
              </a:solidFill>
              <a:latin typeface="Calibri" panose="020F0502020204030204"/>
              <a:ea typeface="+mn-ea"/>
              <a:cs typeface="+mn-cs"/>
            </a:rPr>
            <a:t> </a:t>
          </a:r>
          <a:r>
            <a:rPr lang="en-US" sz="3200" b="1" kern="1200" dirty="0" err="1">
              <a:solidFill>
                <a:srgbClr val="4472C4">
                  <a:lumMod val="50000"/>
                </a:srgbClr>
              </a:solidFill>
              <a:latin typeface="Calibri" panose="020F0502020204030204"/>
              <a:ea typeface="+mn-ea"/>
              <a:cs typeface="+mn-cs"/>
            </a:rPr>
            <a:t>Laverde</a:t>
          </a:r>
          <a:endParaRPr lang="en-US" sz="3200" dirty="0"/>
        </a:p>
      </dsp:txBody>
      <dsp:txXfrm>
        <a:off x="34054" y="307259"/>
        <a:ext cx="8882201" cy="629498"/>
      </dsp:txXfrm>
    </dsp:sp>
    <dsp:sp modelId="{F95A3270-94A1-4C64-9BB1-06B14CF45DC1}">
      <dsp:nvSpPr>
        <dsp:cNvPr id="0" name=""/>
        <dsp:cNvSpPr/>
      </dsp:nvSpPr>
      <dsp:spPr>
        <a:xfrm>
          <a:off x="0" y="970812"/>
          <a:ext cx="8950309" cy="4239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172" tIns="40640" rIns="227584" bIns="40640" numCol="1" spcCol="1270" anchor="t" anchorCtr="0">
          <a:noAutofit/>
        </a:bodyPr>
        <a:lstStyle/>
        <a:p>
          <a:pPr marL="285750" lvl="1" indent="-285750" algn="just" defTabSz="1422400">
            <a:lnSpc>
              <a:spcPct val="90000"/>
            </a:lnSpc>
            <a:spcBef>
              <a:spcPct val="0"/>
            </a:spcBef>
            <a:spcAft>
              <a:spcPct val="20000"/>
            </a:spcAft>
            <a:buChar char="•"/>
          </a:pPr>
          <a:r>
            <a:rPr lang="es-CO" sz="3200" kern="1200" noProof="0" dirty="0"/>
            <a:t>IE Teresita Montes de Armenia</a:t>
          </a:r>
        </a:p>
        <a:p>
          <a:pPr marL="285750" lvl="1" indent="-285750" algn="just" defTabSz="1422400">
            <a:lnSpc>
              <a:spcPct val="90000"/>
            </a:lnSpc>
            <a:spcBef>
              <a:spcPct val="0"/>
            </a:spcBef>
            <a:spcAft>
              <a:spcPct val="20000"/>
            </a:spcAft>
            <a:buChar char="•"/>
          </a:pPr>
          <a:r>
            <a:rPr lang="es-CO" sz="3200" kern="1200" noProof="0" dirty="0"/>
            <a:t>Licenciada en Lenguas Modernas de la Universidad del Quindío con 15 años de experiencia. Tiene 13 años de experiencia en secundaria, aunque ha dictado grupos desde preescolar hasta once. En el momento se encuentra cursando la Maestría de Didácticas del Aprendizaje Autodirigidos de la Universidad de la Sabana. Actualmente es docente de 10° y 11°. </a:t>
          </a:r>
        </a:p>
      </dsp:txBody>
      <dsp:txXfrm>
        <a:off x="0" y="970812"/>
        <a:ext cx="8950309" cy="42393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BE8978-C4BA-904A-990E-560B31930331}">
      <dsp:nvSpPr>
        <dsp:cNvPr id="0" name=""/>
        <dsp:cNvSpPr/>
      </dsp:nvSpPr>
      <dsp:spPr>
        <a:xfrm>
          <a:off x="0" y="166492"/>
          <a:ext cx="8950309" cy="590102"/>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a:t>Karen Quiroz Mena</a:t>
          </a:r>
        </a:p>
      </dsp:txBody>
      <dsp:txXfrm>
        <a:off x="28806" y="195298"/>
        <a:ext cx="8892697" cy="532490"/>
      </dsp:txXfrm>
    </dsp:sp>
    <dsp:sp modelId="{9C486265-6336-8948-A0FC-5066AF398FDC}">
      <dsp:nvSpPr>
        <dsp:cNvPr id="0" name=""/>
        <dsp:cNvSpPr/>
      </dsp:nvSpPr>
      <dsp:spPr>
        <a:xfrm>
          <a:off x="0" y="652100"/>
          <a:ext cx="8950309" cy="476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4172" tIns="40640" rIns="227584" bIns="40640" numCol="1" spcCol="1270" anchor="t" anchorCtr="0">
          <a:noAutofit/>
        </a:bodyPr>
        <a:lstStyle/>
        <a:p>
          <a:pPr marL="285750" lvl="1" indent="-285750" algn="l" defTabSz="1422400">
            <a:lnSpc>
              <a:spcPct val="90000"/>
            </a:lnSpc>
            <a:spcBef>
              <a:spcPct val="0"/>
            </a:spcBef>
            <a:spcAft>
              <a:spcPct val="20000"/>
            </a:spcAft>
            <a:buChar char="•"/>
          </a:pPr>
          <a:endParaRPr lang="en-US" sz="3200" kern="1200" dirty="0"/>
        </a:p>
        <a:p>
          <a:pPr marL="285750" lvl="1" indent="-285750" algn="l" defTabSz="1422400">
            <a:lnSpc>
              <a:spcPct val="90000"/>
            </a:lnSpc>
            <a:spcBef>
              <a:spcPct val="0"/>
            </a:spcBef>
            <a:spcAft>
              <a:spcPct val="20000"/>
            </a:spcAft>
            <a:buChar char="•"/>
          </a:pPr>
          <a:r>
            <a:rPr lang="en-US" sz="3200" kern="1200" dirty="0"/>
            <a:t>IE T</a:t>
          </a:r>
          <a:r>
            <a:rPr lang="es-CO" sz="3200" kern="1200" dirty="0" err="1"/>
            <a:t>écnica</a:t>
          </a:r>
          <a:r>
            <a:rPr lang="es-CO" sz="3200" kern="1200" dirty="0"/>
            <a:t> Integrado Carrasquilla Industrial de Quibdó</a:t>
          </a:r>
          <a:endParaRPr lang="en-US" sz="3200" kern="1200" dirty="0"/>
        </a:p>
        <a:p>
          <a:pPr marL="285750" lvl="1" indent="-285750" algn="l" defTabSz="1422400">
            <a:lnSpc>
              <a:spcPct val="90000"/>
            </a:lnSpc>
            <a:spcBef>
              <a:spcPct val="0"/>
            </a:spcBef>
            <a:spcAft>
              <a:spcPct val="20000"/>
            </a:spcAft>
            <a:buChar char="•"/>
          </a:pPr>
          <a:r>
            <a:rPr lang="es-MX" sz="3200" kern="1200" dirty="0"/>
            <a:t>Licenciada en Inglés y Francés, Magister en Didáctica del inglés de la Universidad Tecnológica del Chocó. Docente de aula en Básica secundaria y Media desde el 2015, con 7 años de experiencia en la enseñanza del inglés a niños, jóvenes y adultos. Actualmente es docente en los grados 8º , 10º  y 11º  </a:t>
          </a:r>
          <a:endParaRPr lang="en-US" sz="3200" kern="1200" dirty="0"/>
        </a:p>
      </dsp:txBody>
      <dsp:txXfrm>
        <a:off x="0" y="652100"/>
        <a:ext cx="8950309" cy="47692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A2DD77-CBBE-E540-B620-B5EC3EDC68F0}">
      <dsp:nvSpPr>
        <dsp:cNvPr id="0" name=""/>
        <dsp:cNvSpPr/>
      </dsp:nvSpPr>
      <dsp:spPr>
        <a:xfrm>
          <a:off x="0" y="0"/>
          <a:ext cx="9488416" cy="676246"/>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b="1" kern="1200" dirty="0" err="1">
              <a:solidFill>
                <a:schemeClr val="accent1">
                  <a:lumMod val="50000"/>
                </a:schemeClr>
              </a:solidFill>
            </a:rPr>
            <a:t>Dilsa</a:t>
          </a:r>
          <a:r>
            <a:rPr lang="en-US" sz="3200" b="1" kern="1200" dirty="0">
              <a:solidFill>
                <a:schemeClr val="accent1">
                  <a:lumMod val="50000"/>
                </a:schemeClr>
              </a:solidFill>
            </a:rPr>
            <a:t> Judith Calderón</a:t>
          </a:r>
        </a:p>
      </dsp:txBody>
      <dsp:txXfrm>
        <a:off x="33012" y="33012"/>
        <a:ext cx="9422392" cy="610222"/>
      </dsp:txXfrm>
    </dsp:sp>
    <dsp:sp modelId="{BEA3D0C5-FC45-AC43-94EE-E5A65F39DFE4}">
      <dsp:nvSpPr>
        <dsp:cNvPr id="0" name=""/>
        <dsp:cNvSpPr/>
      </dsp:nvSpPr>
      <dsp:spPr>
        <a:xfrm>
          <a:off x="0" y="598604"/>
          <a:ext cx="9488416" cy="50060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1257" tIns="40640" rIns="227584" bIns="40640" numCol="1" spcCol="1270" anchor="t" anchorCtr="0">
          <a:noAutofit/>
        </a:bodyPr>
        <a:lstStyle/>
        <a:p>
          <a:pPr marL="285750" lvl="1" indent="-285750" algn="l" defTabSz="1422400">
            <a:lnSpc>
              <a:spcPct val="90000"/>
            </a:lnSpc>
            <a:spcBef>
              <a:spcPct val="0"/>
            </a:spcBef>
            <a:spcAft>
              <a:spcPct val="20000"/>
            </a:spcAft>
            <a:buChar char="•"/>
          </a:pPr>
          <a:endParaRPr lang="en-US" sz="3200" kern="1200" dirty="0"/>
        </a:p>
        <a:p>
          <a:pPr marL="285750" lvl="1" indent="-285750" algn="l" defTabSz="1422400">
            <a:lnSpc>
              <a:spcPct val="90000"/>
            </a:lnSpc>
            <a:spcBef>
              <a:spcPct val="0"/>
            </a:spcBef>
            <a:spcAft>
              <a:spcPct val="20000"/>
            </a:spcAft>
            <a:buChar char="•"/>
          </a:pPr>
          <a:r>
            <a:rPr lang="en-US" sz="3200" kern="1200" dirty="0"/>
            <a:t>IE Francisco Arango de Villavicencio</a:t>
          </a:r>
        </a:p>
        <a:p>
          <a:pPr marL="285750" lvl="1" indent="-285750" algn="l" defTabSz="1422400">
            <a:lnSpc>
              <a:spcPct val="90000"/>
            </a:lnSpc>
            <a:spcBef>
              <a:spcPct val="0"/>
            </a:spcBef>
            <a:spcAft>
              <a:spcPct val="20000"/>
            </a:spcAft>
            <a:buChar char="•"/>
          </a:pPr>
          <a:r>
            <a:rPr lang="es-MX" sz="3200" kern="1200" dirty="0"/>
            <a:t>Dilsa Judith Calderón Zubieta: Licenciada en Lenguas Extranjeras y Magister en Lingüística de la Universidad Pedagógica y Tecnológica de Colombia (UPTC), con 7 años de experiencia en la enseñanza de lenguas extranjeras en niveles de preescolar, primaria y bachillerato de instituciones educativas públicas y privadas. Actualmente trabaja con los grados sexto, octavo y décimo en la Escuela Normal Superior de Villavicencio. Participante del programa </a:t>
          </a:r>
          <a:r>
            <a:rPr lang="es-MX" sz="3200" kern="1200" dirty="0" err="1"/>
            <a:t>Inspiring</a:t>
          </a:r>
          <a:r>
            <a:rPr lang="es-MX" sz="3200" kern="1200" dirty="0"/>
            <a:t> </a:t>
          </a:r>
          <a:r>
            <a:rPr lang="es-MX" sz="3200" kern="1200" dirty="0" err="1"/>
            <a:t>Teachers</a:t>
          </a:r>
          <a:r>
            <a:rPr lang="es-MX" sz="3200" kern="1200" dirty="0"/>
            <a:t> en el año 2019.</a:t>
          </a:r>
          <a:endParaRPr lang="en-US" sz="3200" kern="1200" dirty="0"/>
        </a:p>
      </dsp:txBody>
      <dsp:txXfrm>
        <a:off x="0" y="598604"/>
        <a:ext cx="9488416" cy="50060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2E469D-C45F-43B8-9B30-29C2A69F677C}">
      <dsp:nvSpPr>
        <dsp:cNvPr id="0" name=""/>
        <dsp:cNvSpPr/>
      </dsp:nvSpPr>
      <dsp:spPr>
        <a:xfrm>
          <a:off x="7187" y="680582"/>
          <a:ext cx="4674971" cy="3904107"/>
        </a:xfrm>
        <a:prstGeom prst="round2SameRect">
          <a:avLst>
            <a:gd name="adj1" fmla="val 8000"/>
            <a:gd name="adj2" fmla="val 0"/>
          </a:avLst>
        </a:prstGeom>
        <a:solidFill>
          <a:schemeClr val="bg1">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5560" tIns="106680" rIns="35560" bIns="35560" numCol="1" spcCol="1270" anchor="t" anchorCtr="0">
          <a:noAutofit/>
        </a:bodyPr>
        <a:lstStyle/>
        <a:p>
          <a:pPr marL="285750" lvl="1" indent="-285750" algn="l" defTabSz="1244600">
            <a:lnSpc>
              <a:spcPct val="90000"/>
            </a:lnSpc>
            <a:spcBef>
              <a:spcPct val="0"/>
            </a:spcBef>
            <a:spcAft>
              <a:spcPct val="15000"/>
            </a:spcAft>
            <a:buChar char="•"/>
          </a:pPr>
          <a:endParaRPr lang="en-US" sz="2800" kern="1200" dirty="0"/>
        </a:p>
      </dsp:txBody>
      <dsp:txXfrm>
        <a:off x="98665" y="772060"/>
        <a:ext cx="4492015" cy="3812629"/>
      </dsp:txXfrm>
    </dsp:sp>
    <dsp:sp modelId="{5646FA5A-8414-438B-954F-86492D838940}">
      <dsp:nvSpPr>
        <dsp:cNvPr id="0" name=""/>
        <dsp:cNvSpPr/>
      </dsp:nvSpPr>
      <dsp:spPr>
        <a:xfrm>
          <a:off x="7187" y="4377519"/>
          <a:ext cx="4674971" cy="1500599"/>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0" rIns="35560" bIns="0" numCol="1" spcCol="1270" anchor="ctr" anchorCtr="0">
          <a:noAutofit/>
        </a:bodyPr>
        <a:lstStyle/>
        <a:p>
          <a:pPr marL="0" lvl="0" indent="0" algn="l" defTabSz="1244600">
            <a:lnSpc>
              <a:spcPct val="90000"/>
            </a:lnSpc>
            <a:spcBef>
              <a:spcPct val="0"/>
            </a:spcBef>
            <a:spcAft>
              <a:spcPct val="35000"/>
            </a:spcAft>
            <a:buNone/>
          </a:pPr>
          <a:r>
            <a:rPr lang="es-CO" sz="2800" b="1" kern="1200" dirty="0">
              <a:solidFill>
                <a:srgbClr val="FFD316"/>
              </a:solidFill>
            </a:rPr>
            <a:t>A nivel socioemocional</a:t>
          </a:r>
          <a:endParaRPr lang="en-US" sz="2800" b="1" kern="1200" dirty="0">
            <a:solidFill>
              <a:srgbClr val="FFD316"/>
            </a:solidFill>
          </a:endParaRPr>
        </a:p>
      </dsp:txBody>
      <dsp:txXfrm>
        <a:off x="7187" y="4377519"/>
        <a:ext cx="3292233" cy="1500599"/>
      </dsp:txXfrm>
    </dsp:sp>
    <dsp:sp modelId="{7B7076C1-9B3F-4671-91DA-7B774BE4B286}">
      <dsp:nvSpPr>
        <dsp:cNvPr id="0" name=""/>
        <dsp:cNvSpPr/>
      </dsp:nvSpPr>
      <dsp:spPr>
        <a:xfrm>
          <a:off x="3473670" y="4674756"/>
          <a:ext cx="1552235" cy="1518479"/>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FE88F9F-0915-44CC-827F-89C27F425297}">
      <dsp:nvSpPr>
        <dsp:cNvPr id="0" name=""/>
        <dsp:cNvSpPr/>
      </dsp:nvSpPr>
      <dsp:spPr>
        <a:xfrm>
          <a:off x="5431273" y="597766"/>
          <a:ext cx="4674971" cy="4117611"/>
        </a:xfrm>
        <a:prstGeom prst="round2SameRect">
          <a:avLst>
            <a:gd name="adj1" fmla="val 8000"/>
            <a:gd name="adj2" fmla="val 0"/>
          </a:avLst>
        </a:prstGeom>
        <a:solidFill>
          <a:schemeClr val="bg1">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99060" rIns="33020" bIns="33020" numCol="1" spcCol="1270" anchor="t" anchorCtr="0">
          <a:noAutofit/>
        </a:bodyPr>
        <a:lstStyle/>
        <a:p>
          <a:pPr marL="228600" lvl="1" indent="-228600" algn="l" defTabSz="1155700">
            <a:lnSpc>
              <a:spcPct val="90000"/>
            </a:lnSpc>
            <a:spcBef>
              <a:spcPct val="0"/>
            </a:spcBef>
            <a:spcAft>
              <a:spcPct val="15000"/>
            </a:spcAft>
            <a:buChar char="•"/>
          </a:pPr>
          <a:endParaRPr lang="en-US" sz="2600" kern="1200" dirty="0"/>
        </a:p>
      </dsp:txBody>
      <dsp:txXfrm>
        <a:off x="5527754" y="694247"/>
        <a:ext cx="4482009" cy="4021130"/>
      </dsp:txXfrm>
    </dsp:sp>
    <dsp:sp modelId="{B2FA587F-5145-4D04-8665-3E937F80CFCA}">
      <dsp:nvSpPr>
        <dsp:cNvPr id="0" name=""/>
        <dsp:cNvSpPr/>
      </dsp:nvSpPr>
      <dsp:spPr>
        <a:xfrm>
          <a:off x="5431273" y="4401455"/>
          <a:ext cx="4674971" cy="1500599"/>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0" rIns="35560" bIns="0" numCol="1" spcCol="1270" anchor="ctr" anchorCtr="0">
          <a:noAutofit/>
        </a:bodyPr>
        <a:lstStyle/>
        <a:p>
          <a:pPr marL="0" lvl="0" indent="0" algn="l" defTabSz="1244600">
            <a:lnSpc>
              <a:spcPct val="90000"/>
            </a:lnSpc>
            <a:spcBef>
              <a:spcPct val="0"/>
            </a:spcBef>
            <a:spcAft>
              <a:spcPct val="35000"/>
            </a:spcAft>
            <a:buNone/>
          </a:pPr>
          <a:r>
            <a:rPr lang="es-CO" sz="2800" b="1" kern="1200" dirty="0">
              <a:solidFill>
                <a:srgbClr val="FFD316"/>
              </a:solidFill>
            </a:rPr>
            <a:t>Relacionados con la metodología de enseñanza</a:t>
          </a:r>
          <a:endParaRPr lang="en-US" sz="2800" b="1" kern="1200" dirty="0">
            <a:solidFill>
              <a:srgbClr val="FFD316"/>
            </a:solidFill>
          </a:endParaRPr>
        </a:p>
      </dsp:txBody>
      <dsp:txXfrm>
        <a:off x="5431273" y="4401455"/>
        <a:ext cx="3292233" cy="1500599"/>
      </dsp:txXfrm>
    </dsp:sp>
    <dsp:sp modelId="{DEBE5339-428D-45EE-8C7C-6E3A27AC2965}">
      <dsp:nvSpPr>
        <dsp:cNvPr id="0" name=""/>
        <dsp:cNvSpPr/>
      </dsp:nvSpPr>
      <dsp:spPr>
        <a:xfrm>
          <a:off x="8855754" y="4639811"/>
          <a:ext cx="1636239" cy="1636239"/>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8B6B89-06D9-4D24-B093-7A8A60F52F53}">
      <dsp:nvSpPr>
        <dsp:cNvPr id="0" name=""/>
        <dsp:cNvSpPr/>
      </dsp:nvSpPr>
      <dsp:spPr>
        <a:xfrm>
          <a:off x="10897362" y="642016"/>
          <a:ext cx="4674971" cy="3940610"/>
        </a:xfrm>
        <a:prstGeom prst="round2SameRect">
          <a:avLst>
            <a:gd name="adj1" fmla="val 8000"/>
            <a:gd name="adj2" fmla="val 0"/>
          </a:avLst>
        </a:prstGeom>
        <a:solidFill>
          <a:schemeClr val="bg1">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3020" tIns="99060" rIns="33020" bIns="33020" numCol="1" spcCol="1270" anchor="t" anchorCtr="0">
          <a:noAutofit/>
        </a:bodyPr>
        <a:lstStyle/>
        <a:p>
          <a:pPr marL="228600" lvl="1" indent="-228600" algn="l" defTabSz="1155700">
            <a:lnSpc>
              <a:spcPct val="90000"/>
            </a:lnSpc>
            <a:spcBef>
              <a:spcPct val="0"/>
            </a:spcBef>
            <a:spcAft>
              <a:spcPct val="15000"/>
            </a:spcAft>
            <a:buChar char="•"/>
          </a:pPr>
          <a:endParaRPr lang="en-US" sz="2600" kern="1200" dirty="0"/>
        </a:p>
        <a:p>
          <a:pPr marL="228600" lvl="1" indent="-228600" algn="l" defTabSz="1111250">
            <a:lnSpc>
              <a:spcPct val="90000"/>
            </a:lnSpc>
            <a:spcBef>
              <a:spcPct val="0"/>
            </a:spcBef>
            <a:spcAft>
              <a:spcPct val="15000"/>
            </a:spcAft>
            <a:buChar char="•"/>
          </a:pPr>
          <a:endParaRPr lang="en-US" sz="2500" kern="1200"/>
        </a:p>
      </dsp:txBody>
      <dsp:txXfrm>
        <a:off x="10989695" y="734349"/>
        <a:ext cx="4490305" cy="3848277"/>
      </dsp:txXfrm>
    </dsp:sp>
    <dsp:sp modelId="{9651CA7F-ADE4-46C9-A7EA-CDFE97FDE1E5}">
      <dsp:nvSpPr>
        <dsp:cNvPr id="0" name=""/>
        <dsp:cNvSpPr/>
      </dsp:nvSpPr>
      <dsp:spPr>
        <a:xfrm>
          <a:off x="10897362" y="4357205"/>
          <a:ext cx="4674971" cy="1500599"/>
        </a:xfrm>
        <a:prstGeom prst="rect">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0" rIns="35560" bIns="0" numCol="1" spcCol="1270" anchor="ctr" anchorCtr="0">
          <a:noAutofit/>
        </a:bodyPr>
        <a:lstStyle/>
        <a:p>
          <a:pPr marL="0" lvl="0" indent="0" algn="l" defTabSz="1244600">
            <a:lnSpc>
              <a:spcPct val="90000"/>
            </a:lnSpc>
            <a:spcBef>
              <a:spcPct val="0"/>
            </a:spcBef>
            <a:spcAft>
              <a:spcPct val="35000"/>
            </a:spcAft>
            <a:buNone/>
          </a:pPr>
          <a:r>
            <a:rPr lang="es-CO" sz="2800" b="1" kern="1200" dirty="0">
              <a:solidFill>
                <a:srgbClr val="FFD316"/>
              </a:solidFill>
            </a:rPr>
            <a:t>Relacionados con el manejo de recursos y herramientas.</a:t>
          </a:r>
          <a:endParaRPr lang="en-US" sz="2800" b="1" kern="1200" dirty="0">
            <a:solidFill>
              <a:srgbClr val="FFD316"/>
            </a:solidFill>
          </a:endParaRPr>
        </a:p>
      </dsp:txBody>
      <dsp:txXfrm>
        <a:off x="10897362" y="4357205"/>
        <a:ext cx="3292233" cy="1500599"/>
      </dsp:txXfrm>
    </dsp:sp>
    <dsp:sp modelId="{173D9075-57D9-4B3C-846E-1428F10933E1}">
      <dsp:nvSpPr>
        <dsp:cNvPr id="0" name=""/>
        <dsp:cNvSpPr/>
      </dsp:nvSpPr>
      <dsp:spPr>
        <a:xfrm>
          <a:off x="14321842" y="4595561"/>
          <a:ext cx="1636239" cy="1636239"/>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schemeClr val="accent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316838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Carlos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3226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Pregunta</a:t>
            </a:r>
            <a:r>
              <a:rPr lang="en-US" dirty="0"/>
              <a:t> 1: </a:t>
            </a:r>
            <a:r>
              <a:rPr lang="en-US" dirty="0" err="1"/>
              <a:t>docentes</a:t>
            </a:r>
            <a:endParaRPr lang="en-US" dirty="0"/>
          </a:p>
          <a:p>
            <a:r>
              <a:rPr lang="en-US" dirty="0" err="1"/>
              <a:t>Pregunta</a:t>
            </a:r>
            <a:r>
              <a:rPr lang="en-US" dirty="0"/>
              <a:t> 2: BC</a:t>
            </a:r>
          </a:p>
          <a:p>
            <a:r>
              <a:rPr lang="en-US" dirty="0" err="1"/>
              <a:t>Pregunta</a:t>
            </a:r>
            <a:r>
              <a:rPr lang="en-US" dirty="0"/>
              <a:t> 3 y 4 </a:t>
            </a:r>
            <a:r>
              <a:rPr lang="en-US" dirty="0" err="1"/>
              <a:t>Ministerio</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5533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Pregunta</a:t>
            </a:r>
            <a:r>
              <a:rPr lang="en-US" dirty="0"/>
              <a:t> 1: </a:t>
            </a:r>
            <a:r>
              <a:rPr lang="en-US" dirty="0" err="1"/>
              <a:t>docentes</a:t>
            </a:r>
            <a:endParaRPr lang="en-US" dirty="0"/>
          </a:p>
          <a:p>
            <a:r>
              <a:rPr lang="en-US" dirty="0" err="1"/>
              <a:t>Pregunta</a:t>
            </a:r>
            <a:r>
              <a:rPr lang="en-US" dirty="0"/>
              <a:t> 2: BC</a:t>
            </a:r>
          </a:p>
          <a:p>
            <a:r>
              <a:rPr lang="en-US" dirty="0" err="1"/>
              <a:t>Pregunta</a:t>
            </a:r>
            <a:r>
              <a:rPr lang="en-US" dirty="0"/>
              <a:t> 3 y 4 </a:t>
            </a:r>
            <a:r>
              <a:rPr lang="en-US" dirty="0" err="1"/>
              <a:t>Ministerio</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7331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Para </a:t>
            </a:r>
            <a:r>
              <a:rPr lang="en-US" dirty="0" err="1"/>
              <a:t>respuesta</a:t>
            </a:r>
            <a:r>
              <a:rPr lang="en-US" dirty="0"/>
              <a:t> #4 </a:t>
            </a:r>
          </a:p>
          <a:p>
            <a:r>
              <a:rPr lang="en-US" dirty="0" err="1"/>
              <a:t>Otras</a:t>
            </a:r>
            <a:r>
              <a:rPr lang="en-US" dirty="0"/>
              <a:t> </a:t>
            </a:r>
            <a:r>
              <a:rPr lang="en-US" dirty="0" err="1"/>
              <a:t>estrategias</a:t>
            </a:r>
            <a:r>
              <a:rPr lang="en-US" dirty="0"/>
              <a:t>: </a:t>
            </a:r>
            <a:r>
              <a:rPr lang="en-US" dirty="0" err="1"/>
              <a:t>Talkativ</a:t>
            </a:r>
            <a:r>
              <a:rPr lang="en-US" dirty="0"/>
              <a:t>-e, Bthe1, </a:t>
            </a:r>
            <a:r>
              <a:rPr lang="en-US" dirty="0" err="1"/>
              <a:t>Cursos</a:t>
            </a:r>
            <a:r>
              <a:rPr lang="en-US" dirty="0"/>
              <a:t> de </a:t>
            </a:r>
            <a:r>
              <a:rPr lang="en-US" dirty="0" err="1"/>
              <a:t>inglés</a:t>
            </a:r>
            <a:r>
              <a:rPr lang="en-US" dirty="0"/>
              <a:t>.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14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2118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es-ES" dirty="0"/>
              <a:t>Se parte de un caso que refleja la realidad que viven los docentes del sector público. El caso de Claudia. </a:t>
            </a:r>
          </a:p>
        </p:txBody>
      </p:sp>
      <p:sp>
        <p:nvSpPr>
          <p:cNvPr id="91" name="Google Shape;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96109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s-CO" dirty="0"/>
              <a:t>Los desafíos actuales son de diferente tipo. Por ejemplo…</a:t>
            </a:r>
          </a:p>
          <a:p>
            <a:pPr marL="0" lvl="0" indent="0" algn="l" rtl="0">
              <a:lnSpc>
                <a:spcPct val="100000"/>
              </a:lnSpc>
              <a:spcBef>
                <a:spcPts val="0"/>
              </a:spcBef>
              <a:spcAft>
                <a:spcPts val="0"/>
              </a:spcAft>
              <a:buClr>
                <a:schemeClr val="dk1"/>
              </a:buClr>
              <a:buSzPts val="1400"/>
              <a:buFont typeface="Calibri"/>
              <a:buNone/>
            </a:pPr>
            <a:r>
              <a:rPr lang="es-CO" dirty="0"/>
              <a:t>Conecta con la audiencia masiva y los </a:t>
            </a:r>
            <a:r>
              <a:rPr lang="es-CO" dirty="0" err="1"/>
              <a:t>guest</a:t>
            </a:r>
            <a:r>
              <a:rPr lang="es-CO" dirty="0"/>
              <a:t> </a:t>
            </a:r>
            <a:r>
              <a:rPr lang="es-CO" dirty="0" err="1"/>
              <a:t>teachers</a:t>
            </a:r>
            <a:r>
              <a:rPr lang="es-CO" dirty="0"/>
              <a:t>, preguntándoles si ellos también han experimentado algunos de estos desafíos. </a:t>
            </a:r>
          </a:p>
          <a:p>
            <a:pPr marL="0" lvl="0" indent="0" algn="l" rtl="0">
              <a:lnSpc>
                <a:spcPct val="100000"/>
              </a:lnSpc>
              <a:spcBef>
                <a:spcPts val="0"/>
              </a:spcBef>
              <a:spcAft>
                <a:spcPts val="0"/>
              </a:spcAft>
              <a:buClr>
                <a:schemeClr val="dk1"/>
              </a:buClr>
              <a:buSzPts val="1400"/>
              <a:buFont typeface="Calibri"/>
              <a:buNone/>
            </a:pPr>
            <a:endParaRPr dirty="0"/>
          </a:p>
        </p:txBody>
      </p:sp>
      <p:sp>
        <p:nvSpPr>
          <p:cNvPr id="91" name="Google Shape;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52297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s-ES" dirty="0"/>
              <a:t>Pero, ¿cuál es la realidad de nuestros estudiantes? Explica.</a:t>
            </a:r>
            <a:endParaRPr dirty="0"/>
          </a:p>
        </p:txBody>
      </p:sp>
      <p:sp>
        <p:nvSpPr>
          <p:cNvPr id="91" name="Google Shape;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68661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s-ES" dirty="0"/>
              <a:t>10 min en total. </a:t>
            </a:r>
          </a:p>
          <a:p>
            <a:pPr marL="0" lvl="0" indent="0" algn="l" rtl="0">
              <a:spcBef>
                <a:spcPts val="0"/>
              </a:spcBef>
              <a:spcAft>
                <a:spcPts val="0"/>
              </a:spcAft>
              <a:buNone/>
            </a:pPr>
            <a:endParaRPr lang="es-ES" dirty="0"/>
          </a:p>
          <a:p>
            <a:pPr marL="0" lvl="0" indent="0" algn="l" rtl="0">
              <a:spcBef>
                <a:spcPts val="0"/>
              </a:spcBef>
              <a:spcAft>
                <a:spcPts val="0"/>
              </a:spcAft>
              <a:buNone/>
            </a:pPr>
            <a:endParaRPr lang="es-ES" dirty="0"/>
          </a:p>
          <a:p>
            <a:pPr marL="0" lvl="0" indent="0" algn="l" rtl="0">
              <a:spcBef>
                <a:spcPts val="0"/>
              </a:spcBef>
              <a:spcAft>
                <a:spcPts val="0"/>
              </a:spcAft>
              <a:buNone/>
            </a:pPr>
            <a:r>
              <a:rPr lang="es-ES" dirty="0"/>
              <a:t>¿Se sienten identificados con estos casos? Han tenido situaciones de este tipo en sus clases? </a:t>
            </a:r>
          </a:p>
          <a:p>
            <a:pPr marL="0" lvl="0" indent="0" algn="l" rtl="0">
              <a:spcBef>
                <a:spcPts val="0"/>
              </a:spcBef>
              <a:spcAft>
                <a:spcPts val="0"/>
              </a:spcAft>
              <a:buNone/>
            </a:pPr>
            <a:r>
              <a:rPr lang="es-ES" dirty="0"/>
              <a:t>¿Cómo viven ustedes esos escenarios? (5 minutos)</a:t>
            </a:r>
          </a:p>
          <a:p>
            <a:pPr marL="0" lvl="0" indent="0" algn="l" rtl="0">
              <a:spcBef>
                <a:spcPts val="0"/>
              </a:spcBef>
              <a:spcAft>
                <a:spcPts val="0"/>
              </a:spcAft>
              <a:buNone/>
            </a:pPr>
            <a:endParaRPr lang="es-ES" dirty="0"/>
          </a:p>
          <a:p>
            <a:endParaRPr lang="en-CO"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20715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CO" dirty="0"/>
              <a:t>1 min</a:t>
            </a:r>
            <a:r>
              <a:rPr lang="es-CO" dirty="0"/>
              <a:t>.</a:t>
            </a:r>
            <a:r>
              <a:rPr lang="en-CO" dirty="0"/>
              <a:t> Hoy quiero compartir con ustedes una propuesta para esos 4 escenarios de aprendizaje. Y para eso, vamos a ver 3 estrategias hyflex y 3 pasos a seguir para traer esta propuesta a su aula. </a:t>
            </a:r>
          </a:p>
          <a:p>
            <a:endParaRPr lang="en-CO"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21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12054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g9c7c19dade_0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1" name="Google Shape;641;g9c7c19dade_0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O"/>
              <a:t>Menciona de forma puntual las estrategias pedagógicas que se explorarán durante la sesión.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es-ES" dirty="0"/>
              <a:t>¿Se acuerdan del caso de Claudia? </a:t>
            </a:r>
          </a:p>
        </p:txBody>
      </p:sp>
      <p:sp>
        <p:nvSpPr>
          <p:cNvPr id="91" name="Google Shape;9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98466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Carlos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5744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CO" sz="1200" dirty="0"/>
              <a:t>Question by Storyset: </a:t>
            </a:r>
            <a:r>
              <a:rPr lang="en-US" sz="1200" dirty="0"/>
              <a:t>&lt;a </a:t>
            </a:r>
            <a:r>
              <a:rPr lang="en-US" sz="1200" dirty="0" err="1"/>
              <a:t>href</a:t>
            </a:r>
            <a:r>
              <a:rPr lang="en-US" sz="1200" dirty="0"/>
              <a:t>="https://</a:t>
            </a:r>
            <a:r>
              <a:rPr lang="en-US" sz="1200" dirty="0" err="1"/>
              <a:t>storyset.com</a:t>
            </a:r>
            <a:r>
              <a:rPr lang="en-US" sz="1200" dirty="0"/>
              <a:t>/people"&gt;People illustrations by </a:t>
            </a:r>
            <a:r>
              <a:rPr lang="en-US" sz="1200" dirty="0" err="1"/>
              <a:t>Storyset</a:t>
            </a:r>
            <a:r>
              <a:rPr lang="en-US" sz="1200" dirty="0"/>
              <a:t>&lt;/a&gt;</a:t>
            </a:r>
            <a:endParaRPr lang="en-CO" sz="1200" dirty="0"/>
          </a:p>
          <a:p>
            <a:endParaRPr lang="en-CO"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24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57889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6"/>
        <p:cNvGrpSpPr/>
        <p:nvPr/>
      </p:nvGrpSpPr>
      <p:grpSpPr>
        <a:xfrm>
          <a:off x="0" y="0"/>
          <a:ext cx="0" cy="0"/>
          <a:chOff x="0" y="0"/>
          <a:chExt cx="0" cy="0"/>
        </a:xfrm>
      </p:grpSpPr>
      <p:sp>
        <p:nvSpPr>
          <p:cNvPr id="1277" name="Google Shape;1277;g9c7c19dade_0_3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8" name="Google Shape;1278;g9c7c19dade_0_3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ES" dirty="0"/>
              <a:t>2 min. Explicación y ejemplos. </a:t>
            </a:r>
            <a:r>
              <a:rPr lang="es-ES" dirty="0" err="1"/>
              <a:t>Hyflex</a:t>
            </a:r>
            <a:r>
              <a:rPr lang="es-ES" dirty="0"/>
              <a:t> requiere una buena planeación para 4 ambientes. Es importante responder a las necesidades desde la pedagogía. La tecnología sirve de apoyo pero no es el aspecto más importante.  La planeación es mucho más importante de tal forma que se incorporen los 4 pilares que ustedes identificaron en el caso que leímos: Accesibilidad, Reusabilidad, Oportunidad de elegir y resultados de aprendizaje equitativos. Bueno ahora vamos a ver ( se va al siguiente </a:t>
            </a:r>
            <a:r>
              <a:rPr lang="es-ES" dirty="0" err="1"/>
              <a:t>slide</a:t>
            </a:r>
            <a:r>
              <a:rPr lang="es-ES" dirty="0"/>
              <a:t>) Cuánto aprendimos!</a:t>
            </a:r>
            <a:endParaRPr dirty="0"/>
          </a:p>
        </p:txBody>
      </p:sp>
    </p:spTree>
    <p:extLst>
      <p:ext uri="{BB962C8B-B14F-4D97-AF65-F5344CB8AC3E}">
        <p14:creationId xmlns:p14="http://schemas.microsoft.com/office/powerpoint/2010/main" val="14591974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9c7c19dade_0_3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9c7c19dade_0_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b="1"/>
              <a:t>3-5 min</a:t>
            </a:r>
          </a:p>
          <a:p>
            <a:pPr marL="0" marR="0" lvl="0" indent="0" algn="l" defTabSz="914400" rtl="0" eaLnBrk="1" fontAlgn="auto" latinLnBrk="0" hangingPunct="1">
              <a:lnSpc>
                <a:spcPct val="100000"/>
              </a:lnSpc>
              <a:spcBef>
                <a:spcPts val="0"/>
              </a:spcBef>
              <a:spcAft>
                <a:spcPts val="0"/>
              </a:spcAft>
              <a:buClrTx/>
              <a:buSzTx/>
              <a:buFontTx/>
              <a:buNone/>
              <a:tabLst/>
              <a:defRPr/>
            </a:pPr>
            <a:r>
              <a:rPr lang="es-ES" b="1"/>
              <a:t>Note to me: </a:t>
            </a:r>
            <a:r>
              <a:rPr lang="en-US" sz="1200" i="1">
                <a:sym typeface="Fira Sans"/>
              </a:rPr>
              <a:t>If a student wants to participate asynchronously, make that possible through online forums.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a:latin typeface="Fira Sans"/>
              <a:ea typeface="Fira Sans"/>
              <a:cs typeface="Fira Sans"/>
              <a:sym typeface="Fira 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a:latin typeface="Fira Sans"/>
                <a:ea typeface="Fira Sans"/>
                <a:cs typeface="Fira Sans"/>
                <a:sym typeface="Fira Sans"/>
              </a:rPr>
              <a:t>Punto 4. </a:t>
            </a:r>
            <a:r>
              <a:rPr lang="en-US" i="1"/>
              <a:t>If your students in class are developing critical skills in pairs- make sure that your students at home can reach the same goal (online forums</a:t>
            </a:r>
            <a:endParaRPr lang="en-US" sz="1200">
              <a:latin typeface="Fira Sans"/>
              <a:ea typeface="Fira Sans"/>
              <a:cs typeface="Fira Sans"/>
              <a:sym typeface="Fira Sans"/>
            </a:endParaRPr>
          </a:p>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 S</a:t>
            </a:r>
            <a:r>
              <a:rPr lang="en-CO" dirty="0"/>
              <a:t>e </a:t>
            </a:r>
            <a:r>
              <a:rPr lang="es-CO" dirty="0"/>
              <a:t>menciona el </a:t>
            </a:r>
            <a:r>
              <a:rPr lang="en-CO" dirty="0"/>
              <a:t>objetivo de la clase. Jovana pregunta a los 3 docentes: ¿Qu</a:t>
            </a:r>
            <a:r>
              <a:rPr lang="es-CO" dirty="0"/>
              <a:t>é</a:t>
            </a:r>
            <a:r>
              <a:rPr lang="en-CO" dirty="0"/>
              <a:t> creen que se podría hacer para maximizar el tiempo </a:t>
            </a:r>
            <a:r>
              <a:rPr lang="es-CO" dirty="0"/>
              <a:t>de clase</a:t>
            </a:r>
            <a:r>
              <a:rPr lang="en-CO" dirty="0"/>
              <a:t>? Se discute 2 min y luego en la pantalla aparecen las respuestas.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28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32761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O" dirty="0"/>
              <a:t>En la clase sincrónica y presencial hay que retomar el tema. Aquí, vamos implementar por ejemplo la estrategia think-pair-share. ¿Cómo creen que sepodría realizar esta estrategia con 4 ambientes diferentes?</a:t>
            </a:r>
            <a:r>
              <a:rPr lang="es-CO" dirty="0"/>
              <a:t> </a:t>
            </a:r>
            <a:r>
              <a:rPr lang="en-CO" dirty="0"/>
              <a:t>Jovana invita a la audiencia másica a reflexionar ( </a:t>
            </a:r>
            <a:r>
              <a:rPr lang="es-CO" dirty="0"/>
              <a:t>¿Qué</a:t>
            </a:r>
            <a:r>
              <a:rPr lang="en-CO" dirty="0"/>
              <a:t> están pensando nuestros docentes desde sus casas</a:t>
            </a:r>
            <a:r>
              <a:rPr lang="es-CO" dirty="0"/>
              <a:t>?</a:t>
            </a:r>
            <a:r>
              <a:rPr lang="en-CO" dirty="0"/>
              <a:t> los invitamos a reflexionar. )</a:t>
            </a:r>
          </a:p>
          <a:p>
            <a:endParaRPr lang="en-CO" dirty="0"/>
          </a:p>
          <a:p>
            <a:r>
              <a:rPr lang="en-CO" dirty="0"/>
              <a:t>Se espera a ver que proponen los tres docentes y luego Jovana muestra las respuestas, ampli</a:t>
            </a:r>
            <a:r>
              <a:rPr lang="es-CO" dirty="0"/>
              <a:t>á</a:t>
            </a:r>
            <a:r>
              <a:rPr lang="en-CO" dirty="0"/>
              <a:t>ndolas. Se enfatiza en la importancia de grabar la clase sincrónica y hacer disponible la grabación. También, es clave durante la clase sincrónica dirigirse no solo a los estudintes que se están conectando sincrónicamente, sino también reconocer a todos aquellos estudiantes que tal vez verán la grabación más tarde. Esta estrategia es inclusiva y motiva a los estudiantes que tal vez por la falta de recursos no </a:t>
            </a:r>
            <a:r>
              <a:rPr lang="es-CO" dirty="0"/>
              <a:t>pueden conectarse </a:t>
            </a:r>
            <a:r>
              <a:rPr lang="en-CO" dirty="0"/>
              <a:t>a la hora de la clase. Jovana pregunta a los docentes que observan en las interacciones de clase- fomentan la colaboración?. </a:t>
            </a:r>
            <a:r>
              <a:rPr lang="en-US" dirty="0"/>
              <a:t>Con </a:t>
            </a:r>
            <a:r>
              <a:rPr lang="en-US" dirty="0" err="1"/>
              <a:t>actividades</a:t>
            </a:r>
            <a:r>
              <a:rPr lang="en-US" dirty="0"/>
              <a:t> </a:t>
            </a:r>
            <a:r>
              <a:rPr lang="en-US" dirty="0" err="1"/>
              <a:t>enfocadas</a:t>
            </a:r>
            <a:r>
              <a:rPr lang="en-US" dirty="0"/>
              <a:t> </a:t>
            </a:r>
            <a:r>
              <a:rPr lang="en-US" dirty="0" err="1"/>
              <a:t>en</a:t>
            </a:r>
            <a:r>
              <a:rPr lang="en-US" dirty="0"/>
              <a:t> </a:t>
            </a:r>
            <a:r>
              <a:rPr lang="en-US" dirty="0" err="1"/>
              <a:t>comunicación</a:t>
            </a:r>
            <a:r>
              <a:rPr lang="en-US" dirty="0"/>
              <a:t> y </a:t>
            </a:r>
            <a:r>
              <a:rPr lang="en-US" dirty="0" err="1"/>
              <a:t>colaboración</a:t>
            </a:r>
            <a:r>
              <a:rPr lang="en-US" dirty="0"/>
              <a:t>. </a:t>
            </a:r>
            <a:r>
              <a:rPr lang="en-US" dirty="0" err="1"/>
              <a:t>Igual</a:t>
            </a:r>
            <a:r>
              <a:rPr lang="en-US" dirty="0"/>
              <a:t> que el </a:t>
            </a:r>
            <a:r>
              <a:rPr lang="en-US" dirty="0" err="1"/>
              <a:t>ajuste</a:t>
            </a:r>
            <a:r>
              <a:rPr lang="en-US" dirty="0"/>
              <a:t> </a:t>
            </a:r>
            <a:r>
              <a:rPr lang="en-US" dirty="0" err="1"/>
              <a:t>sugerido</a:t>
            </a:r>
            <a:r>
              <a:rPr lang="en-US" dirty="0"/>
              <a:t> </a:t>
            </a:r>
            <a:r>
              <a:rPr lang="en-US" dirty="0" err="1"/>
              <a:t>anteriormente</a:t>
            </a:r>
            <a:r>
              <a:rPr lang="en-US" dirty="0"/>
              <a:t>.  (</a:t>
            </a:r>
            <a:r>
              <a:rPr lang="en-US" dirty="0" err="1"/>
              <a:t>Aplica</a:t>
            </a:r>
            <a:r>
              <a:rPr lang="en-US" dirty="0"/>
              <a:t> para </a:t>
            </a:r>
            <a:r>
              <a:rPr lang="en-US" dirty="0" err="1"/>
              <a:t>Presencial</a:t>
            </a:r>
            <a:r>
              <a:rPr lang="en-US" dirty="0"/>
              <a:t> y </a:t>
            </a:r>
            <a:r>
              <a:rPr lang="en-US" dirty="0" err="1"/>
              <a:t>Sincrónico</a:t>
            </a:r>
            <a:r>
              <a:rPr lang="en-US" dirty="0"/>
              <a:t> </a:t>
            </a:r>
            <a:r>
              <a:rPr lang="en-US" dirty="0" err="1"/>
              <a:t>en</a:t>
            </a:r>
            <a:r>
              <a:rPr lang="en-US" dirty="0"/>
              <a:t> </a:t>
            </a:r>
            <a:r>
              <a:rPr lang="en-US" dirty="0" err="1"/>
              <a:t>linea</a:t>
            </a:r>
            <a:r>
              <a:rPr lang="en-US" dirty="0"/>
              <a:t>) </a:t>
            </a:r>
            <a:endParaRPr lang="en-CO"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29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41161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O"/>
              <a:t>4-5 min</a:t>
            </a:r>
            <a:r>
              <a:rPr lang="es-CO"/>
              <a:t>.</a:t>
            </a:r>
            <a:r>
              <a:rPr lang="en-CO"/>
              <a:t> Por último, en la parte share, los estudiantes comparten los re</a:t>
            </a:r>
            <a:r>
              <a:rPr lang="es-CO"/>
              <a:t>su</a:t>
            </a:r>
            <a:r>
              <a:rPr lang="en-CO"/>
              <a:t>ltados de su anális</a:t>
            </a:r>
            <a:r>
              <a:rPr lang="es-CO"/>
              <a:t>i</a:t>
            </a:r>
            <a:r>
              <a:rPr lang="en-CO"/>
              <a:t>s y co-construcción.  Jovana pregunta a los docentes invitados: ¿Cómo podríamos realizar esta parte con las 4 audiencias? Luego, se muestran las respuestas y se amplian.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30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3116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 min V</a:t>
            </a:r>
            <a:r>
              <a:rPr lang="en-CO"/>
              <a:t>eamos esto ahora de manera gráfica. Acá están ustedes como docentes. Acá tenemos los 4 escenarios </a:t>
            </a:r>
            <a:r>
              <a:rPr lang="es-CO"/>
              <a:t>y algunas particularidades de cada uno. </a:t>
            </a:r>
            <a:endParaRPr lang="en-CO"/>
          </a:p>
        </p:txBody>
      </p:sp>
      <p:sp>
        <p:nvSpPr>
          <p:cNvPr id="4" name="Slide Number Placeholder 3"/>
          <p:cNvSpPr>
            <a:spLocks noGrp="1"/>
          </p:cNvSpPr>
          <p:nvPr>
            <p:ph type="sldNum" sz="quarter" idx="5"/>
          </p:nvPr>
        </p:nvSpPr>
        <p:spPr/>
        <p:txBody>
          <a:bodyPr/>
          <a:lstStyle/>
          <a:p>
            <a:fld id="{E10E22BB-9F91-DC47-87CA-F5A7402E2013}" type="slidenum">
              <a:rPr lang="en-CO" smtClean="0"/>
              <a:t>31</a:t>
            </a:fld>
            <a:endParaRPr lang="en-CO"/>
          </a:p>
        </p:txBody>
      </p:sp>
    </p:spTree>
    <p:extLst>
      <p:ext uri="{BB962C8B-B14F-4D97-AF65-F5344CB8AC3E}">
        <p14:creationId xmlns:p14="http://schemas.microsoft.com/office/powerpoint/2010/main" val="3152364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8"/>
        <p:cNvGrpSpPr/>
        <p:nvPr/>
      </p:nvGrpSpPr>
      <p:grpSpPr>
        <a:xfrm>
          <a:off x="0" y="0"/>
          <a:ext cx="0" cy="0"/>
          <a:chOff x="0" y="0"/>
          <a:chExt cx="0" cy="0"/>
        </a:xfrm>
      </p:grpSpPr>
      <p:sp>
        <p:nvSpPr>
          <p:cNvPr id="1529" name="Google Shape;1529;g9c7c19dade_0_3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0" name="Google Shape;1530;g9c7c19dade_0_3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ES"/>
              <a:t>1 min. A veces la flexibilidad se malinterpreta y se ve como una falta de requisitos y estructura, pero en realidad la flexibilidad puede ser estructurada.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9c7c19dade_0_3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9c7c19dade_0_3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ES" dirty="0" err="1"/>
              <a:t>Jovana</a:t>
            </a:r>
            <a:r>
              <a:rPr lang="es-ES" dirty="0"/>
              <a:t> dice que ahora vamos a mirar como estos 4 pilares se ven reflejados en diferentes actividades de clase. </a:t>
            </a:r>
            <a:endParaRPr dirty="0"/>
          </a:p>
        </p:txBody>
      </p:sp>
    </p:spTree>
    <p:extLst>
      <p:ext uri="{BB962C8B-B14F-4D97-AF65-F5344CB8AC3E}">
        <p14:creationId xmlns:p14="http://schemas.microsoft.com/office/powerpoint/2010/main" val="19002388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CO" dirty="0"/>
              <a:t>10 min con los docentes invitados se realiza una breve discusión. Jovana comparte la pantalla. Después de discutir las</a:t>
            </a:r>
            <a:endParaRPr lang="es-CO" dirty="0"/>
          </a:p>
          <a:p>
            <a:pPr algn="l"/>
            <a:r>
              <a:rPr lang="en-CO" dirty="0"/>
              <a:t>respuestas, Jovana cierra esta parte diciendo que como nos pudimos dar cuenta, una buena clase hyflex, siempre </a:t>
            </a:r>
            <a:r>
              <a:rPr lang="es-CO" dirty="0"/>
              <a:t>se involucra </a:t>
            </a:r>
            <a:r>
              <a:rPr lang="en-CO" dirty="0"/>
              <a:t>los 4 pilares  y para lograrlos, hay que</a:t>
            </a:r>
            <a:r>
              <a:rPr lang="es-CO" dirty="0"/>
              <a:t> </a:t>
            </a:r>
            <a:r>
              <a:rPr lang="en-CO" dirty="0"/>
              <a:t>implementar las 3 estrategias</a:t>
            </a:r>
            <a:r>
              <a:rPr lang="es-CO" dirty="0"/>
              <a:t> sugeridas</a:t>
            </a:r>
            <a:r>
              <a:rPr lang="en-CO" dirty="0"/>
              <a:t>: Planea</a:t>
            </a:r>
            <a:r>
              <a:rPr lang="es-CO" dirty="0"/>
              <a:t>r</a:t>
            </a:r>
            <a:r>
              <a:rPr lang="en-CO" dirty="0"/>
              <a:t> para las 4 audiencias, Planea</a:t>
            </a:r>
            <a:r>
              <a:rPr lang="es-CO" dirty="0"/>
              <a:t>r</a:t>
            </a:r>
            <a:r>
              <a:rPr lang="en-CO" dirty="0"/>
              <a:t> cómo involucrar a los estudiantes, y planea</a:t>
            </a:r>
            <a:r>
              <a:rPr lang="es-CO" dirty="0"/>
              <a:t>r</a:t>
            </a:r>
            <a:r>
              <a:rPr lang="en-CO" dirty="0"/>
              <a:t> el tipo de contenido. Ahora vamos a ver cómo. </a:t>
            </a:r>
          </a:p>
          <a:p>
            <a:pPr algn="l"/>
            <a:endParaRPr lang="en-CO" dirty="0"/>
          </a:p>
          <a:p>
            <a:pPr algn="l"/>
            <a:r>
              <a:rPr lang="en-US" dirty="0"/>
              <a:t>&lt;a </a:t>
            </a:r>
            <a:r>
              <a:rPr lang="en-US" dirty="0" err="1"/>
              <a:t>href</a:t>
            </a:r>
            <a:r>
              <a:rPr lang="en-US" dirty="0"/>
              <a:t>="https://</a:t>
            </a:r>
            <a:r>
              <a:rPr lang="en-US" dirty="0" err="1"/>
              <a:t>storyset.com</a:t>
            </a:r>
            <a:r>
              <a:rPr lang="en-US" dirty="0"/>
              <a:t>/technology"&gt;Technology illustrations by </a:t>
            </a:r>
            <a:r>
              <a:rPr lang="en-US" dirty="0" err="1"/>
              <a:t>Storyset</a:t>
            </a:r>
            <a:r>
              <a:rPr lang="en-US" dirty="0"/>
              <a:t>&lt;/a&gt;</a:t>
            </a:r>
          </a:p>
          <a:p>
            <a:pPr algn="l"/>
            <a:endParaRPr lang="en-CO" dirty="0"/>
          </a:p>
        </p:txBody>
      </p:sp>
      <p:sp>
        <p:nvSpPr>
          <p:cNvPr id="4" name="Slide Number Placeholder 3"/>
          <p:cNvSpPr>
            <a:spLocks noGrp="1"/>
          </p:cNvSpPr>
          <p:nvPr>
            <p:ph type="sldNum" sz="quarter" idx="5"/>
          </p:nvPr>
        </p:nvSpPr>
        <p:spPr/>
        <p:txBody>
          <a:bodyPr/>
          <a:lstStyle/>
          <a:p>
            <a:fld id="{E10E22BB-9F91-DC47-87CA-F5A7402E2013}" type="slidenum">
              <a:rPr lang="en-CO" smtClean="0"/>
              <a:t>35</a:t>
            </a:fld>
            <a:endParaRPr lang="en-CO"/>
          </a:p>
        </p:txBody>
      </p:sp>
    </p:spTree>
    <p:extLst>
      <p:ext uri="{BB962C8B-B14F-4D97-AF65-F5344CB8AC3E}">
        <p14:creationId xmlns:p14="http://schemas.microsoft.com/office/powerpoint/2010/main" val="2429812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Carlos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59084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36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24289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37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76779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38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59582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smtClean="0">
                <a:solidFill>
                  <a:schemeClr val="dk1"/>
                </a:solidFill>
                <a:latin typeface="Calibri"/>
                <a:ea typeface="Calibri"/>
                <a:cs typeface="Calibri"/>
                <a:sym typeface="Calibri"/>
              </a:rPr>
              <a:t>39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492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 </a:t>
            </a:r>
            <a:r>
              <a:rPr lang="en-US" dirty="0" err="1"/>
              <a:t>En</a:t>
            </a:r>
            <a:r>
              <a:rPr lang="en-US" dirty="0"/>
              <a:t> </a:t>
            </a:r>
            <a:r>
              <a:rPr lang="en-US" dirty="0" err="1"/>
              <a:t>esta</a:t>
            </a:r>
            <a:r>
              <a:rPr lang="en-US" dirty="0"/>
              <a:t> </a:t>
            </a:r>
            <a:r>
              <a:rPr lang="en-US" dirty="0" err="1"/>
              <a:t>parte</a:t>
            </a:r>
            <a:r>
              <a:rPr lang="en-US" dirty="0"/>
              <a:t> se </a:t>
            </a:r>
            <a:r>
              <a:rPr lang="en-US" dirty="0" err="1"/>
              <a:t>realiza</a:t>
            </a:r>
            <a:r>
              <a:rPr lang="en-US" dirty="0"/>
              <a:t> el recap de </a:t>
            </a:r>
            <a:r>
              <a:rPr lang="en-US" dirty="0" err="1"/>
              <a:t>toda</a:t>
            </a:r>
            <a:r>
              <a:rPr lang="en-US" dirty="0"/>
              <a:t> la </a:t>
            </a:r>
            <a:r>
              <a:rPr lang="en-US" dirty="0" err="1"/>
              <a:t>clase</a:t>
            </a:r>
            <a:r>
              <a:rPr lang="en-US" dirty="0"/>
              <a:t>. M</a:t>
            </a:r>
            <a:r>
              <a:rPr lang="en-CO" dirty="0"/>
              <a:t>ientras los profes invitados van escribiendo en jamboard, Jovana y Carlos conversan sobre la posibilidad de implem</a:t>
            </a:r>
            <a:r>
              <a:rPr lang="es-CO" dirty="0"/>
              <a:t>e</a:t>
            </a:r>
            <a:r>
              <a:rPr lang="en-CO" dirty="0"/>
              <a:t>ntación de Hyflex en el contexto colombiano. ¿</a:t>
            </a:r>
            <a:r>
              <a:rPr lang="es-CO" dirty="0"/>
              <a:t>Qué</a:t>
            </a:r>
            <a:r>
              <a:rPr lang="en-CO" dirty="0"/>
              <a:t> valor </a:t>
            </a:r>
            <a:r>
              <a:rPr lang="es-CO" dirty="0"/>
              <a:t>puede traer en el contexto actual</a:t>
            </a:r>
            <a:r>
              <a:rPr lang="en-CO" dirty="0"/>
              <a:t>? </a:t>
            </a:r>
          </a:p>
        </p:txBody>
      </p:sp>
      <p:sp>
        <p:nvSpPr>
          <p:cNvPr id="4" name="Slide Number Placeholder 3"/>
          <p:cNvSpPr>
            <a:spLocks noGrp="1"/>
          </p:cNvSpPr>
          <p:nvPr>
            <p:ph type="sldNum" sz="quarter" idx="5"/>
          </p:nvPr>
        </p:nvSpPr>
        <p:spPr/>
        <p:txBody>
          <a:bodyPr/>
          <a:lstStyle/>
          <a:p>
            <a:fld id="{E10E22BB-9F91-DC47-87CA-F5A7402E2013}" type="slidenum">
              <a:rPr lang="en-CO" smtClean="0"/>
              <a:t>41</a:t>
            </a:fld>
            <a:endParaRPr lang="en-CO"/>
          </a:p>
        </p:txBody>
      </p:sp>
    </p:spTree>
    <p:extLst>
      <p:ext uri="{BB962C8B-B14F-4D97-AF65-F5344CB8AC3E}">
        <p14:creationId xmlns:p14="http://schemas.microsoft.com/office/powerpoint/2010/main" val="29132223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6320de4b7d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6320de4b7d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ES"/>
              <a:t>5 min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a:p>
        </p:txBody>
      </p:sp>
      <p:sp>
        <p:nvSpPr>
          <p:cNvPr id="4" name="Slide Number Placeholder 3"/>
          <p:cNvSpPr>
            <a:spLocks noGrp="1"/>
          </p:cNvSpPr>
          <p:nvPr>
            <p:ph type="sldNum" sz="quarter" idx="5"/>
          </p:nvPr>
        </p:nvSpPr>
        <p:spPr/>
        <p:txBody>
          <a:bodyPr/>
          <a:lstStyle/>
          <a:p>
            <a:fld id="{E10E22BB-9F91-DC47-87CA-F5A7402E2013}" type="slidenum">
              <a:rPr lang="en-CO" smtClean="0"/>
              <a:t>43</a:t>
            </a:fld>
            <a:endParaRPr lang="en-CO"/>
          </a:p>
        </p:txBody>
      </p:sp>
    </p:spTree>
    <p:extLst>
      <p:ext uri="{BB962C8B-B14F-4D97-AF65-F5344CB8AC3E}">
        <p14:creationId xmlns:p14="http://schemas.microsoft.com/office/powerpoint/2010/main" val="35401105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O"/>
          </a:p>
        </p:txBody>
      </p:sp>
      <p:sp>
        <p:nvSpPr>
          <p:cNvPr id="4" name="Slide Number Placeholder 3"/>
          <p:cNvSpPr>
            <a:spLocks noGrp="1"/>
          </p:cNvSpPr>
          <p:nvPr>
            <p:ph type="sldNum" sz="quarter" idx="5"/>
          </p:nvPr>
        </p:nvSpPr>
        <p:spPr/>
        <p:txBody>
          <a:bodyPr/>
          <a:lstStyle/>
          <a:p>
            <a:fld id="{E10E22BB-9F91-DC47-87CA-F5A7402E2013}" type="slidenum">
              <a:rPr lang="en-CO" smtClean="0"/>
              <a:t>44</a:t>
            </a:fld>
            <a:endParaRPr lang="en-CO"/>
          </a:p>
        </p:txBody>
      </p:sp>
    </p:spTree>
    <p:extLst>
      <p:ext uri="{BB962C8B-B14F-4D97-AF65-F5344CB8AC3E}">
        <p14:creationId xmlns:p14="http://schemas.microsoft.com/office/powerpoint/2010/main" val="1649267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Carlos</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4965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Carlos – </a:t>
            </a:r>
            <a:r>
              <a:rPr lang="en-US" dirty="0" err="1"/>
              <a:t>presenta</a:t>
            </a:r>
            <a:r>
              <a:rPr lang="en-US" dirty="0"/>
              <a:t> </a:t>
            </a:r>
            <a:r>
              <a:rPr lang="en-US" dirty="0" err="1"/>
              <a:t>moderador</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7164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Moderador</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859442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Pregunta</a:t>
            </a:r>
            <a:r>
              <a:rPr lang="en-US" dirty="0"/>
              <a:t> 1: </a:t>
            </a:r>
            <a:r>
              <a:rPr lang="en-US" dirty="0" err="1"/>
              <a:t>docentes</a:t>
            </a:r>
            <a:endParaRPr lang="en-US" dirty="0"/>
          </a:p>
          <a:p>
            <a:r>
              <a:rPr lang="en-US" dirty="0" err="1"/>
              <a:t>Pregunta</a:t>
            </a:r>
            <a:r>
              <a:rPr lang="en-US" dirty="0"/>
              <a:t> 2: BC</a:t>
            </a:r>
          </a:p>
          <a:p>
            <a:r>
              <a:rPr lang="en-US" dirty="0" err="1"/>
              <a:t>Pregunta</a:t>
            </a:r>
            <a:r>
              <a:rPr lang="en-US" dirty="0"/>
              <a:t> 3 y 4 </a:t>
            </a:r>
            <a:r>
              <a:rPr lang="en-US" dirty="0" err="1"/>
              <a:t>Ministerio</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4019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Pregunta</a:t>
            </a:r>
            <a:r>
              <a:rPr lang="en-US" dirty="0"/>
              <a:t> 1: </a:t>
            </a:r>
            <a:r>
              <a:rPr lang="en-US" dirty="0" err="1"/>
              <a:t>docentes</a:t>
            </a:r>
            <a:endParaRPr lang="en-US" dirty="0"/>
          </a:p>
          <a:p>
            <a:r>
              <a:rPr lang="en-US" dirty="0" err="1"/>
              <a:t>Pregunta</a:t>
            </a:r>
            <a:r>
              <a:rPr lang="en-US" dirty="0"/>
              <a:t> 2: BC</a:t>
            </a:r>
          </a:p>
          <a:p>
            <a:r>
              <a:rPr lang="en-US" dirty="0" err="1"/>
              <a:t>Pregunta</a:t>
            </a:r>
            <a:r>
              <a:rPr lang="en-US" dirty="0"/>
              <a:t> 3 y 4 </a:t>
            </a:r>
            <a:r>
              <a:rPr lang="en-US" dirty="0" err="1"/>
              <a:t>Ministerio</a:t>
            </a:r>
            <a:endParaRPr lang="en-US" dirty="0"/>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27016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Para </a:t>
            </a:r>
            <a:r>
              <a:rPr lang="en-US" dirty="0" err="1"/>
              <a:t>respuesta</a:t>
            </a:r>
            <a:r>
              <a:rPr lang="en-US" dirty="0"/>
              <a:t> #2 </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CO" sz="1200" b="0" i="0" u="none" strike="noStrike" cap="none">
                <a:solidFill>
                  <a:schemeClr val="dk1"/>
                </a:solidFill>
                <a:latin typeface="Calibri"/>
                <a:ea typeface="Calibri"/>
                <a:cs typeface="Calibri"/>
                <a:sym typeface="Calibri"/>
              </a:rPr>
              <a:t>11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1162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1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3" name="Google Shape;23;p1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24" name="Google Shape;24;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6E6AA0-B53C-D248-878E-CD29A6821711}"/>
              </a:ext>
            </a:extLst>
          </p:cNvPr>
          <p:cNvSpPr>
            <a:spLocks noGrp="1"/>
          </p:cNvSpPr>
          <p:nvPr>
            <p:ph type="dt" sz="half" idx="10"/>
          </p:nvPr>
        </p:nvSpPr>
        <p:spPr/>
        <p:txBody>
          <a:bodyPr/>
          <a:lstStyle/>
          <a:p>
            <a:fld id="{22EC3C2B-4AA1-A249-B6E4-A0A24F22F091}" type="datetimeFigureOut">
              <a:rPr lang="en-CO" smtClean="0"/>
              <a:t>06/09/2021</a:t>
            </a:fld>
            <a:endParaRPr lang="en-CO"/>
          </a:p>
        </p:txBody>
      </p:sp>
      <p:sp>
        <p:nvSpPr>
          <p:cNvPr id="3" name="Footer Placeholder 2">
            <a:extLst>
              <a:ext uri="{FF2B5EF4-FFF2-40B4-BE49-F238E27FC236}">
                <a16:creationId xmlns:a16="http://schemas.microsoft.com/office/drawing/2014/main" id="{A8AB8F15-C1E5-7A4E-A825-D2CBB95AAFB5}"/>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29FD3018-C8C1-8643-8F49-D25B13A0080C}"/>
              </a:ext>
            </a:extLst>
          </p:cNvPr>
          <p:cNvSpPr>
            <a:spLocks noGrp="1"/>
          </p:cNvSpPr>
          <p:nvPr>
            <p:ph type="sldNum" sz="quarter" idx="12"/>
          </p:nvPr>
        </p:nvSpPr>
        <p:spPr/>
        <p:txBody>
          <a:bodyPr/>
          <a:lstStyle/>
          <a:p>
            <a:fld id="{6D272DCF-90D1-DD43-9EFC-9F3142593CE0}" type="slidenum">
              <a:rPr lang="en-CO" smtClean="0"/>
              <a:t>‹#›</a:t>
            </a:fld>
            <a:endParaRPr lang="en-CO"/>
          </a:p>
        </p:txBody>
      </p:sp>
    </p:spTree>
    <p:extLst>
      <p:ext uri="{BB962C8B-B14F-4D97-AF65-F5344CB8AC3E}">
        <p14:creationId xmlns:p14="http://schemas.microsoft.com/office/powerpoint/2010/main" val="1414731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1233000" y="694928"/>
            <a:ext cx="9519600" cy="1145400"/>
          </a:xfrm>
          <a:prstGeom prst="rect">
            <a:avLst/>
          </a:prstGeom>
        </p:spPr>
        <p:txBody>
          <a:bodyPr spcFirstLastPara="1" wrap="square" lIns="91425" tIns="91425" rIns="91425" bIns="91425" anchor="t" anchorCtr="0">
            <a:noAutofit/>
          </a:bodyPr>
          <a:lstStyle>
            <a:lvl1pPr lvl="0">
              <a:spcBef>
                <a:spcPts val="0"/>
              </a:spcBef>
              <a:spcAft>
                <a:spcPts val="0"/>
              </a:spcAft>
              <a:buNone/>
              <a:defRPr sz="7200">
                <a:solidFill>
                  <a:schemeClr val="accent2"/>
                </a:solidFill>
              </a:defRPr>
            </a:lvl1pPr>
            <a:lvl2pPr lvl="1">
              <a:spcBef>
                <a:spcPts val="0"/>
              </a:spcBef>
              <a:spcAft>
                <a:spcPts val="0"/>
              </a:spcAft>
              <a:buNone/>
              <a:defRPr sz="7200">
                <a:solidFill>
                  <a:schemeClr val="accent2"/>
                </a:solidFill>
              </a:defRPr>
            </a:lvl2pPr>
            <a:lvl3pPr lvl="2">
              <a:spcBef>
                <a:spcPts val="0"/>
              </a:spcBef>
              <a:spcAft>
                <a:spcPts val="0"/>
              </a:spcAft>
              <a:buNone/>
              <a:defRPr sz="7200">
                <a:solidFill>
                  <a:schemeClr val="accent2"/>
                </a:solidFill>
              </a:defRPr>
            </a:lvl3pPr>
            <a:lvl4pPr lvl="3">
              <a:spcBef>
                <a:spcPts val="0"/>
              </a:spcBef>
              <a:spcAft>
                <a:spcPts val="0"/>
              </a:spcAft>
              <a:buNone/>
              <a:defRPr sz="7200">
                <a:solidFill>
                  <a:schemeClr val="accent2"/>
                </a:solidFill>
              </a:defRPr>
            </a:lvl4pPr>
            <a:lvl5pPr lvl="4">
              <a:spcBef>
                <a:spcPts val="0"/>
              </a:spcBef>
              <a:spcAft>
                <a:spcPts val="0"/>
              </a:spcAft>
              <a:buNone/>
              <a:defRPr sz="7200">
                <a:solidFill>
                  <a:schemeClr val="accent2"/>
                </a:solidFill>
              </a:defRPr>
            </a:lvl5pPr>
            <a:lvl6pPr lvl="5">
              <a:spcBef>
                <a:spcPts val="0"/>
              </a:spcBef>
              <a:spcAft>
                <a:spcPts val="0"/>
              </a:spcAft>
              <a:buNone/>
              <a:defRPr sz="7200">
                <a:solidFill>
                  <a:schemeClr val="accent2"/>
                </a:solidFill>
              </a:defRPr>
            </a:lvl6pPr>
            <a:lvl7pPr lvl="6">
              <a:spcBef>
                <a:spcPts val="0"/>
              </a:spcBef>
              <a:spcAft>
                <a:spcPts val="0"/>
              </a:spcAft>
              <a:buNone/>
              <a:defRPr sz="7200">
                <a:solidFill>
                  <a:schemeClr val="accent2"/>
                </a:solidFill>
              </a:defRPr>
            </a:lvl7pPr>
            <a:lvl8pPr lvl="7">
              <a:spcBef>
                <a:spcPts val="0"/>
              </a:spcBef>
              <a:spcAft>
                <a:spcPts val="0"/>
              </a:spcAft>
              <a:buNone/>
              <a:defRPr sz="7200">
                <a:solidFill>
                  <a:schemeClr val="accent2"/>
                </a:solidFill>
              </a:defRPr>
            </a:lvl8pPr>
            <a:lvl9pPr lvl="8">
              <a:spcBef>
                <a:spcPts val="0"/>
              </a:spcBef>
              <a:spcAft>
                <a:spcPts val="0"/>
              </a:spcAft>
              <a:buNone/>
              <a:defRPr sz="7200">
                <a:solidFill>
                  <a:schemeClr val="accent2"/>
                </a:solidFill>
              </a:defRPr>
            </a:lvl9pPr>
          </a:lstStyle>
          <a:p>
            <a:endParaRPr/>
          </a:p>
        </p:txBody>
      </p:sp>
      <p:sp>
        <p:nvSpPr>
          <p:cNvPr id="44" name="Google Shape;44;p13"/>
          <p:cNvSpPr txBox="1">
            <a:spLocks noGrp="1"/>
          </p:cNvSpPr>
          <p:nvPr>
            <p:ph type="ctrTitle" idx="2"/>
          </p:nvPr>
        </p:nvSpPr>
        <p:spPr>
          <a:xfrm flipH="1">
            <a:off x="1305248" y="3081000"/>
            <a:ext cx="5304600" cy="1155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a:lvl1pPr>
            <a:lvl2pPr lvl="1" algn="ctr" rtl="0">
              <a:spcBef>
                <a:spcPts val="0"/>
              </a:spcBef>
              <a:spcAft>
                <a:spcPts val="0"/>
              </a:spcAft>
              <a:buClr>
                <a:srgbClr val="434343"/>
              </a:buClr>
              <a:buSzPts val="1800"/>
              <a:buNone/>
              <a:defRPr sz="3600">
                <a:solidFill>
                  <a:srgbClr val="434343"/>
                </a:solidFill>
              </a:defRPr>
            </a:lvl2pPr>
            <a:lvl3pPr lvl="2" algn="ctr" rtl="0">
              <a:spcBef>
                <a:spcPts val="0"/>
              </a:spcBef>
              <a:spcAft>
                <a:spcPts val="0"/>
              </a:spcAft>
              <a:buClr>
                <a:srgbClr val="434343"/>
              </a:buClr>
              <a:buSzPts val="1800"/>
              <a:buNone/>
              <a:defRPr sz="3600">
                <a:solidFill>
                  <a:srgbClr val="434343"/>
                </a:solidFill>
              </a:defRPr>
            </a:lvl3pPr>
            <a:lvl4pPr lvl="3" algn="ctr" rtl="0">
              <a:spcBef>
                <a:spcPts val="0"/>
              </a:spcBef>
              <a:spcAft>
                <a:spcPts val="0"/>
              </a:spcAft>
              <a:buClr>
                <a:srgbClr val="434343"/>
              </a:buClr>
              <a:buSzPts val="1800"/>
              <a:buNone/>
              <a:defRPr sz="3600">
                <a:solidFill>
                  <a:srgbClr val="434343"/>
                </a:solidFill>
              </a:defRPr>
            </a:lvl4pPr>
            <a:lvl5pPr lvl="4" algn="ctr" rtl="0">
              <a:spcBef>
                <a:spcPts val="0"/>
              </a:spcBef>
              <a:spcAft>
                <a:spcPts val="0"/>
              </a:spcAft>
              <a:buClr>
                <a:srgbClr val="434343"/>
              </a:buClr>
              <a:buSzPts val="1800"/>
              <a:buNone/>
              <a:defRPr sz="3600">
                <a:solidFill>
                  <a:srgbClr val="434343"/>
                </a:solidFill>
              </a:defRPr>
            </a:lvl5pPr>
            <a:lvl6pPr lvl="5" algn="ctr" rtl="0">
              <a:spcBef>
                <a:spcPts val="0"/>
              </a:spcBef>
              <a:spcAft>
                <a:spcPts val="0"/>
              </a:spcAft>
              <a:buClr>
                <a:srgbClr val="434343"/>
              </a:buClr>
              <a:buSzPts val="1800"/>
              <a:buNone/>
              <a:defRPr sz="3600">
                <a:solidFill>
                  <a:srgbClr val="434343"/>
                </a:solidFill>
              </a:defRPr>
            </a:lvl6pPr>
            <a:lvl7pPr lvl="6" algn="ctr" rtl="0">
              <a:spcBef>
                <a:spcPts val="0"/>
              </a:spcBef>
              <a:spcAft>
                <a:spcPts val="0"/>
              </a:spcAft>
              <a:buClr>
                <a:srgbClr val="434343"/>
              </a:buClr>
              <a:buSzPts val="1800"/>
              <a:buNone/>
              <a:defRPr sz="3600">
                <a:solidFill>
                  <a:srgbClr val="434343"/>
                </a:solidFill>
              </a:defRPr>
            </a:lvl7pPr>
            <a:lvl8pPr lvl="7" algn="ctr" rtl="0">
              <a:spcBef>
                <a:spcPts val="0"/>
              </a:spcBef>
              <a:spcAft>
                <a:spcPts val="0"/>
              </a:spcAft>
              <a:buClr>
                <a:srgbClr val="434343"/>
              </a:buClr>
              <a:buSzPts val="1800"/>
              <a:buNone/>
              <a:defRPr sz="3600">
                <a:solidFill>
                  <a:srgbClr val="434343"/>
                </a:solidFill>
              </a:defRPr>
            </a:lvl8pPr>
            <a:lvl9pPr lvl="8" algn="ctr" rtl="0">
              <a:spcBef>
                <a:spcPts val="0"/>
              </a:spcBef>
              <a:spcAft>
                <a:spcPts val="0"/>
              </a:spcAft>
              <a:buClr>
                <a:srgbClr val="434343"/>
              </a:buClr>
              <a:buSzPts val="1800"/>
              <a:buNone/>
              <a:defRPr sz="3600">
                <a:solidFill>
                  <a:srgbClr val="434343"/>
                </a:solidFill>
              </a:defRPr>
            </a:lvl9pPr>
          </a:lstStyle>
          <a:p>
            <a:endParaRPr/>
          </a:p>
        </p:txBody>
      </p:sp>
      <p:sp>
        <p:nvSpPr>
          <p:cNvPr id="45" name="Google Shape;45;p13"/>
          <p:cNvSpPr txBox="1">
            <a:spLocks noGrp="1"/>
          </p:cNvSpPr>
          <p:nvPr>
            <p:ph type="subTitle" idx="1"/>
          </p:nvPr>
        </p:nvSpPr>
        <p:spPr>
          <a:xfrm flipH="1">
            <a:off x="1305248" y="3836222"/>
            <a:ext cx="5304600" cy="1491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800"/>
              <a:buNone/>
              <a:defRPr sz="28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6" name="Google Shape;46;p13"/>
          <p:cNvSpPr txBox="1">
            <a:spLocks noGrp="1"/>
          </p:cNvSpPr>
          <p:nvPr>
            <p:ph type="title" idx="3" hasCustomPrompt="1"/>
          </p:nvPr>
        </p:nvSpPr>
        <p:spPr>
          <a:xfrm>
            <a:off x="6623606" y="3531350"/>
            <a:ext cx="1653600" cy="11556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5500"/>
              <a:buNone/>
              <a:defRPr sz="7200">
                <a:solidFill>
                  <a:schemeClr val="accent2"/>
                </a:solidFill>
              </a:defRPr>
            </a:lvl1pPr>
            <a:lvl2pPr lvl="1"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47" name="Google Shape;47;p13"/>
          <p:cNvSpPr txBox="1">
            <a:spLocks noGrp="1"/>
          </p:cNvSpPr>
          <p:nvPr>
            <p:ph type="ctrTitle" idx="4"/>
          </p:nvPr>
        </p:nvSpPr>
        <p:spPr>
          <a:xfrm flipH="1">
            <a:off x="11612952" y="4317608"/>
            <a:ext cx="4769400" cy="115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lvl1pPr>
            <a:lvl2pPr lvl="1" algn="ctr" rtl="0">
              <a:spcBef>
                <a:spcPts val="0"/>
              </a:spcBef>
              <a:spcAft>
                <a:spcPts val="0"/>
              </a:spcAft>
              <a:buClr>
                <a:srgbClr val="434343"/>
              </a:buClr>
              <a:buSzPts val="1800"/>
              <a:buNone/>
              <a:defRPr sz="3600">
                <a:solidFill>
                  <a:srgbClr val="434343"/>
                </a:solidFill>
              </a:defRPr>
            </a:lvl2pPr>
            <a:lvl3pPr lvl="2" algn="ctr" rtl="0">
              <a:spcBef>
                <a:spcPts val="0"/>
              </a:spcBef>
              <a:spcAft>
                <a:spcPts val="0"/>
              </a:spcAft>
              <a:buClr>
                <a:srgbClr val="434343"/>
              </a:buClr>
              <a:buSzPts val="1800"/>
              <a:buNone/>
              <a:defRPr sz="3600">
                <a:solidFill>
                  <a:srgbClr val="434343"/>
                </a:solidFill>
              </a:defRPr>
            </a:lvl3pPr>
            <a:lvl4pPr lvl="3" algn="ctr" rtl="0">
              <a:spcBef>
                <a:spcPts val="0"/>
              </a:spcBef>
              <a:spcAft>
                <a:spcPts val="0"/>
              </a:spcAft>
              <a:buClr>
                <a:srgbClr val="434343"/>
              </a:buClr>
              <a:buSzPts val="1800"/>
              <a:buNone/>
              <a:defRPr sz="3600">
                <a:solidFill>
                  <a:srgbClr val="434343"/>
                </a:solidFill>
              </a:defRPr>
            </a:lvl4pPr>
            <a:lvl5pPr lvl="4" algn="ctr" rtl="0">
              <a:spcBef>
                <a:spcPts val="0"/>
              </a:spcBef>
              <a:spcAft>
                <a:spcPts val="0"/>
              </a:spcAft>
              <a:buClr>
                <a:srgbClr val="434343"/>
              </a:buClr>
              <a:buSzPts val="1800"/>
              <a:buNone/>
              <a:defRPr sz="3600">
                <a:solidFill>
                  <a:srgbClr val="434343"/>
                </a:solidFill>
              </a:defRPr>
            </a:lvl5pPr>
            <a:lvl6pPr lvl="5" algn="ctr" rtl="0">
              <a:spcBef>
                <a:spcPts val="0"/>
              </a:spcBef>
              <a:spcAft>
                <a:spcPts val="0"/>
              </a:spcAft>
              <a:buClr>
                <a:srgbClr val="434343"/>
              </a:buClr>
              <a:buSzPts val="1800"/>
              <a:buNone/>
              <a:defRPr sz="3600">
                <a:solidFill>
                  <a:srgbClr val="434343"/>
                </a:solidFill>
              </a:defRPr>
            </a:lvl6pPr>
            <a:lvl7pPr lvl="6" algn="ctr" rtl="0">
              <a:spcBef>
                <a:spcPts val="0"/>
              </a:spcBef>
              <a:spcAft>
                <a:spcPts val="0"/>
              </a:spcAft>
              <a:buClr>
                <a:srgbClr val="434343"/>
              </a:buClr>
              <a:buSzPts val="1800"/>
              <a:buNone/>
              <a:defRPr sz="3600">
                <a:solidFill>
                  <a:srgbClr val="434343"/>
                </a:solidFill>
              </a:defRPr>
            </a:lvl7pPr>
            <a:lvl8pPr lvl="7" algn="ctr" rtl="0">
              <a:spcBef>
                <a:spcPts val="0"/>
              </a:spcBef>
              <a:spcAft>
                <a:spcPts val="0"/>
              </a:spcAft>
              <a:buClr>
                <a:srgbClr val="434343"/>
              </a:buClr>
              <a:buSzPts val="1800"/>
              <a:buNone/>
              <a:defRPr sz="3600">
                <a:solidFill>
                  <a:srgbClr val="434343"/>
                </a:solidFill>
              </a:defRPr>
            </a:lvl8pPr>
            <a:lvl9pPr lvl="8" algn="ctr" rtl="0">
              <a:spcBef>
                <a:spcPts val="0"/>
              </a:spcBef>
              <a:spcAft>
                <a:spcPts val="0"/>
              </a:spcAft>
              <a:buClr>
                <a:srgbClr val="434343"/>
              </a:buClr>
              <a:buSzPts val="1800"/>
              <a:buNone/>
              <a:defRPr sz="3600">
                <a:solidFill>
                  <a:srgbClr val="434343"/>
                </a:solidFill>
              </a:defRPr>
            </a:lvl9pPr>
          </a:lstStyle>
          <a:p>
            <a:endParaRPr/>
          </a:p>
        </p:txBody>
      </p:sp>
      <p:sp>
        <p:nvSpPr>
          <p:cNvPr id="48" name="Google Shape;48;p13"/>
          <p:cNvSpPr txBox="1">
            <a:spLocks noGrp="1"/>
          </p:cNvSpPr>
          <p:nvPr>
            <p:ph type="subTitle" idx="5"/>
          </p:nvPr>
        </p:nvSpPr>
        <p:spPr>
          <a:xfrm flipH="1">
            <a:off x="11612952" y="5050980"/>
            <a:ext cx="5304600" cy="1155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28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9" name="Google Shape;49;p13"/>
          <p:cNvSpPr txBox="1">
            <a:spLocks noGrp="1"/>
          </p:cNvSpPr>
          <p:nvPr>
            <p:ph type="title" idx="6" hasCustomPrompt="1"/>
          </p:nvPr>
        </p:nvSpPr>
        <p:spPr>
          <a:xfrm>
            <a:off x="9704498" y="4640550"/>
            <a:ext cx="1894800" cy="1155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7200">
                <a:solidFill>
                  <a:schemeClr val="accent2"/>
                </a:solidFill>
              </a:defRPr>
            </a:lvl1pPr>
            <a:lvl2pPr lvl="1"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50" name="Google Shape;50;p13"/>
          <p:cNvSpPr txBox="1">
            <a:spLocks noGrp="1"/>
          </p:cNvSpPr>
          <p:nvPr>
            <p:ph type="ctrTitle" idx="7"/>
          </p:nvPr>
        </p:nvSpPr>
        <p:spPr>
          <a:xfrm flipH="1">
            <a:off x="1703648" y="5101666"/>
            <a:ext cx="4906200" cy="1155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a:lvl1pPr>
            <a:lvl2pPr lvl="1" rtl="0">
              <a:spcBef>
                <a:spcPts val="0"/>
              </a:spcBef>
              <a:spcAft>
                <a:spcPts val="0"/>
              </a:spcAft>
              <a:buClr>
                <a:srgbClr val="434343"/>
              </a:buClr>
              <a:buSzPts val="1800"/>
              <a:buNone/>
              <a:defRPr sz="3600">
                <a:solidFill>
                  <a:srgbClr val="434343"/>
                </a:solidFill>
              </a:defRPr>
            </a:lvl2pPr>
            <a:lvl3pPr lvl="2" rtl="0">
              <a:spcBef>
                <a:spcPts val="0"/>
              </a:spcBef>
              <a:spcAft>
                <a:spcPts val="0"/>
              </a:spcAft>
              <a:buClr>
                <a:srgbClr val="434343"/>
              </a:buClr>
              <a:buSzPts val="1800"/>
              <a:buNone/>
              <a:defRPr sz="3600">
                <a:solidFill>
                  <a:srgbClr val="434343"/>
                </a:solidFill>
              </a:defRPr>
            </a:lvl3pPr>
            <a:lvl4pPr lvl="3" rtl="0">
              <a:spcBef>
                <a:spcPts val="0"/>
              </a:spcBef>
              <a:spcAft>
                <a:spcPts val="0"/>
              </a:spcAft>
              <a:buClr>
                <a:srgbClr val="434343"/>
              </a:buClr>
              <a:buSzPts val="1800"/>
              <a:buNone/>
              <a:defRPr sz="3600">
                <a:solidFill>
                  <a:srgbClr val="434343"/>
                </a:solidFill>
              </a:defRPr>
            </a:lvl4pPr>
            <a:lvl5pPr lvl="4" rtl="0">
              <a:spcBef>
                <a:spcPts val="0"/>
              </a:spcBef>
              <a:spcAft>
                <a:spcPts val="0"/>
              </a:spcAft>
              <a:buClr>
                <a:srgbClr val="434343"/>
              </a:buClr>
              <a:buSzPts val="1800"/>
              <a:buNone/>
              <a:defRPr sz="3600">
                <a:solidFill>
                  <a:srgbClr val="434343"/>
                </a:solidFill>
              </a:defRPr>
            </a:lvl5pPr>
            <a:lvl6pPr lvl="5" rtl="0">
              <a:spcBef>
                <a:spcPts val="0"/>
              </a:spcBef>
              <a:spcAft>
                <a:spcPts val="0"/>
              </a:spcAft>
              <a:buClr>
                <a:srgbClr val="434343"/>
              </a:buClr>
              <a:buSzPts val="1800"/>
              <a:buNone/>
              <a:defRPr sz="3600">
                <a:solidFill>
                  <a:srgbClr val="434343"/>
                </a:solidFill>
              </a:defRPr>
            </a:lvl6pPr>
            <a:lvl7pPr lvl="6" rtl="0">
              <a:spcBef>
                <a:spcPts val="0"/>
              </a:spcBef>
              <a:spcAft>
                <a:spcPts val="0"/>
              </a:spcAft>
              <a:buClr>
                <a:srgbClr val="434343"/>
              </a:buClr>
              <a:buSzPts val="1800"/>
              <a:buNone/>
              <a:defRPr sz="3600">
                <a:solidFill>
                  <a:srgbClr val="434343"/>
                </a:solidFill>
              </a:defRPr>
            </a:lvl7pPr>
            <a:lvl8pPr lvl="7" rtl="0">
              <a:spcBef>
                <a:spcPts val="0"/>
              </a:spcBef>
              <a:spcAft>
                <a:spcPts val="0"/>
              </a:spcAft>
              <a:buClr>
                <a:srgbClr val="434343"/>
              </a:buClr>
              <a:buSzPts val="1800"/>
              <a:buNone/>
              <a:defRPr sz="3600">
                <a:solidFill>
                  <a:srgbClr val="434343"/>
                </a:solidFill>
              </a:defRPr>
            </a:lvl8pPr>
            <a:lvl9pPr lvl="8" rtl="0">
              <a:spcBef>
                <a:spcPts val="0"/>
              </a:spcBef>
              <a:spcAft>
                <a:spcPts val="0"/>
              </a:spcAft>
              <a:buClr>
                <a:srgbClr val="434343"/>
              </a:buClr>
              <a:buSzPts val="1800"/>
              <a:buNone/>
              <a:defRPr sz="3600">
                <a:solidFill>
                  <a:srgbClr val="434343"/>
                </a:solidFill>
              </a:defRPr>
            </a:lvl9pPr>
          </a:lstStyle>
          <a:p>
            <a:endParaRPr/>
          </a:p>
        </p:txBody>
      </p:sp>
      <p:sp>
        <p:nvSpPr>
          <p:cNvPr id="51" name="Google Shape;51;p13"/>
          <p:cNvSpPr txBox="1">
            <a:spLocks noGrp="1"/>
          </p:cNvSpPr>
          <p:nvPr>
            <p:ph type="subTitle" idx="8"/>
          </p:nvPr>
        </p:nvSpPr>
        <p:spPr>
          <a:xfrm flipH="1">
            <a:off x="1398848" y="5862448"/>
            <a:ext cx="5211000" cy="1491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800"/>
              <a:buNone/>
              <a:defRPr sz="28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52" name="Google Shape;52;p13"/>
          <p:cNvSpPr txBox="1">
            <a:spLocks noGrp="1"/>
          </p:cNvSpPr>
          <p:nvPr>
            <p:ph type="title" idx="9" hasCustomPrompt="1"/>
          </p:nvPr>
        </p:nvSpPr>
        <p:spPr>
          <a:xfrm>
            <a:off x="6397086" y="5375652"/>
            <a:ext cx="2106600" cy="11556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5500"/>
              <a:buNone/>
              <a:defRPr sz="7200">
                <a:solidFill>
                  <a:schemeClr val="accent2"/>
                </a:solidFill>
              </a:defRPr>
            </a:lvl1pPr>
            <a:lvl2pPr lvl="1"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53" name="Google Shape;53;p13"/>
          <p:cNvSpPr txBox="1">
            <a:spLocks noGrp="1"/>
          </p:cNvSpPr>
          <p:nvPr>
            <p:ph type="ctrTitle" idx="13"/>
          </p:nvPr>
        </p:nvSpPr>
        <p:spPr>
          <a:xfrm flipH="1">
            <a:off x="11612952" y="6314286"/>
            <a:ext cx="4906200" cy="1155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a:lvl1pPr>
            <a:lvl2pPr lvl="1" rtl="0">
              <a:spcBef>
                <a:spcPts val="0"/>
              </a:spcBef>
              <a:spcAft>
                <a:spcPts val="0"/>
              </a:spcAft>
              <a:buClr>
                <a:srgbClr val="434343"/>
              </a:buClr>
              <a:buSzPts val="1800"/>
              <a:buNone/>
              <a:defRPr sz="3600">
                <a:solidFill>
                  <a:srgbClr val="434343"/>
                </a:solidFill>
              </a:defRPr>
            </a:lvl2pPr>
            <a:lvl3pPr lvl="2" rtl="0">
              <a:spcBef>
                <a:spcPts val="0"/>
              </a:spcBef>
              <a:spcAft>
                <a:spcPts val="0"/>
              </a:spcAft>
              <a:buClr>
                <a:srgbClr val="434343"/>
              </a:buClr>
              <a:buSzPts val="1800"/>
              <a:buNone/>
              <a:defRPr sz="3600">
                <a:solidFill>
                  <a:srgbClr val="434343"/>
                </a:solidFill>
              </a:defRPr>
            </a:lvl3pPr>
            <a:lvl4pPr lvl="3" rtl="0">
              <a:spcBef>
                <a:spcPts val="0"/>
              </a:spcBef>
              <a:spcAft>
                <a:spcPts val="0"/>
              </a:spcAft>
              <a:buClr>
                <a:srgbClr val="434343"/>
              </a:buClr>
              <a:buSzPts val="1800"/>
              <a:buNone/>
              <a:defRPr sz="3600">
                <a:solidFill>
                  <a:srgbClr val="434343"/>
                </a:solidFill>
              </a:defRPr>
            </a:lvl4pPr>
            <a:lvl5pPr lvl="4" rtl="0">
              <a:spcBef>
                <a:spcPts val="0"/>
              </a:spcBef>
              <a:spcAft>
                <a:spcPts val="0"/>
              </a:spcAft>
              <a:buClr>
                <a:srgbClr val="434343"/>
              </a:buClr>
              <a:buSzPts val="1800"/>
              <a:buNone/>
              <a:defRPr sz="3600">
                <a:solidFill>
                  <a:srgbClr val="434343"/>
                </a:solidFill>
              </a:defRPr>
            </a:lvl5pPr>
            <a:lvl6pPr lvl="5" rtl="0">
              <a:spcBef>
                <a:spcPts val="0"/>
              </a:spcBef>
              <a:spcAft>
                <a:spcPts val="0"/>
              </a:spcAft>
              <a:buClr>
                <a:srgbClr val="434343"/>
              </a:buClr>
              <a:buSzPts val="1800"/>
              <a:buNone/>
              <a:defRPr sz="3600">
                <a:solidFill>
                  <a:srgbClr val="434343"/>
                </a:solidFill>
              </a:defRPr>
            </a:lvl6pPr>
            <a:lvl7pPr lvl="6" rtl="0">
              <a:spcBef>
                <a:spcPts val="0"/>
              </a:spcBef>
              <a:spcAft>
                <a:spcPts val="0"/>
              </a:spcAft>
              <a:buClr>
                <a:srgbClr val="434343"/>
              </a:buClr>
              <a:buSzPts val="1800"/>
              <a:buNone/>
              <a:defRPr sz="3600">
                <a:solidFill>
                  <a:srgbClr val="434343"/>
                </a:solidFill>
              </a:defRPr>
            </a:lvl7pPr>
            <a:lvl8pPr lvl="7" rtl="0">
              <a:spcBef>
                <a:spcPts val="0"/>
              </a:spcBef>
              <a:spcAft>
                <a:spcPts val="0"/>
              </a:spcAft>
              <a:buClr>
                <a:srgbClr val="434343"/>
              </a:buClr>
              <a:buSzPts val="1800"/>
              <a:buNone/>
              <a:defRPr sz="3600">
                <a:solidFill>
                  <a:srgbClr val="434343"/>
                </a:solidFill>
              </a:defRPr>
            </a:lvl8pPr>
            <a:lvl9pPr lvl="8" rtl="0">
              <a:spcBef>
                <a:spcPts val="0"/>
              </a:spcBef>
              <a:spcAft>
                <a:spcPts val="0"/>
              </a:spcAft>
              <a:buClr>
                <a:srgbClr val="434343"/>
              </a:buClr>
              <a:buSzPts val="1800"/>
              <a:buNone/>
              <a:defRPr sz="3600">
                <a:solidFill>
                  <a:srgbClr val="434343"/>
                </a:solidFill>
              </a:defRPr>
            </a:lvl9pPr>
          </a:lstStyle>
          <a:p>
            <a:endParaRPr/>
          </a:p>
        </p:txBody>
      </p:sp>
      <p:sp>
        <p:nvSpPr>
          <p:cNvPr id="54" name="Google Shape;54;p13"/>
          <p:cNvSpPr txBox="1">
            <a:spLocks noGrp="1"/>
          </p:cNvSpPr>
          <p:nvPr>
            <p:ph type="subTitle" idx="14"/>
          </p:nvPr>
        </p:nvSpPr>
        <p:spPr>
          <a:xfrm flipH="1">
            <a:off x="11612952" y="7047656"/>
            <a:ext cx="4906200" cy="1155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28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55" name="Google Shape;55;p13"/>
          <p:cNvSpPr txBox="1">
            <a:spLocks noGrp="1"/>
          </p:cNvSpPr>
          <p:nvPr>
            <p:ph type="title" idx="15" hasCustomPrompt="1"/>
          </p:nvPr>
        </p:nvSpPr>
        <p:spPr>
          <a:xfrm>
            <a:off x="9704498" y="6637252"/>
            <a:ext cx="1894800" cy="1155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7200">
                <a:solidFill>
                  <a:schemeClr val="accent2"/>
                </a:solidFill>
              </a:defRPr>
            </a:lvl1pPr>
            <a:lvl2pPr lvl="1"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56" name="Google Shape;56;p13"/>
          <p:cNvSpPr txBox="1">
            <a:spLocks noGrp="1"/>
          </p:cNvSpPr>
          <p:nvPr>
            <p:ph type="ctrTitle" idx="16"/>
          </p:nvPr>
        </p:nvSpPr>
        <p:spPr>
          <a:xfrm flipH="1">
            <a:off x="1703648" y="7135978"/>
            <a:ext cx="4906200" cy="11556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400"/>
              <a:buNone/>
              <a:defRPr/>
            </a:lvl1pPr>
            <a:lvl2pPr lvl="1" rtl="0">
              <a:spcBef>
                <a:spcPts val="0"/>
              </a:spcBef>
              <a:spcAft>
                <a:spcPts val="0"/>
              </a:spcAft>
              <a:buClr>
                <a:srgbClr val="434343"/>
              </a:buClr>
              <a:buSzPts val="1800"/>
              <a:buNone/>
              <a:defRPr sz="3600">
                <a:solidFill>
                  <a:srgbClr val="434343"/>
                </a:solidFill>
              </a:defRPr>
            </a:lvl2pPr>
            <a:lvl3pPr lvl="2" rtl="0">
              <a:spcBef>
                <a:spcPts val="0"/>
              </a:spcBef>
              <a:spcAft>
                <a:spcPts val="0"/>
              </a:spcAft>
              <a:buClr>
                <a:srgbClr val="434343"/>
              </a:buClr>
              <a:buSzPts val="1800"/>
              <a:buNone/>
              <a:defRPr sz="3600">
                <a:solidFill>
                  <a:srgbClr val="434343"/>
                </a:solidFill>
              </a:defRPr>
            </a:lvl3pPr>
            <a:lvl4pPr lvl="3" rtl="0">
              <a:spcBef>
                <a:spcPts val="0"/>
              </a:spcBef>
              <a:spcAft>
                <a:spcPts val="0"/>
              </a:spcAft>
              <a:buClr>
                <a:srgbClr val="434343"/>
              </a:buClr>
              <a:buSzPts val="1800"/>
              <a:buNone/>
              <a:defRPr sz="3600">
                <a:solidFill>
                  <a:srgbClr val="434343"/>
                </a:solidFill>
              </a:defRPr>
            </a:lvl4pPr>
            <a:lvl5pPr lvl="4" rtl="0">
              <a:spcBef>
                <a:spcPts val="0"/>
              </a:spcBef>
              <a:spcAft>
                <a:spcPts val="0"/>
              </a:spcAft>
              <a:buClr>
                <a:srgbClr val="434343"/>
              </a:buClr>
              <a:buSzPts val="1800"/>
              <a:buNone/>
              <a:defRPr sz="3600">
                <a:solidFill>
                  <a:srgbClr val="434343"/>
                </a:solidFill>
              </a:defRPr>
            </a:lvl5pPr>
            <a:lvl6pPr lvl="5" rtl="0">
              <a:spcBef>
                <a:spcPts val="0"/>
              </a:spcBef>
              <a:spcAft>
                <a:spcPts val="0"/>
              </a:spcAft>
              <a:buClr>
                <a:srgbClr val="434343"/>
              </a:buClr>
              <a:buSzPts val="1800"/>
              <a:buNone/>
              <a:defRPr sz="3600">
                <a:solidFill>
                  <a:srgbClr val="434343"/>
                </a:solidFill>
              </a:defRPr>
            </a:lvl6pPr>
            <a:lvl7pPr lvl="6" rtl="0">
              <a:spcBef>
                <a:spcPts val="0"/>
              </a:spcBef>
              <a:spcAft>
                <a:spcPts val="0"/>
              </a:spcAft>
              <a:buClr>
                <a:srgbClr val="434343"/>
              </a:buClr>
              <a:buSzPts val="1800"/>
              <a:buNone/>
              <a:defRPr sz="3600">
                <a:solidFill>
                  <a:srgbClr val="434343"/>
                </a:solidFill>
              </a:defRPr>
            </a:lvl7pPr>
            <a:lvl8pPr lvl="7" rtl="0">
              <a:spcBef>
                <a:spcPts val="0"/>
              </a:spcBef>
              <a:spcAft>
                <a:spcPts val="0"/>
              </a:spcAft>
              <a:buClr>
                <a:srgbClr val="434343"/>
              </a:buClr>
              <a:buSzPts val="1800"/>
              <a:buNone/>
              <a:defRPr sz="3600">
                <a:solidFill>
                  <a:srgbClr val="434343"/>
                </a:solidFill>
              </a:defRPr>
            </a:lvl8pPr>
            <a:lvl9pPr lvl="8" rtl="0">
              <a:spcBef>
                <a:spcPts val="0"/>
              </a:spcBef>
              <a:spcAft>
                <a:spcPts val="0"/>
              </a:spcAft>
              <a:buClr>
                <a:srgbClr val="434343"/>
              </a:buClr>
              <a:buSzPts val="1800"/>
              <a:buNone/>
              <a:defRPr sz="3600">
                <a:solidFill>
                  <a:srgbClr val="434343"/>
                </a:solidFill>
              </a:defRPr>
            </a:lvl9pPr>
          </a:lstStyle>
          <a:p>
            <a:endParaRPr/>
          </a:p>
        </p:txBody>
      </p:sp>
      <p:sp>
        <p:nvSpPr>
          <p:cNvPr id="57" name="Google Shape;57;p13"/>
          <p:cNvSpPr txBox="1">
            <a:spLocks noGrp="1"/>
          </p:cNvSpPr>
          <p:nvPr>
            <p:ph type="subTitle" idx="17"/>
          </p:nvPr>
        </p:nvSpPr>
        <p:spPr>
          <a:xfrm flipH="1">
            <a:off x="1703648" y="7896192"/>
            <a:ext cx="4906200" cy="115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800"/>
              <a:buNone/>
              <a:defRPr sz="28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58" name="Google Shape;58;p13"/>
          <p:cNvSpPr txBox="1">
            <a:spLocks noGrp="1"/>
          </p:cNvSpPr>
          <p:nvPr>
            <p:ph type="title" idx="18" hasCustomPrompt="1"/>
          </p:nvPr>
        </p:nvSpPr>
        <p:spPr>
          <a:xfrm>
            <a:off x="6503038" y="7420844"/>
            <a:ext cx="1894800" cy="1155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5500"/>
              <a:buNone/>
              <a:defRPr sz="7200">
                <a:solidFill>
                  <a:schemeClr val="accent2"/>
                </a:solidFill>
              </a:defRPr>
            </a:lvl1pPr>
            <a:lvl2pPr lvl="1"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2pPr>
            <a:lvl3pPr lvl="2"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3pPr>
            <a:lvl4pPr lvl="3"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4pPr>
            <a:lvl5pPr lvl="4"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5pPr>
            <a:lvl6pPr lvl="5"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6pPr>
            <a:lvl7pPr lvl="6"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7pPr>
            <a:lvl8pPr lvl="7"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8pPr>
            <a:lvl9pPr lvl="8" rtl="0">
              <a:spcBef>
                <a:spcPts val="0"/>
              </a:spcBef>
              <a:spcAft>
                <a:spcPts val="0"/>
              </a:spcAft>
              <a:buClr>
                <a:srgbClr val="434343"/>
              </a:buClr>
              <a:buSzPts val="5500"/>
              <a:buFont typeface="Fira Sans Extra Condensed Medium"/>
              <a:buNone/>
              <a:defRPr sz="110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Tree>
    <p:extLst>
      <p:ext uri="{BB962C8B-B14F-4D97-AF65-F5344CB8AC3E}">
        <p14:creationId xmlns:p14="http://schemas.microsoft.com/office/powerpoint/2010/main" val="9160245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DE6826-E809-6A46-82C4-C9AF09C361A3}"/>
              </a:ext>
            </a:extLst>
          </p:cNvPr>
          <p:cNvSpPr>
            <a:spLocks noGrp="1"/>
          </p:cNvSpPr>
          <p:nvPr>
            <p:ph type="ctrTitle"/>
          </p:nvPr>
        </p:nvSpPr>
        <p:spPr>
          <a:xfrm>
            <a:off x="2286000" y="1684338"/>
            <a:ext cx="13716000" cy="3581400"/>
          </a:xfrm>
        </p:spPr>
        <p:txBody>
          <a:bodyPr anchor="b"/>
          <a:lstStyle>
            <a:lvl1pPr algn="ctr">
              <a:defRPr sz="6000"/>
            </a:lvl1pPr>
          </a:lstStyle>
          <a:p>
            <a:r>
              <a:rPr lang="en-US"/>
              <a:t>Click to edit Master title style</a:t>
            </a:r>
            <a:endParaRPr lang="en-CO"/>
          </a:p>
        </p:txBody>
      </p:sp>
      <p:sp>
        <p:nvSpPr>
          <p:cNvPr id="3" name="Subtitle 2">
            <a:extLst>
              <a:ext uri="{FF2B5EF4-FFF2-40B4-BE49-F238E27FC236}">
                <a16:creationId xmlns:a16="http://schemas.microsoft.com/office/drawing/2014/main" id="{603D34EF-54E6-CE47-9785-0A407C0D1AF7}"/>
              </a:ext>
            </a:extLst>
          </p:cNvPr>
          <p:cNvSpPr>
            <a:spLocks noGrp="1"/>
          </p:cNvSpPr>
          <p:nvPr>
            <p:ph type="subTitle" idx="1"/>
          </p:nvPr>
        </p:nvSpPr>
        <p:spPr>
          <a:xfrm>
            <a:off x="2286000" y="5403850"/>
            <a:ext cx="13716000" cy="248285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O"/>
          </a:p>
        </p:txBody>
      </p:sp>
      <p:sp>
        <p:nvSpPr>
          <p:cNvPr id="4" name="Date Placeholder 3">
            <a:extLst>
              <a:ext uri="{FF2B5EF4-FFF2-40B4-BE49-F238E27FC236}">
                <a16:creationId xmlns:a16="http://schemas.microsoft.com/office/drawing/2014/main" id="{165B3334-9DFE-584D-BDCC-3E19D0FC1409}"/>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5" name="Footer Placeholder 4">
            <a:extLst>
              <a:ext uri="{FF2B5EF4-FFF2-40B4-BE49-F238E27FC236}">
                <a16:creationId xmlns:a16="http://schemas.microsoft.com/office/drawing/2014/main" id="{13F847C5-4642-294E-8B46-102DCF4DB365}"/>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70E1033A-6FBE-4741-9C99-447F59D0B7E7}"/>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3028720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73F79-91DB-5944-AD90-8D5C502F3ABD}"/>
              </a:ext>
            </a:extLst>
          </p:cNvPr>
          <p:cNvSpPr>
            <a:spLocks noGrp="1"/>
          </p:cNvSpPr>
          <p:nvPr>
            <p:ph type="title"/>
          </p:nvPr>
        </p:nvSpPr>
        <p:spPr/>
        <p:txBody>
          <a:bodyPr/>
          <a:lstStyle/>
          <a:p>
            <a:r>
              <a:rPr lang="en-US"/>
              <a:t>Click to edit Master title style</a:t>
            </a:r>
            <a:endParaRPr lang="en-CO"/>
          </a:p>
        </p:txBody>
      </p:sp>
      <p:sp>
        <p:nvSpPr>
          <p:cNvPr id="3" name="Content Placeholder 2">
            <a:extLst>
              <a:ext uri="{FF2B5EF4-FFF2-40B4-BE49-F238E27FC236}">
                <a16:creationId xmlns:a16="http://schemas.microsoft.com/office/drawing/2014/main" id="{DEE0ACCD-711D-1F49-8597-79EFA41F41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2C9177F3-FDBD-F242-8B85-04B85BF9B62C}"/>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5" name="Footer Placeholder 4">
            <a:extLst>
              <a:ext uri="{FF2B5EF4-FFF2-40B4-BE49-F238E27FC236}">
                <a16:creationId xmlns:a16="http://schemas.microsoft.com/office/drawing/2014/main" id="{B22EC19C-0BA2-1848-AA49-F92F18A3E72F}"/>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33FFD7F8-D043-A042-A333-20E5BA496BD4}"/>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6218576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926A1-C1E6-A743-8A14-CF5547602C2C}"/>
              </a:ext>
            </a:extLst>
          </p:cNvPr>
          <p:cNvSpPr>
            <a:spLocks noGrp="1"/>
          </p:cNvSpPr>
          <p:nvPr>
            <p:ph type="title"/>
          </p:nvPr>
        </p:nvSpPr>
        <p:spPr>
          <a:xfrm>
            <a:off x="1247775" y="2565400"/>
            <a:ext cx="15773400" cy="4278313"/>
          </a:xfrm>
        </p:spPr>
        <p:txBody>
          <a:bodyPr anchor="b"/>
          <a:lstStyle>
            <a:lvl1pPr>
              <a:defRPr sz="6000"/>
            </a:lvl1pPr>
          </a:lstStyle>
          <a:p>
            <a:r>
              <a:rPr lang="en-US"/>
              <a:t>Click to edit Master title style</a:t>
            </a:r>
            <a:endParaRPr lang="en-CO"/>
          </a:p>
        </p:txBody>
      </p:sp>
      <p:sp>
        <p:nvSpPr>
          <p:cNvPr id="3" name="Text Placeholder 2">
            <a:extLst>
              <a:ext uri="{FF2B5EF4-FFF2-40B4-BE49-F238E27FC236}">
                <a16:creationId xmlns:a16="http://schemas.microsoft.com/office/drawing/2014/main" id="{F5BC8C8A-F303-BC43-AC81-AA1E7690D148}"/>
              </a:ext>
            </a:extLst>
          </p:cNvPr>
          <p:cNvSpPr>
            <a:spLocks noGrp="1"/>
          </p:cNvSpPr>
          <p:nvPr>
            <p:ph type="body" idx="1"/>
          </p:nvPr>
        </p:nvSpPr>
        <p:spPr>
          <a:xfrm>
            <a:off x="1247775" y="6884988"/>
            <a:ext cx="15773400" cy="22494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ED18C8-4845-DA4F-99B7-C515A9C73AB3}"/>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5" name="Footer Placeholder 4">
            <a:extLst>
              <a:ext uri="{FF2B5EF4-FFF2-40B4-BE49-F238E27FC236}">
                <a16:creationId xmlns:a16="http://schemas.microsoft.com/office/drawing/2014/main" id="{093B7699-9842-B84F-A3F7-C1FBFCF0FD9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C36C8919-068D-8B4A-9571-0F5D1A713751}"/>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1895133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6DCE4-E70C-CD47-937E-86D903A1F653}"/>
              </a:ext>
            </a:extLst>
          </p:cNvPr>
          <p:cNvSpPr>
            <a:spLocks noGrp="1"/>
          </p:cNvSpPr>
          <p:nvPr>
            <p:ph type="title"/>
          </p:nvPr>
        </p:nvSpPr>
        <p:spPr/>
        <p:txBody>
          <a:bodyPr/>
          <a:lstStyle/>
          <a:p>
            <a:r>
              <a:rPr lang="en-US"/>
              <a:t>Click to edit Master title style</a:t>
            </a:r>
            <a:endParaRPr lang="en-CO"/>
          </a:p>
        </p:txBody>
      </p:sp>
      <p:sp>
        <p:nvSpPr>
          <p:cNvPr id="3" name="Content Placeholder 2">
            <a:extLst>
              <a:ext uri="{FF2B5EF4-FFF2-40B4-BE49-F238E27FC236}">
                <a16:creationId xmlns:a16="http://schemas.microsoft.com/office/drawing/2014/main" id="{415DDFEC-E7F3-764F-8782-ED5B1CDA0460}"/>
              </a:ext>
            </a:extLst>
          </p:cNvPr>
          <p:cNvSpPr>
            <a:spLocks noGrp="1"/>
          </p:cNvSpPr>
          <p:nvPr>
            <p:ph sz="half" idx="1"/>
          </p:nvPr>
        </p:nvSpPr>
        <p:spPr>
          <a:xfrm>
            <a:off x="12573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Content Placeholder 3">
            <a:extLst>
              <a:ext uri="{FF2B5EF4-FFF2-40B4-BE49-F238E27FC236}">
                <a16:creationId xmlns:a16="http://schemas.microsoft.com/office/drawing/2014/main" id="{380236DB-3F81-804E-A69E-40B2A9ABEB64}"/>
              </a:ext>
            </a:extLst>
          </p:cNvPr>
          <p:cNvSpPr>
            <a:spLocks noGrp="1"/>
          </p:cNvSpPr>
          <p:nvPr>
            <p:ph sz="half" idx="2"/>
          </p:nvPr>
        </p:nvSpPr>
        <p:spPr>
          <a:xfrm>
            <a:off x="9220200" y="2738438"/>
            <a:ext cx="7810500" cy="652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Date Placeholder 4">
            <a:extLst>
              <a:ext uri="{FF2B5EF4-FFF2-40B4-BE49-F238E27FC236}">
                <a16:creationId xmlns:a16="http://schemas.microsoft.com/office/drawing/2014/main" id="{C47D9575-4BB2-2143-B60A-9F72508DD4F3}"/>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6" name="Footer Placeholder 5">
            <a:extLst>
              <a:ext uri="{FF2B5EF4-FFF2-40B4-BE49-F238E27FC236}">
                <a16:creationId xmlns:a16="http://schemas.microsoft.com/office/drawing/2014/main" id="{49E7498B-5271-4F4A-B9B0-1A7436B8798C}"/>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D03A8E4D-DCDC-9743-A980-337828D135DF}"/>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25678804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1C23E-B10C-EE46-9AEB-6B1FAB8AC661}"/>
              </a:ext>
            </a:extLst>
          </p:cNvPr>
          <p:cNvSpPr>
            <a:spLocks noGrp="1"/>
          </p:cNvSpPr>
          <p:nvPr>
            <p:ph type="title"/>
          </p:nvPr>
        </p:nvSpPr>
        <p:spPr>
          <a:xfrm>
            <a:off x="1260475" y="547688"/>
            <a:ext cx="15773400" cy="1989137"/>
          </a:xfrm>
        </p:spPr>
        <p:txBody>
          <a:bodyPr/>
          <a:lstStyle/>
          <a:p>
            <a:r>
              <a:rPr lang="en-US"/>
              <a:t>Click to edit Master title style</a:t>
            </a:r>
            <a:endParaRPr lang="en-CO"/>
          </a:p>
        </p:txBody>
      </p:sp>
      <p:sp>
        <p:nvSpPr>
          <p:cNvPr id="3" name="Text Placeholder 2">
            <a:extLst>
              <a:ext uri="{FF2B5EF4-FFF2-40B4-BE49-F238E27FC236}">
                <a16:creationId xmlns:a16="http://schemas.microsoft.com/office/drawing/2014/main" id="{53CBEF0D-11DB-8049-A89E-110603159AF7}"/>
              </a:ext>
            </a:extLst>
          </p:cNvPr>
          <p:cNvSpPr>
            <a:spLocks noGrp="1"/>
          </p:cNvSpPr>
          <p:nvPr>
            <p:ph type="body" idx="1"/>
          </p:nvPr>
        </p:nvSpPr>
        <p:spPr>
          <a:xfrm>
            <a:off x="1260475" y="2522538"/>
            <a:ext cx="7735888"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BFE3812-F719-404C-86FE-60F5FD18CD40}"/>
              </a:ext>
            </a:extLst>
          </p:cNvPr>
          <p:cNvSpPr>
            <a:spLocks noGrp="1"/>
          </p:cNvSpPr>
          <p:nvPr>
            <p:ph sz="half" idx="2"/>
          </p:nvPr>
        </p:nvSpPr>
        <p:spPr>
          <a:xfrm>
            <a:off x="1260475" y="3757613"/>
            <a:ext cx="7735888"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5" name="Text Placeholder 4">
            <a:extLst>
              <a:ext uri="{FF2B5EF4-FFF2-40B4-BE49-F238E27FC236}">
                <a16:creationId xmlns:a16="http://schemas.microsoft.com/office/drawing/2014/main" id="{B8C9E763-513A-1F4C-84F1-3F6B6645803B}"/>
              </a:ext>
            </a:extLst>
          </p:cNvPr>
          <p:cNvSpPr>
            <a:spLocks noGrp="1"/>
          </p:cNvSpPr>
          <p:nvPr>
            <p:ph type="body" sz="quarter" idx="3"/>
          </p:nvPr>
        </p:nvSpPr>
        <p:spPr>
          <a:xfrm>
            <a:off x="9258300" y="2522538"/>
            <a:ext cx="7775575" cy="1235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398C41D-2F31-174F-8696-B30F603FFBC3}"/>
              </a:ext>
            </a:extLst>
          </p:cNvPr>
          <p:cNvSpPr>
            <a:spLocks noGrp="1"/>
          </p:cNvSpPr>
          <p:nvPr>
            <p:ph sz="quarter" idx="4"/>
          </p:nvPr>
        </p:nvSpPr>
        <p:spPr>
          <a:xfrm>
            <a:off x="9258300" y="3757613"/>
            <a:ext cx="7775575" cy="55276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7" name="Date Placeholder 6">
            <a:extLst>
              <a:ext uri="{FF2B5EF4-FFF2-40B4-BE49-F238E27FC236}">
                <a16:creationId xmlns:a16="http://schemas.microsoft.com/office/drawing/2014/main" id="{263DC37A-BDA5-B34D-AF23-6DE09A76CB57}"/>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8" name="Footer Placeholder 7">
            <a:extLst>
              <a:ext uri="{FF2B5EF4-FFF2-40B4-BE49-F238E27FC236}">
                <a16:creationId xmlns:a16="http://schemas.microsoft.com/office/drawing/2014/main" id="{7BE5730D-24E2-1747-A416-34491439462D}"/>
              </a:ext>
            </a:extLst>
          </p:cNvPr>
          <p:cNvSpPr>
            <a:spLocks noGrp="1"/>
          </p:cNvSpPr>
          <p:nvPr>
            <p:ph type="ftr" sz="quarter" idx="11"/>
          </p:nvPr>
        </p:nvSpPr>
        <p:spPr/>
        <p:txBody>
          <a:bodyPr/>
          <a:lstStyle/>
          <a:p>
            <a:endParaRPr lang="en-CO"/>
          </a:p>
        </p:txBody>
      </p:sp>
      <p:sp>
        <p:nvSpPr>
          <p:cNvPr id="9" name="Slide Number Placeholder 8">
            <a:extLst>
              <a:ext uri="{FF2B5EF4-FFF2-40B4-BE49-F238E27FC236}">
                <a16:creationId xmlns:a16="http://schemas.microsoft.com/office/drawing/2014/main" id="{5A549851-1D5E-BB49-937A-1D12A4F31B77}"/>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1736892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7497F-B572-1448-825A-1804795C42BA}"/>
              </a:ext>
            </a:extLst>
          </p:cNvPr>
          <p:cNvSpPr>
            <a:spLocks noGrp="1"/>
          </p:cNvSpPr>
          <p:nvPr>
            <p:ph type="title"/>
          </p:nvPr>
        </p:nvSpPr>
        <p:spPr/>
        <p:txBody>
          <a:bodyPr/>
          <a:lstStyle/>
          <a:p>
            <a:r>
              <a:rPr lang="en-US"/>
              <a:t>Click to edit Master title style</a:t>
            </a:r>
            <a:endParaRPr lang="en-CO"/>
          </a:p>
        </p:txBody>
      </p:sp>
      <p:sp>
        <p:nvSpPr>
          <p:cNvPr id="3" name="Date Placeholder 2">
            <a:extLst>
              <a:ext uri="{FF2B5EF4-FFF2-40B4-BE49-F238E27FC236}">
                <a16:creationId xmlns:a16="http://schemas.microsoft.com/office/drawing/2014/main" id="{4041B2CB-0FBF-7140-A836-8751741723B0}"/>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4" name="Footer Placeholder 3">
            <a:extLst>
              <a:ext uri="{FF2B5EF4-FFF2-40B4-BE49-F238E27FC236}">
                <a16:creationId xmlns:a16="http://schemas.microsoft.com/office/drawing/2014/main" id="{E83D562E-50A8-8A4B-918A-6714E337260F}"/>
              </a:ext>
            </a:extLst>
          </p:cNvPr>
          <p:cNvSpPr>
            <a:spLocks noGrp="1"/>
          </p:cNvSpPr>
          <p:nvPr>
            <p:ph type="ftr" sz="quarter" idx="11"/>
          </p:nvPr>
        </p:nvSpPr>
        <p:spPr/>
        <p:txBody>
          <a:bodyPr/>
          <a:lstStyle/>
          <a:p>
            <a:endParaRPr lang="en-CO"/>
          </a:p>
        </p:txBody>
      </p:sp>
      <p:sp>
        <p:nvSpPr>
          <p:cNvPr id="5" name="Slide Number Placeholder 4">
            <a:extLst>
              <a:ext uri="{FF2B5EF4-FFF2-40B4-BE49-F238E27FC236}">
                <a16:creationId xmlns:a16="http://schemas.microsoft.com/office/drawing/2014/main" id="{4FB4D560-E420-D042-9FB5-451C74DB8261}"/>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38838482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5F2FC2-62AF-1044-AA6C-FE962F62FB42}"/>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3" name="Footer Placeholder 2">
            <a:extLst>
              <a:ext uri="{FF2B5EF4-FFF2-40B4-BE49-F238E27FC236}">
                <a16:creationId xmlns:a16="http://schemas.microsoft.com/office/drawing/2014/main" id="{F25C91E9-97A9-444D-A075-AF1DF328001C}"/>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3C10A4BE-40E7-014A-8D5C-B68C0473ABE3}"/>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134750703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D1755-2CEC-474A-BC7D-910109ACB787}"/>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CO"/>
          </a:p>
        </p:txBody>
      </p:sp>
      <p:sp>
        <p:nvSpPr>
          <p:cNvPr id="3" name="Content Placeholder 2">
            <a:extLst>
              <a:ext uri="{FF2B5EF4-FFF2-40B4-BE49-F238E27FC236}">
                <a16:creationId xmlns:a16="http://schemas.microsoft.com/office/drawing/2014/main" id="{4738C163-611C-EE47-AB94-CB63E327A102}"/>
              </a:ext>
            </a:extLst>
          </p:cNvPr>
          <p:cNvSpPr>
            <a:spLocks noGrp="1"/>
          </p:cNvSpPr>
          <p:nvPr>
            <p:ph idx="1"/>
          </p:nvPr>
        </p:nvSpPr>
        <p:spPr>
          <a:xfrm>
            <a:off x="7775575" y="1481138"/>
            <a:ext cx="9258300" cy="7310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Text Placeholder 3">
            <a:extLst>
              <a:ext uri="{FF2B5EF4-FFF2-40B4-BE49-F238E27FC236}">
                <a16:creationId xmlns:a16="http://schemas.microsoft.com/office/drawing/2014/main" id="{D2DA8DBF-35AF-F74B-9351-E5C75BB53762}"/>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B3991F2-49B9-B14E-AF92-FD36C72E0E96}"/>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6" name="Footer Placeholder 5">
            <a:extLst>
              <a:ext uri="{FF2B5EF4-FFF2-40B4-BE49-F238E27FC236}">
                <a16:creationId xmlns:a16="http://schemas.microsoft.com/office/drawing/2014/main" id="{950C08A2-7DCC-A743-8BA7-52C05FA78C86}"/>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0C787E66-1915-B249-B03F-169B113B3668}"/>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2716746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1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6"/>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40" name="Google Shape;40;p1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lnSpc>
                <a:spcPct val="100000"/>
              </a:lnSpc>
              <a:spcBef>
                <a:spcPts val="560"/>
              </a:spcBef>
              <a:spcAft>
                <a:spcPts val="0"/>
              </a:spcAft>
              <a:buClr>
                <a:schemeClr val="dk1"/>
              </a:buClr>
              <a:buSzPts val="2800"/>
              <a:buChar char="•"/>
              <a:defRPr sz="2800"/>
            </a:lvl1pPr>
            <a:lvl2pPr marL="914400" lvl="1" indent="-381000" algn="l">
              <a:lnSpc>
                <a:spcPct val="100000"/>
              </a:lnSpc>
              <a:spcBef>
                <a:spcPts val="48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360"/>
              </a:spcBef>
              <a:spcAft>
                <a:spcPts val="0"/>
              </a:spcAft>
              <a:buClr>
                <a:schemeClr val="dk1"/>
              </a:buClr>
              <a:buSzPts val="1800"/>
              <a:buChar char="–"/>
              <a:defRPr sz="1800"/>
            </a:lvl4pPr>
            <a:lvl5pPr marL="2286000" lvl="4" indent="-342900" algn="l">
              <a:lnSpc>
                <a:spcPct val="100000"/>
              </a:lnSpc>
              <a:spcBef>
                <a:spcPts val="360"/>
              </a:spcBef>
              <a:spcAft>
                <a:spcPts val="0"/>
              </a:spcAft>
              <a:buClr>
                <a:schemeClr val="dk1"/>
              </a:buClr>
              <a:buSzPts val="1800"/>
              <a:buChar char="»"/>
              <a:defRPr sz="1800"/>
            </a:lvl5pPr>
            <a:lvl6pPr marL="2743200" lvl="5" indent="-342900" algn="l">
              <a:lnSpc>
                <a:spcPct val="100000"/>
              </a:lnSpc>
              <a:spcBef>
                <a:spcPts val="360"/>
              </a:spcBef>
              <a:spcAft>
                <a:spcPts val="0"/>
              </a:spcAft>
              <a:buClr>
                <a:schemeClr val="dk1"/>
              </a:buClr>
              <a:buSzPts val="1800"/>
              <a:buChar char="•"/>
              <a:defRPr sz="1800"/>
            </a:lvl6pPr>
            <a:lvl7pPr marL="3200400" lvl="6" indent="-342900" algn="l">
              <a:lnSpc>
                <a:spcPct val="100000"/>
              </a:lnSpc>
              <a:spcBef>
                <a:spcPts val="360"/>
              </a:spcBef>
              <a:spcAft>
                <a:spcPts val="0"/>
              </a:spcAft>
              <a:buClr>
                <a:schemeClr val="dk1"/>
              </a:buClr>
              <a:buSzPts val="1800"/>
              <a:buChar char="•"/>
              <a:defRPr sz="1800"/>
            </a:lvl7pPr>
            <a:lvl8pPr marL="3657600" lvl="7" indent="-342900" algn="l">
              <a:lnSpc>
                <a:spcPct val="100000"/>
              </a:lnSpc>
              <a:spcBef>
                <a:spcPts val="360"/>
              </a:spcBef>
              <a:spcAft>
                <a:spcPts val="0"/>
              </a:spcAft>
              <a:buClr>
                <a:schemeClr val="dk1"/>
              </a:buClr>
              <a:buSzPts val="1800"/>
              <a:buChar char="•"/>
              <a:defRPr sz="1800"/>
            </a:lvl8pPr>
            <a:lvl9pPr marL="4114800" lvl="8" indent="-342900" algn="l">
              <a:lnSpc>
                <a:spcPct val="100000"/>
              </a:lnSpc>
              <a:spcBef>
                <a:spcPts val="360"/>
              </a:spcBef>
              <a:spcAft>
                <a:spcPts val="0"/>
              </a:spcAft>
              <a:buClr>
                <a:schemeClr val="dk1"/>
              </a:buClr>
              <a:buSzPts val="1800"/>
              <a:buChar char="•"/>
              <a:defRPr sz="1800"/>
            </a:lvl9pPr>
          </a:lstStyle>
          <a:p>
            <a:endParaRPr/>
          </a:p>
        </p:txBody>
      </p:sp>
      <p:sp>
        <p:nvSpPr>
          <p:cNvPr id="41" name="Google Shape;41;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7DE97-0BB2-F944-869C-015EA7DEE9E2}"/>
              </a:ext>
            </a:extLst>
          </p:cNvPr>
          <p:cNvSpPr>
            <a:spLocks noGrp="1"/>
          </p:cNvSpPr>
          <p:nvPr>
            <p:ph type="title"/>
          </p:nvPr>
        </p:nvSpPr>
        <p:spPr>
          <a:xfrm>
            <a:off x="1260475" y="685800"/>
            <a:ext cx="5897563" cy="2400300"/>
          </a:xfrm>
        </p:spPr>
        <p:txBody>
          <a:bodyPr anchor="b"/>
          <a:lstStyle>
            <a:lvl1pPr>
              <a:defRPr sz="3200"/>
            </a:lvl1pPr>
          </a:lstStyle>
          <a:p>
            <a:r>
              <a:rPr lang="en-US"/>
              <a:t>Click to edit Master title style</a:t>
            </a:r>
            <a:endParaRPr lang="en-CO"/>
          </a:p>
        </p:txBody>
      </p:sp>
      <p:sp>
        <p:nvSpPr>
          <p:cNvPr id="3" name="Picture Placeholder 2">
            <a:extLst>
              <a:ext uri="{FF2B5EF4-FFF2-40B4-BE49-F238E27FC236}">
                <a16:creationId xmlns:a16="http://schemas.microsoft.com/office/drawing/2014/main" id="{915D6264-1F26-FC4D-8973-9EA3350208AE}"/>
              </a:ext>
            </a:extLst>
          </p:cNvPr>
          <p:cNvSpPr>
            <a:spLocks noGrp="1"/>
          </p:cNvSpPr>
          <p:nvPr>
            <p:ph type="pic" idx="1"/>
          </p:nvPr>
        </p:nvSpPr>
        <p:spPr>
          <a:xfrm>
            <a:off x="7775575" y="1481138"/>
            <a:ext cx="9258300" cy="73104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O"/>
          </a:p>
        </p:txBody>
      </p:sp>
      <p:sp>
        <p:nvSpPr>
          <p:cNvPr id="4" name="Text Placeholder 3">
            <a:extLst>
              <a:ext uri="{FF2B5EF4-FFF2-40B4-BE49-F238E27FC236}">
                <a16:creationId xmlns:a16="http://schemas.microsoft.com/office/drawing/2014/main" id="{053311D6-099F-9747-8976-E0E5BCE6E2D3}"/>
              </a:ext>
            </a:extLst>
          </p:cNvPr>
          <p:cNvSpPr>
            <a:spLocks noGrp="1"/>
          </p:cNvSpPr>
          <p:nvPr>
            <p:ph type="body" sz="half" idx="2"/>
          </p:nvPr>
        </p:nvSpPr>
        <p:spPr>
          <a:xfrm>
            <a:off x="1260475" y="3086100"/>
            <a:ext cx="5897563" cy="5718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CEC2D6-811F-7440-8F07-499D54537539}"/>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6" name="Footer Placeholder 5">
            <a:extLst>
              <a:ext uri="{FF2B5EF4-FFF2-40B4-BE49-F238E27FC236}">
                <a16:creationId xmlns:a16="http://schemas.microsoft.com/office/drawing/2014/main" id="{3A2BB5C9-EB51-5A49-B08B-203DA0392ED3}"/>
              </a:ext>
            </a:extLst>
          </p:cNvPr>
          <p:cNvSpPr>
            <a:spLocks noGrp="1"/>
          </p:cNvSpPr>
          <p:nvPr>
            <p:ph type="ftr" sz="quarter" idx="11"/>
          </p:nvPr>
        </p:nvSpPr>
        <p:spPr/>
        <p:txBody>
          <a:bodyPr/>
          <a:lstStyle/>
          <a:p>
            <a:endParaRPr lang="en-CO"/>
          </a:p>
        </p:txBody>
      </p:sp>
      <p:sp>
        <p:nvSpPr>
          <p:cNvPr id="7" name="Slide Number Placeholder 6">
            <a:extLst>
              <a:ext uri="{FF2B5EF4-FFF2-40B4-BE49-F238E27FC236}">
                <a16:creationId xmlns:a16="http://schemas.microsoft.com/office/drawing/2014/main" id="{C6E8B3A9-7BB6-5744-B29C-EE67A2F10CAC}"/>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13229129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1851B-8E8D-DC46-A8E3-B7D05464993C}"/>
              </a:ext>
            </a:extLst>
          </p:cNvPr>
          <p:cNvSpPr>
            <a:spLocks noGrp="1"/>
          </p:cNvSpPr>
          <p:nvPr>
            <p:ph type="title"/>
          </p:nvPr>
        </p:nvSpPr>
        <p:spPr/>
        <p:txBody>
          <a:bodyPr/>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F03D97EE-7AB7-AC4A-8FBB-063EED8F182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4A2ED244-58A9-D049-AE33-C6CC813DC3F6}"/>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5" name="Footer Placeholder 4">
            <a:extLst>
              <a:ext uri="{FF2B5EF4-FFF2-40B4-BE49-F238E27FC236}">
                <a16:creationId xmlns:a16="http://schemas.microsoft.com/office/drawing/2014/main" id="{5E75DF47-1335-5546-A37D-92FF0B49AAB5}"/>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9A5BC32A-0DF8-E247-98E3-02AF48597497}"/>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6362706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D80F5A-371F-9843-B8B2-39CD5D6079B2}"/>
              </a:ext>
            </a:extLst>
          </p:cNvPr>
          <p:cNvSpPr>
            <a:spLocks noGrp="1"/>
          </p:cNvSpPr>
          <p:nvPr>
            <p:ph type="title" orient="vert"/>
          </p:nvPr>
        </p:nvSpPr>
        <p:spPr>
          <a:xfrm>
            <a:off x="13087350" y="547688"/>
            <a:ext cx="3943350" cy="8718550"/>
          </a:xfrm>
        </p:spPr>
        <p:txBody>
          <a:bodyPr vert="eaVert"/>
          <a:lstStyle/>
          <a:p>
            <a:r>
              <a:rPr lang="en-US"/>
              <a:t>Click to edit Master title style</a:t>
            </a:r>
            <a:endParaRPr lang="en-CO"/>
          </a:p>
        </p:txBody>
      </p:sp>
      <p:sp>
        <p:nvSpPr>
          <p:cNvPr id="3" name="Vertical Text Placeholder 2">
            <a:extLst>
              <a:ext uri="{FF2B5EF4-FFF2-40B4-BE49-F238E27FC236}">
                <a16:creationId xmlns:a16="http://schemas.microsoft.com/office/drawing/2014/main" id="{57C0BF51-68BA-E44A-B234-76179AFD350C}"/>
              </a:ext>
            </a:extLst>
          </p:cNvPr>
          <p:cNvSpPr>
            <a:spLocks noGrp="1"/>
          </p:cNvSpPr>
          <p:nvPr>
            <p:ph type="body" orient="vert" idx="1"/>
          </p:nvPr>
        </p:nvSpPr>
        <p:spPr>
          <a:xfrm>
            <a:off x="1257300" y="547688"/>
            <a:ext cx="11677650" cy="87185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E9779FD4-DCA9-0E4A-970A-A988E9B9B1A6}"/>
              </a:ext>
            </a:extLst>
          </p:cNvPr>
          <p:cNvSpPr>
            <a:spLocks noGrp="1"/>
          </p:cNvSpPr>
          <p:nvPr>
            <p:ph type="dt" sz="half" idx="10"/>
          </p:nvPr>
        </p:nvSpPr>
        <p:spPr/>
        <p:txBody>
          <a:bodyPr/>
          <a:lstStyle/>
          <a:p>
            <a:fld id="{F8F2BC6A-3477-1C42-8FB7-15E9221AE59D}" type="datetimeFigureOut">
              <a:rPr lang="en-CO" smtClean="0"/>
              <a:t>06/09/2021</a:t>
            </a:fld>
            <a:endParaRPr lang="en-CO"/>
          </a:p>
        </p:txBody>
      </p:sp>
      <p:sp>
        <p:nvSpPr>
          <p:cNvPr id="5" name="Footer Placeholder 4">
            <a:extLst>
              <a:ext uri="{FF2B5EF4-FFF2-40B4-BE49-F238E27FC236}">
                <a16:creationId xmlns:a16="http://schemas.microsoft.com/office/drawing/2014/main" id="{E6248CED-2FC6-A944-B4C3-2038F1B9131B}"/>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64923792-A9D9-5948-896F-E74C2CD2E0C9}"/>
              </a:ext>
            </a:extLst>
          </p:cNvPr>
          <p:cNvSpPr>
            <a:spLocks noGrp="1"/>
          </p:cNvSpPr>
          <p:nvPr>
            <p:ph type="sldNum" sz="quarter" idx="12"/>
          </p:nvPr>
        </p:nvSpPr>
        <p:spPr/>
        <p:txBody>
          <a:bodyPr/>
          <a:lstStyle/>
          <a:p>
            <a:fld id="{1008169A-4554-4E48-82B2-B8F818D9877E}" type="slidenum">
              <a:rPr lang="en-CO" smtClean="0"/>
              <a:t>‹#›</a:t>
            </a:fld>
            <a:endParaRPr lang="en-CO"/>
          </a:p>
        </p:txBody>
      </p:sp>
    </p:spTree>
    <p:extLst>
      <p:ext uri="{BB962C8B-B14F-4D97-AF65-F5344CB8AC3E}">
        <p14:creationId xmlns:p14="http://schemas.microsoft.com/office/powerpoint/2010/main" val="37029700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3400" y="780000"/>
            <a:ext cx="17041200" cy="11454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atin typeface="Roboto"/>
                <a:ea typeface="Roboto"/>
                <a:cs typeface="Roboto"/>
                <a:sym typeface="Roboto"/>
              </a:defRPr>
            </a:lvl1pPr>
            <a:lvl2pPr lvl="1">
              <a:spcBef>
                <a:spcPts val="0"/>
              </a:spcBef>
              <a:spcAft>
                <a:spcPts val="0"/>
              </a:spcAft>
              <a:buSzPts val="2800"/>
              <a:buNone/>
              <a:defRPr>
                <a:latin typeface="Roboto"/>
                <a:ea typeface="Roboto"/>
                <a:cs typeface="Roboto"/>
                <a:sym typeface="Roboto"/>
              </a:defRPr>
            </a:lvl2pPr>
            <a:lvl3pPr lvl="2">
              <a:spcBef>
                <a:spcPts val="0"/>
              </a:spcBef>
              <a:spcAft>
                <a:spcPts val="0"/>
              </a:spcAft>
              <a:buSzPts val="2800"/>
              <a:buNone/>
              <a:defRPr>
                <a:latin typeface="Roboto"/>
                <a:ea typeface="Roboto"/>
                <a:cs typeface="Roboto"/>
                <a:sym typeface="Roboto"/>
              </a:defRPr>
            </a:lvl3pPr>
            <a:lvl4pPr lvl="3">
              <a:spcBef>
                <a:spcPts val="0"/>
              </a:spcBef>
              <a:spcAft>
                <a:spcPts val="0"/>
              </a:spcAft>
              <a:buSzPts val="2800"/>
              <a:buNone/>
              <a:defRPr>
                <a:latin typeface="Roboto"/>
                <a:ea typeface="Roboto"/>
                <a:cs typeface="Roboto"/>
                <a:sym typeface="Roboto"/>
              </a:defRPr>
            </a:lvl4pPr>
            <a:lvl5pPr lvl="4">
              <a:spcBef>
                <a:spcPts val="0"/>
              </a:spcBef>
              <a:spcAft>
                <a:spcPts val="0"/>
              </a:spcAft>
              <a:buSzPts val="2800"/>
              <a:buNone/>
              <a:defRPr>
                <a:latin typeface="Roboto"/>
                <a:ea typeface="Roboto"/>
                <a:cs typeface="Roboto"/>
                <a:sym typeface="Roboto"/>
              </a:defRPr>
            </a:lvl5pPr>
            <a:lvl6pPr lvl="5">
              <a:spcBef>
                <a:spcPts val="0"/>
              </a:spcBef>
              <a:spcAft>
                <a:spcPts val="0"/>
              </a:spcAft>
              <a:buSzPts val="2800"/>
              <a:buNone/>
              <a:defRPr>
                <a:latin typeface="Roboto"/>
                <a:ea typeface="Roboto"/>
                <a:cs typeface="Roboto"/>
                <a:sym typeface="Roboto"/>
              </a:defRPr>
            </a:lvl6pPr>
            <a:lvl7pPr lvl="6">
              <a:spcBef>
                <a:spcPts val="0"/>
              </a:spcBef>
              <a:spcAft>
                <a:spcPts val="0"/>
              </a:spcAft>
              <a:buSzPts val="2800"/>
              <a:buNone/>
              <a:defRPr>
                <a:latin typeface="Roboto"/>
                <a:ea typeface="Roboto"/>
                <a:cs typeface="Roboto"/>
                <a:sym typeface="Roboto"/>
              </a:defRPr>
            </a:lvl7pPr>
            <a:lvl8pPr lvl="7">
              <a:spcBef>
                <a:spcPts val="0"/>
              </a:spcBef>
              <a:spcAft>
                <a:spcPts val="0"/>
              </a:spcAft>
              <a:buSzPts val="2800"/>
              <a:buNone/>
              <a:defRPr>
                <a:latin typeface="Roboto"/>
                <a:ea typeface="Roboto"/>
                <a:cs typeface="Roboto"/>
                <a:sym typeface="Roboto"/>
              </a:defRPr>
            </a:lvl8pPr>
            <a:lvl9pPr lvl="8">
              <a:spcBef>
                <a:spcPts val="0"/>
              </a:spcBef>
              <a:spcAft>
                <a:spcPts val="0"/>
              </a:spcAft>
              <a:buSzPts val="2800"/>
              <a:buNone/>
              <a:defRPr>
                <a:latin typeface="Roboto"/>
                <a:ea typeface="Roboto"/>
                <a:cs typeface="Roboto"/>
                <a:sym typeface="Roboto"/>
              </a:defRPr>
            </a:lvl9pPr>
          </a:lstStyle>
          <a:p>
            <a:endParaRPr/>
          </a:p>
        </p:txBody>
      </p:sp>
    </p:spTree>
    <p:extLst>
      <p:ext uri="{BB962C8B-B14F-4D97-AF65-F5344CB8AC3E}">
        <p14:creationId xmlns:p14="http://schemas.microsoft.com/office/powerpoint/2010/main" val="25188746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 1 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37B7A-11A2-5243-9AEE-21A4452498F0}"/>
              </a:ext>
            </a:extLst>
          </p:cNvPr>
          <p:cNvSpPr>
            <a:spLocks noGrp="1"/>
          </p:cNvSpPr>
          <p:nvPr>
            <p:ph type="ctrTitle"/>
          </p:nvPr>
        </p:nvSpPr>
        <p:spPr>
          <a:xfrm>
            <a:off x="972000" y="3510000"/>
            <a:ext cx="10314000" cy="2160000"/>
          </a:xfrm>
        </p:spPr>
        <p:txBody>
          <a:bodyPr anchor="t" anchorCtr="0"/>
          <a:lstStyle>
            <a:lvl1pPr algn="l">
              <a:lnSpc>
                <a:spcPct val="100000"/>
              </a:lnSpc>
              <a:defRPr sz="72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C64D2CF9-6795-E24D-90F2-E0CA778EB364}"/>
              </a:ext>
            </a:extLst>
          </p:cNvPr>
          <p:cNvSpPr>
            <a:spLocks noGrp="1"/>
          </p:cNvSpPr>
          <p:nvPr>
            <p:ph type="subTitle" idx="1"/>
          </p:nvPr>
        </p:nvSpPr>
        <p:spPr>
          <a:xfrm>
            <a:off x="972000" y="2592000"/>
            <a:ext cx="10314000" cy="540000"/>
          </a:xfrm>
        </p:spPr>
        <p:txBody>
          <a:bodyPr anchor="b" anchorCtr="0"/>
          <a:lstStyle>
            <a:lvl1pPr marL="0" indent="0" algn="l">
              <a:buNone/>
              <a:defRPr sz="3600">
                <a:solidFill>
                  <a:schemeClr val="tx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5" name="Footer Placeholder 4">
            <a:extLst>
              <a:ext uri="{FF2B5EF4-FFF2-40B4-BE49-F238E27FC236}">
                <a16:creationId xmlns:a16="http://schemas.microsoft.com/office/drawing/2014/main" id="{30B7FFC3-561C-5549-B697-6C8BB95A2053}"/>
              </a:ext>
            </a:extLst>
          </p:cNvPr>
          <p:cNvSpPr>
            <a:spLocks noGrp="1"/>
          </p:cNvSpPr>
          <p:nvPr>
            <p:ph type="ftr" sz="quarter" idx="11"/>
          </p:nvPr>
        </p:nvSpPr>
        <p:spPr>
          <a:xfrm>
            <a:off x="972000" y="9288000"/>
            <a:ext cx="16416000" cy="270000"/>
          </a:xfrm>
        </p:spPr>
        <p:txBody>
          <a:bodyPr/>
          <a:lstStyle/>
          <a:p>
            <a:r>
              <a:rPr lang="en-GB" noProof="0"/>
              <a:t>www.britishcouncil.org</a:t>
            </a:r>
          </a:p>
        </p:txBody>
      </p:sp>
      <p:cxnSp>
        <p:nvCxnSpPr>
          <p:cNvPr id="8" name="Straight Connector 7">
            <a:extLst>
              <a:ext uri="{FF2B5EF4-FFF2-40B4-BE49-F238E27FC236}">
                <a16:creationId xmlns:a16="http://schemas.microsoft.com/office/drawing/2014/main" id="{DD557C23-2C1E-6744-965A-EB94DA68E1AC}"/>
              </a:ext>
            </a:extLst>
          </p:cNvPr>
          <p:cNvCxnSpPr/>
          <p:nvPr userDrawn="1"/>
        </p:nvCxnSpPr>
        <p:spPr>
          <a:xfrm>
            <a:off x="972000" y="3348000"/>
            <a:ext cx="648000" cy="0"/>
          </a:xfrm>
          <a:prstGeom prst="line">
            <a:avLst/>
          </a:prstGeom>
          <a:ln w="3048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77DA8F83-4B3E-8A42-815F-9B018CE19511}"/>
              </a:ext>
            </a:extLst>
          </p:cNvPr>
          <p:cNvSpPr>
            <a:spLocks noGrp="1"/>
          </p:cNvSpPr>
          <p:nvPr>
            <p:ph type="body" sz="quarter" idx="13"/>
          </p:nvPr>
        </p:nvSpPr>
        <p:spPr>
          <a:xfrm>
            <a:off x="972000" y="6912000"/>
            <a:ext cx="10314000" cy="378000"/>
          </a:xfrm>
        </p:spPr>
        <p:txBody>
          <a:bodyPr anchor="b" anchorCtr="0"/>
          <a:lstStyle>
            <a:lvl1pPr>
              <a:spcBef>
                <a:spcPts val="0"/>
              </a:spcBef>
              <a:defRPr sz="2700" b="0">
                <a:solidFill>
                  <a:schemeClr val="tx1"/>
                </a:solidFill>
              </a:defRPr>
            </a:lvl1pPr>
          </a:lstStyle>
          <a:p>
            <a:pPr lvl="0"/>
            <a:r>
              <a:rPr lang="en-US"/>
              <a:t>Click to edit Master text styles</a:t>
            </a:r>
          </a:p>
        </p:txBody>
      </p:sp>
      <p:pic>
        <p:nvPicPr>
          <p:cNvPr id="12" name="Picture 11">
            <a:extLst>
              <a:ext uri="{FF2B5EF4-FFF2-40B4-BE49-F238E27FC236}">
                <a16:creationId xmlns:a16="http://schemas.microsoft.com/office/drawing/2014/main" id="{68B4A97B-8C6F-A742-9B60-1B6AE71A1410}"/>
              </a:ext>
            </a:extLst>
          </p:cNvPr>
          <p:cNvPicPr>
            <a:picLocks noChangeAspect="1"/>
          </p:cNvPicPr>
          <p:nvPr userDrawn="1"/>
        </p:nvPicPr>
        <p:blipFill>
          <a:blip r:embed="rId2"/>
          <a:stretch>
            <a:fillRect/>
          </a:stretch>
        </p:blipFill>
        <p:spPr>
          <a:xfrm>
            <a:off x="1008000" y="756000"/>
            <a:ext cx="2228850" cy="647700"/>
          </a:xfrm>
          <a:prstGeom prst="rect">
            <a:avLst/>
          </a:prstGeom>
        </p:spPr>
      </p:pic>
    </p:spTree>
    <p:extLst>
      <p:ext uri="{BB962C8B-B14F-4D97-AF65-F5344CB8AC3E}">
        <p14:creationId xmlns:p14="http://schemas.microsoft.com/office/powerpoint/2010/main" val="32509592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 2 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37B7A-11A2-5243-9AEE-21A4452498F0}"/>
              </a:ext>
            </a:extLst>
          </p:cNvPr>
          <p:cNvSpPr>
            <a:spLocks noGrp="1"/>
          </p:cNvSpPr>
          <p:nvPr>
            <p:ph type="ctrTitle"/>
          </p:nvPr>
        </p:nvSpPr>
        <p:spPr>
          <a:xfrm>
            <a:off x="972000" y="4050000"/>
            <a:ext cx="10314000" cy="2160000"/>
          </a:xfrm>
        </p:spPr>
        <p:txBody>
          <a:bodyPr anchor="t" anchorCtr="0"/>
          <a:lstStyle>
            <a:lvl1pPr algn="l">
              <a:lnSpc>
                <a:spcPct val="100000"/>
              </a:lnSpc>
              <a:defRPr sz="7200">
                <a:solidFill>
                  <a:schemeClr val="tx1"/>
                </a:solidFill>
              </a:defRPr>
            </a:lvl1pPr>
          </a:lstStyle>
          <a:p>
            <a:r>
              <a:rPr lang="en-US" noProof="0"/>
              <a:t>Click to edit Master title style</a:t>
            </a:r>
            <a:endParaRPr lang="en-US"/>
          </a:p>
        </p:txBody>
      </p:sp>
      <p:sp>
        <p:nvSpPr>
          <p:cNvPr id="3" name="Subtitle 2">
            <a:extLst>
              <a:ext uri="{FF2B5EF4-FFF2-40B4-BE49-F238E27FC236}">
                <a16:creationId xmlns:a16="http://schemas.microsoft.com/office/drawing/2014/main" id="{C64D2CF9-6795-E24D-90F2-E0CA778EB364}"/>
              </a:ext>
            </a:extLst>
          </p:cNvPr>
          <p:cNvSpPr>
            <a:spLocks noGrp="1"/>
          </p:cNvSpPr>
          <p:nvPr>
            <p:ph type="subTitle" idx="1"/>
          </p:nvPr>
        </p:nvSpPr>
        <p:spPr>
          <a:xfrm>
            <a:off x="972000" y="2592000"/>
            <a:ext cx="10314000" cy="1080000"/>
          </a:xfrm>
        </p:spPr>
        <p:txBody>
          <a:bodyPr anchor="b" anchorCtr="0"/>
          <a:lstStyle>
            <a:lvl1pPr marL="0" indent="0" algn="l">
              <a:buNone/>
              <a:defRPr sz="3600">
                <a:solidFill>
                  <a:schemeClr val="tx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noProof="0"/>
              <a:t>Click to edit Master subtitle style</a:t>
            </a:r>
            <a:endParaRPr lang="en-US"/>
          </a:p>
        </p:txBody>
      </p:sp>
      <p:sp>
        <p:nvSpPr>
          <p:cNvPr id="5" name="Footer Placeholder 4">
            <a:extLst>
              <a:ext uri="{FF2B5EF4-FFF2-40B4-BE49-F238E27FC236}">
                <a16:creationId xmlns:a16="http://schemas.microsoft.com/office/drawing/2014/main" id="{30B7FFC3-561C-5549-B697-6C8BB95A2053}"/>
              </a:ext>
            </a:extLst>
          </p:cNvPr>
          <p:cNvSpPr>
            <a:spLocks noGrp="1"/>
          </p:cNvSpPr>
          <p:nvPr>
            <p:ph type="ftr" sz="quarter" idx="11"/>
          </p:nvPr>
        </p:nvSpPr>
        <p:spPr>
          <a:xfrm>
            <a:off x="972000" y="9288000"/>
            <a:ext cx="16416000" cy="270000"/>
          </a:xfrm>
        </p:spPr>
        <p:txBody>
          <a:bodyPr/>
          <a:lstStyle/>
          <a:p>
            <a:r>
              <a:rPr lang="en-GB" noProof="0"/>
              <a:t>www.britishcouncil.org</a:t>
            </a:r>
          </a:p>
        </p:txBody>
      </p:sp>
      <p:cxnSp>
        <p:nvCxnSpPr>
          <p:cNvPr id="8" name="Straight Connector 7">
            <a:extLst>
              <a:ext uri="{FF2B5EF4-FFF2-40B4-BE49-F238E27FC236}">
                <a16:creationId xmlns:a16="http://schemas.microsoft.com/office/drawing/2014/main" id="{DD557C23-2C1E-6744-965A-EB94DA68E1AC}"/>
              </a:ext>
            </a:extLst>
          </p:cNvPr>
          <p:cNvCxnSpPr/>
          <p:nvPr userDrawn="1"/>
        </p:nvCxnSpPr>
        <p:spPr>
          <a:xfrm>
            <a:off x="972002" y="3888000"/>
            <a:ext cx="648000" cy="0"/>
          </a:xfrm>
          <a:prstGeom prst="line">
            <a:avLst/>
          </a:prstGeom>
          <a:ln w="3048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10">
            <a:extLst>
              <a:ext uri="{FF2B5EF4-FFF2-40B4-BE49-F238E27FC236}">
                <a16:creationId xmlns:a16="http://schemas.microsoft.com/office/drawing/2014/main" id="{77DA8F83-4B3E-8A42-815F-9B018CE19511}"/>
              </a:ext>
            </a:extLst>
          </p:cNvPr>
          <p:cNvSpPr>
            <a:spLocks noGrp="1"/>
          </p:cNvSpPr>
          <p:nvPr>
            <p:ph type="body" sz="quarter" idx="13"/>
          </p:nvPr>
        </p:nvSpPr>
        <p:spPr>
          <a:xfrm>
            <a:off x="972000" y="6912000"/>
            <a:ext cx="10314000" cy="378000"/>
          </a:xfrm>
        </p:spPr>
        <p:txBody>
          <a:bodyPr anchor="b" anchorCtr="0"/>
          <a:lstStyle>
            <a:lvl1pPr>
              <a:spcBef>
                <a:spcPts val="0"/>
              </a:spcBef>
              <a:defRPr sz="2700" b="0">
                <a:solidFill>
                  <a:schemeClr val="tx1"/>
                </a:solidFill>
              </a:defRPr>
            </a:lvl1pPr>
          </a:lstStyle>
          <a:p>
            <a:pPr lvl="0"/>
            <a:r>
              <a:rPr lang="en-US"/>
              <a:t>Click to edit Master text styles</a:t>
            </a:r>
          </a:p>
        </p:txBody>
      </p:sp>
      <p:pic>
        <p:nvPicPr>
          <p:cNvPr id="7" name="Picture 6">
            <a:extLst>
              <a:ext uri="{FF2B5EF4-FFF2-40B4-BE49-F238E27FC236}">
                <a16:creationId xmlns:a16="http://schemas.microsoft.com/office/drawing/2014/main" id="{EE56BB0E-B503-6047-9026-46230EF7886B}"/>
              </a:ext>
            </a:extLst>
          </p:cNvPr>
          <p:cNvPicPr>
            <a:picLocks noChangeAspect="1"/>
          </p:cNvPicPr>
          <p:nvPr userDrawn="1"/>
        </p:nvPicPr>
        <p:blipFill>
          <a:blip r:embed="rId2"/>
          <a:stretch>
            <a:fillRect/>
          </a:stretch>
        </p:blipFill>
        <p:spPr>
          <a:xfrm>
            <a:off x="1008000" y="756000"/>
            <a:ext cx="2228850" cy="647700"/>
          </a:xfrm>
          <a:prstGeom prst="rect">
            <a:avLst/>
          </a:prstGeom>
        </p:spPr>
      </p:pic>
    </p:spTree>
    <p:extLst>
      <p:ext uri="{BB962C8B-B14F-4D97-AF65-F5344CB8AC3E}">
        <p14:creationId xmlns:p14="http://schemas.microsoft.com/office/powerpoint/2010/main" val="30504371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 plai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037B7A-11A2-5243-9AEE-21A4452498F0}"/>
              </a:ext>
            </a:extLst>
          </p:cNvPr>
          <p:cNvSpPr>
            <a:spLocks noGrp="1"/>
          </p:cNvSpPr>
          <p:nvPr>
            <p:ph type="ctrTitle"/>
          </p:nvPr>
        </p:nvSpPr>
        <p:spPr>
          <a:xfrm>
            <a:off x="972000" y="2592000"/>
            <a:ext cx="10314000" cy="2160000"/>
          </a:xfrm>
        </p:spPr>
        <p:txBody>
          <a:bodyPr anchor="t" anchorCtr="0"/>
          <a:lstStyle>
            <a:lvl1pPr algn="l">
              <a:lnSpc>
                <a:spcPct val="100000"/>
              </a:lnSpc>
              <a:defRPr sz="7200">
                <a:solidFill>
                  <a:schemeClr val="tx1"/>
                </a:solidFill>
              </a:defRPr>
            </a:lvl1pPr>
          </a:lstStyle>
          <a:p>
            <a:r>
              <a:rPr lang="en-US"/>
              <a:t>Click to edit Master title style</a:t>
            </a:r>
          </a:p>
        </p:txBody>
      </p:sp>
      <p:sp>
        <p:nvSpPr>
          <p:cNvPr id="5" name="Footer Placeholder 4">
            <a:extLst>
              <a:ext uri="{FF2B5EF4-FFF2-40B4-BE49-F238E27FC236}">
                <a16:creationId xmlns:a16="http://schemas.microsoft.com/office/drawing/2014/main" id="{30B7FFC3-561C-5549-B697-6C8BB95A2053}"/>
              </a:ext>
            </a:extLst>
          </p:cNvPr>
          <p:cNvSpPr>
            <a:spLocks noGrp="1"/>
          </p:cNvSpPr>
          <p:nvPr>
            <p:ph type="ftr" sz="quarter" idx="11"/>
          </p:nvPr>
        </p:nvSpPr>
        <p:spPr>
          <a:xfrm>
            <a:off x="972000" y="9288000"/>
            <a:ext cx="16416000" cy="270000"/>
          </a:xfrm>
        </p:spPr>
        <p:txBody>
          <a:bodyPr/>
          <a:lstStyle/>
          <a:p>
            <a:r>
              <a:rPr lang="en-GB" noProof="0"/>
              <a:t>www.britishcouncil.org</a:t>
            </a:r>
          </a:p>
        </p:txBody>
      </p:sp>
      <p:sp>
        <p:nvSpPr>
          <p:cNvPr id="11" name="Text Placeholder 10">
            <a:extLst>
              <a:ext uri="{FF2B5EF4-FFF2-40B4-BE49-F238E27FC236}">
                <a16:creationId xmlns:a16="http://schemas.microsoft.com/office/drawing/2014/main" id="{77DA8F83-4B3E-8A42-815F-9B018CE19511}"/>
              </a:ext>
            </a:extLst>
          </p:cNvPr>
          <p:cNvSpPr>
            <a:spLocks noGrp="1"/>
          </p:cNvSpPr>
          <p:nvPr>
            <p:ph type="body" sz="quarter" idx="13"/>
          </p:nvPr>
        </p:nvSpPr>
        <p:spPr>
          <a:xfrm>
            <a:off x="972000" y="6912000"/>
            <a:ext cx="10314000" cy="378000"/>
          </a:xfrm>
        </p:spPr>
        <p:txBody>
          <a:bodyPr anchor="b" anchorCtr="0"/>
          <a:lstStyle>
            <a:lvl1pPr>
              <a:spcBef>
                <a:spcPts val="0"/>
              </a:spcBef>
              <a:defRPr sz="2700" b="0">
                <a:solidFill>
                  <a:schemeClr val="tx1"/>
                </a:solidFill>
              </a:defRPr>
            </a:lvl1pPr>
          </a:lstStyle>
          <a:p>
            <a:pPr lvl="0"/>
            <a:r>
              <a:rPr lang="en-US"/>
              <a:t>Click to edit Master text styles</a:t>
            </a:r>
          </a:p>
        </p:txBody>
      </p:sp>
      <p:pic>
        <p:nvPicPr>
          <p:cNvPr id="7" name="Picture 6">
            <a:extLst>
              <a:ext uri="{FF2B5EF4-FFF2-40B4-BE49-F238E27FC236}">
                <a16:creationId xmlns:a16="http://schemas.microsoft.com/office/drawing/2014/main" id="{EE56BB0E-B503-6047-9026-46230EF7886B}"/>
              </a:ext>
            </a:extLst>
          </p:cNvPr>
          <p:cNvPicPr>
            <a:picLocks noChangeAspect="1"/>
          </p:cNvPicPr>
          <p:nvPr userDrawn="1"/>
        </p:nvPicPr>
        <p:blipFill>
          <a:blip r:embed="rId2"/>
          <a:stretch>
            <a:fillRect/>
          </a:stretch>
        </p:blipFill>
        <p:spPr>
          <a:xfrm>
            <a:off x="1008000" y="756000"/>
            <a:ext cx="2228850" cy="647700"/>
          </a:xfrm>
          <a:prstGeom prst="rect">
            <a:avLst/>
          </a:prstGeom>
        </p:spPr>
      </p:pic>
    </p:spTree>
    <p:extLst>
      <p:ext uri="{BB962C8B-B14F-4D97-AF65-F5344CB8AC3E}">
        <p14:creationId xmlns:p14="http://schemas.microsoft.com/office/powerpoint/2010/main" val="3793448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1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7" name="Google Shape;47;p17"/>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48" name="Google Shape;48;p17"/>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360"/>
              </a:spcBef>
              <a:spcAft>
                <a:spcPts val="0"/>
              </a:spcAft>
              <a:buClr>
                <a:schemeClr val="dk1"/>
              </a:buClr>
              <a:buSzPts val="1800"/>
              <a:buNone/>
              <a:defRPr sz="1800" b="1"/>
            </a:lvl3pPr>
            <a:lvl4pPr marL="1828800" lvl="3" indent="-228600" algn="l">
              <a:lnSpc>
                <a:spcPct val="100000"/>
              </a:lnSpc>
              <a:spcBef>
                <a:spcPts val="320"/>
              </a:spcBef>
              <a:spcAft>
                <a:spcPts val="0"/>
              </a:spcAft>
              <a:buClr>
                <a:schemeClr val="dk1"/>
              </a:buClr>
              <a:buSzPts val="1600"/>
              <a:buNone/>
              <a:defRPr sz="1600" b="1"/>
            </a:lvl4pPr>
            <a:lvl5pPr marL="2286000" lvl="4" indent="-228600" algn="l">
              <a:lnSpc>
                <a:spcPct val="100000"/>
              </a:lnSpc>
              <a:spcBef>
                <a:spcPts val="320"/>
              </a:spcBef>
              <a:spcAft>
                <a:spcPts val="0"/>
              </a:spcAft>
              <a:buClr>
                <a:schemeClr val="dk1"/>
              </a:buClr>
              <a:buSzPts val="1600"/>
              <a:buNone/>
              <a:defRPr sz="1600" b="1"/>
            </a:lvl5pPr>
            <a:lvl6pPr marL="2743200" lvl="5" indent="-228600" algn="l">
              <a:lnSpc>
                <a:spcPct val="100000"/>
              </a:lnSpc>
              <a:spcBef>
                <a:spcPts val="320"/>
              </a:spcBef>
              <a:spcAft>
                <a:spcPts val="0"/>
              </a:spcAft>
              <a:buClr>
                <a:schemeClr val="dk1"/>
              </a:buClr>
              <a:buSzPts val="1600"/>
              <a:buNone/>
              <a:defRPr sz="1600" b="1"/>
            </a:lvl6pPr>
            <a:lvl7pPr marL="3200400" lvl="6" indent="-228600" algn="l">
              <a:lnSpc>
                <a:spcPct val="100000"/>
              </a:lnSpc>
              <a:spcBef>
                <a:spcPts val="320"/>
              </a:spcBef>
              <a:spcAft>
                <a:spcPts val="0"/>
              </a:spcAft>
              <a:buClr>
                <a:schemeClr val="dk1"/>
              </a:buClr>
              <a:buSzPts val="1600"/>
              <a:buNone/>
              <a:defRPr sz="1600" b="1"/>
            </a:lvl7pPr>
            <a:lvl8pPr marL="3657600" lvl="7" indent="-228600" algn="l">
              <a:lnSpc>
                <a:spcPct val="100000"/>
              </a:lnSpc>
              <a:spcBef>
                <a:spcPts val="320"/>
              </a:spcBef>
              <a:spcAft>
                <a:spcPts val="0"/>
              </a:spcAft>
              <a:buClr>
                <a:schemeClr val="dk1"/>
              </a:buClr>
              <a:buSzPts val="1600"/>
              <a:buNone/>
              <a:defRPr sz="1600" b="1"/>
            </a:lvl8pPr>
            <a:lvl9pPr marL="4114800" lvl="8" indent="-228600" algn="l">
              <a:lnSpc>
                <a:spcPct val="100000"/>
              </a:lnSpc>
              <a:spcBef>
                <a:spcPts val="320"/>
              </a:spcBef>
              <a:spcAft>
                <a:spcPts val="0"/>
              </a:spcAft>
              <a:buClr>
                <a:schemeClr val="dk1"/>
              </a:buClr>
              <a:buSzPts val="1600"/>
              <a:buNone/>
              <a:defRPr sz="1600" b="1"/>
            </a:lvl9pPr>
          </a:lstStyle>
          <a:p>
            <a:endParaRPr/>
          </a:p>
        </p:txBody>
      </p:sp>
      <p:sp>
        <p:nvSpPr>
          <p:cNvPr id="49" name="Google Shape;49;p17"/>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360"/>
              </a:spcBef>
              <a:spcAft>
                <a:spcPts val="0"/>
              </a:spcAft>
              <a:buClr>
                <a:schemeClr val="dk1"/>
              </a:buClr>
              <a:buSzPts val="1800"/>
              <a:buChar char="•"/>
              <a:defRPr sz="1800"/>
            </a:lvl3pPr>
            <a:lvl4pPr marL="1828800" lvl="3" indent="-330200" algn="l">
              <a:lnSpc>
                <a:spcPct val="100000"/>
              </a:lnSpc>
              <a:spcBef>
                <a:spcPts val="320"/>
              </a:spcBef>
              <a:spcAft>
                <a:spcPts val="0"/>
              </a:spcAft>
              <a:buClr>
                <a:schemeClr val="dk1"/>
              </a:buClr>
              <a:buSzPts val="1600"/>
              <a:buChar char="–"/>
              <a:defRPr sz="1600"/>
            </a:lvl4pPr>
            <a:lvl5pPr marL="2286000" lvl="4" indent="-330200" algn="l">
              <a:lnSpc>
                <a:spcPct val="100000"/>
              </a:lnSpc>
              <a:spcBef>
                <a:spcPts val="320"/>
              </a:spcBef>
              <a:spcAft>
                <a:spcPts val="0"/>
              </a:spcAft>
              <a:buClr>
                <a:schemeClr val="dk1"/>
              </a:buClr>
              <a:buSzPts val="1600"/>
              <a:buChar char="»"/>
              <a:defRPr sz="1600"/>
            </a:lvl5pPr>
            <a:lvl6pPr marL="2743200" lvl="5" indent="-330200" algn="l">
              <a:lnSpc>
                <a:spcPct val="100000"/>
              </a:lnSpc>
              <a:spcBef>
                <a:spcPts val="320"/>
              </a:spcBef>
              <a:spcAft>
                <a:spcPts val="0"/>
              </a:spcAft>
              <a:buClr>
                <a:schemeClr val="dk1"/>
              </a:buClr>
              <a:buSzPts val="1600"/>
              <a:buChar char="•"/>
              <a:defRPr sz="1600"/>
            </a:lvl6pPr>
            <a:lvl7pPr marL="3200400" lvl="6" indent="-330200" algn="l">
              <a:lnSpc>
                <a:spcPct val="100000"/>
              </a:lnSpc>
              <a:spcBef>
                <a:spcPts val="320"/>
              </a:spcBef>
              <a:spcAft>
                <a:spcPts val="0"/>
              </a:spcAft>
              <a:buClr>
                <a:schemeClr val="dk1"/>
              </a:buClr>
              <a:buSzPts val="1600"/>
              <a:buChar char="•"/>
              <a:defRPr sz="1600"/>
            </a:lvl7pPr>
            <a:lvl8pPr marL="3657600" lvl="7" indent="-330200" algn="l">
              <a:lnSpc>
                <a:spcPct val="100000"/>
              </a:lnSpc>
              <a:spcBef>
                <a:spcPts val="320"/>
              </a:spcBef>
              <a:spcAft>
                <a:spcPts val="0"/>
              </a:spcAft>
              <a:buClr>
                <a:schemeClr val="dk1"/>
              </a:buClr>
              <a:buSzPts val="1600"/>
              <a:buChar char="•"/>
              <a:defRPr sz="1600"/>
            </a:lvl8pPr>
            <a:lvl9pPr marL="4114800" lvl="8" indent="-330200" algn="l">
              <a:lnSpc>
                <a:spcPct val="100000"/>
              </a:lnSpc>
              <a:spcBef>
                <a:spcPts val="320"/>
              </a:spcBef>
              <a:spcAft>
                <a:spcPts val="0"/>
              </a:spcAft>
              <a:buClr>
                <a:schemeClr val="dk1"/>
              </a:buClr>
              <a:buSzPts val="1600"/>
              <a:buChar char="•"/>
              <a:defRPr sz="1600"/>
            </a:lvl9pPr>
          </a:lstStyle>
          <a:p>
            <a:endParaRPr/>
          </a:p>
        </p:txBody>
      </p:sp>
      <p:sp>
        <p:nvSpPr>
          <p:cNvPr id="50" name="Google Shape;50;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1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1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lnSpc>
                <a:spcPct val="100000"/>
              </a:lnSpc>
              <a:spcBef>
                <a:spcPts val="640"/>
              </a:spcBef>
              <a:spcAft>
                <a:spcPts val="0"/>
              </a:spcAft>
              <a:buClr>
                <a:schemeClr val="dk1"/>
              </a:buClr>
              <a:buSzPts val="3200"/>
              <a:buChar char="•"/>
              <a:defRPr sz="3200"/>
            </a:lvl1pPr>
            <a:lvl2pPr marL="914400" lvl="1" indent="-406400" algn="l">
              <a:lnSpc>
                <a:spcPct val="100000"/>
              </a:lnSpc>
              <a:spcBef>
                <a:spcPts val="560"/>
              </a:spcBef>
              <a:spcAft>
                <a:spcPts val="0"/>
              </a:spcAft>
              <a:buClr>
                <a:schemeClr val="dk1"/>
              </a:buClr>
              <a:buSzPts val="2800"/>
              <a:buChar char="–"/>
              <a:defRPr sz="2800"/>
            </a:lvl2pPr>
            <a:lvl3pPr marL="1371600" lvl="2" indent="-381000" algn="l">
              <a:lnSpc>
                <a:spcPct val="100000"/>
              </a:lnSpc>
              <a:spcBef>
                <a:spcPts val="48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61" name="Google Shape;61;p1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62" name="Google Shape;62;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dk1"/>
              </a:buClr>
              <a:buSzPts val="2000"/>
              <a:buFont typeface="Calibri"/>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20"/>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2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Clr>
                <a:schemeClr val="dk1"/>
              </a:buClr>
              <a:buSzPts val="1400"/>
              <a:buNone/>
              <a:defRPr sz="1400"/>
            </a:lvl1pPr>
            <a:lvl2pPr marL="914400" lvl="1" indent="-228600" algn="l">
              <a:lnSpc>
                <a:spcPct val="100000"/>
              </a:lnSpc>
              <a:spcBef>
                <a:spcPts val="24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180"/>
              </a:spcBef>
              <a:spcAft>
                <a:spcPts val="0"/>
              </a:spcAft>
              <a:buClr>
                <a:schemeClr val="dk1"/>
              </a:buClr>
              <a:buSzPts val="900"/>
              <a:buNone/>
              <a:defRPr sz="900"/>
            </a:lvl4pPr>
            <a:lvl5pPr marL="2286000" lvl="4" indent="-228600" algn="l">
              <a:lnSpc>
                <a:spcPct val="100000"/>
              </a:lnSpc>
              <a:spcBef>
                <a:spcPts val="180"/>
              </a:spcBef>
              <a:spcAft>
                <a:spcPts val="0"/>
              </a:spcAft>
              <a:buClr>
                <a:schemeClr val="dk1"/>
              </a:buClr>
              <a:buSzPts val="900"/>
              <a:buNone/>
              <a:defRPr sz="900"/>
            </a:lvl5pPr>
            <a:lvl6pPr marL="2743200" lvl="5" indent="-228600" algn="l">
              <a:lnSpc>
                <a:spcPct val="100000"/>
              </a:lnSpc>
              <a:spcBef>
                <a:spcPts val="180"/>
              </a:spcBef>
              <a:spcAft>
                <a:spcPts val="0"/>
              </a:spcAft>
              <a:buClr>
                <a:schemeClr val="dk1"/>
              </a:buClr>
              <a:buSzPts val="900"/>
              <a:buNone/>
              <a:defRPr sz="900"/>
            </a:lvl6pPr>
            <a:lvl7pPr marL="3200400" lvl="6" indent="-228600" algn="l">
              <a:lnSpc>
                <a:spcPct val="100000"/>
              </a:lnSpc>
              <a:spcBef>
                <a:spcPts val="180"/>
              </a:spcBef>
              <a:spcAft>
                <a:spcPts val="0"/>
              </a:spcAft>
              <a:buClr>
                <a:schemeClr val="dk1"/>
              </a:buClr>
              <a:buSzPts val="900"/>
              <a:buNone/>
              <a:defRPr sz="900"/>
            </a:lvl7pPr>
            <a:lvl8pPr marL="3657600" lvl="7" indent="-228600" algn="l">
              <a:lnSpc>
                <a:spcPct val="100000"/>
              </a:lnSpc>
              <a:spcBef>
                <a:spcPts val="180"/>
              </a:spcBef>
              <a:spcAft>
                <a:spcPts val="0"/>
              </a:spcAft>
              <a:buClr>
                <a:schemeClr val="dk1"/>
              </a:buClr>
              <a:buSzPts val="900"/>
              <a:buNone/>
              <a:defRPr sz="900"/>
            </a:lvl8pPr>
            <a:lvl9pPr marL="4114800" lvl="8" indent="-228600" algn="l">
              <a:lnSpc>
                <a:spcPct val="100000"/>
              </a:lnSpc>
              <a:spcBef>
                <a:spcPts val="180"/>
              </a:spcBef>
              <a:spcAft>
                <a:spcPts val="0"/>
              </a:spcAft>
              <a:buClr>
                <a:schemeClr val="dk1"/>
              </a:buClr>
              <a:buSzPts val="900"/>
              <a:buNone/>
              <a:defRPr sz="900"/>
            </a:lvl9pPr>
          </a:lstStyle>
          <a:p>
            <a:endParaRPr/>
          </a:p>
        </p:txBody>
      </p:sp>
      <p:sp>
        <p:nvSpPr>
          <p:cNvPr id="69" name="Google Shape;69;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2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1"/>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75" name="Google Shape;75;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22"/>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2"/>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360"/>
              </a:spcBef>
              <a:spcAft>
                <a:spcPts val="0"/>
              </a:spcAft>
              <a:buClr>
                <a:schemeClr val="dk1"/>
              </a:buClr>
              <a:buSzPts val="1800"/>
              <a:buChar char="•"/>
              <a:defRPr/>
            </a:lvl1pPr>
            <a:lvl2pPr marL="914400" lvl="1" indent="-342900" algn="l">
              <a:lnSpc>
                <a:spcPct val="100000"/>
              </a:lnSpc>
              <a:spcBef>
                <a:spcPts val="360"/>
              </a:spcBef>
              <a:spcAft>
                <a:spcPts val="0"/>
              </a:spcAft>
              <a:buClr>
                <a:schemeClr val="dk1"/>
              </a:buClr>
              <a:buSzPts val="1800"/>
              <a:buChar char="–"/>
              <a:defRPr/>
            </a:lvl2pPr>
            <a:lvl3pPr marL="1371600" lvl="2" indent="-342900" algn="l">
              <a:lnSpc>
                <a:spcPct val="100000"/>
              </a:lnSpc>
              <a:spcBef>
                <a:spcPts val="360"/>
              </a:spcBef>
              <a:spcAft>
                <a:spcPts val="0"/>
              </a:spcAft>
              <a:buClr>
                <a:schemeClr val="dk1"/>
              </a:buClr>
              <a:buSzPts val="1800"/>
              <a:buChar char="•"/>
              <a:defRPr/>
            </a:lvl3pPr>
            <a:lvl4pPr marL="1828800" lvl="3" indent="-342900" algn="l">
              <a:lnSpc>
                <a:spcPct val="100000"/>
              </a:lnSpc>
              <a:spcBef>
                <a:spcPts val="360"/>
              </a:spcBef>
              <a:spcAft>
                <a:spcPts val="0"/>
              </a:spcAft>
              <a:buClr>
                <a:schemeClr val="dk1"/>
              </a:buClr>
              <a:buSzPts val="1800"/>
              <a:buChar char="–"/>
              <a:defRPr/>
            </a:lvl4pPr>
            <a:lvl5pPr marL="2286000" lvl="4" indent="-342900" algn="l">
              <a:lnSpc>
                <a:spcPct val="100000"/>
              </a:lnSpc>
              <a:spcBef>
                <a:spcPts val="360"/>
              </a:spcBef>
              <a:spcAft>
                <a:spcPts val="0"/>
              </a:spcAft>
              <a:buClr>
                <a:schemeClr val="dk1"/>
              </a:buClr>
              <a:buSzPts val="1800"/>
              <a:buChar char="»"/>
              <a:defRPr/>
            </a:lvl5pPr>
            <a:lvl6pPr marL="2743200" lvl="5" indent="-342900" algn="l">
              <a:lnSpc>
                <a:spcPct val="100000"/>
              </a:lnSpc>
              <a:spcBef>
                <a:spcPts val="360"/>
              </a:spcBef>
              <a:spcAft>
                <a:spcPts val="0"/>
              </a:spcAft>
              <a:buClr>
                <a:schemeClr val="dk1"/>
              </a:buClr>
              <a:buSzPts val="1800"/>
              <a:buChar char="•"/>
              <a:defRPr/>
            </a:lvl6pPr>
            <a:lvl7pPr marL="3200400" lvl="6" indent="-342900" algn="l">
              <a:lnSpc>
                <a:spcPct val="100000"/>
              </a:lnSpc>
              <a:spcBef>
                <a:spcPts val="36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81" name="Google Shape;81;p2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3400" y="780000"/>
            <a:ext cx="17041200" cy="11454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a:latin typeface="Roboto"/>
                <a:ea typeface="Roboto"/>
                <a:cs typeface="Roboto"/>
                <a:sym typeface="Roboto"/>
              </a:defRPr>
            </a:lvl1pPr>
            <a:lvl2pPr lvl="1">
              <a:spcBef>
                <a:spcPts val="0"/>
              </a:spcBef>
              <a:spcAft>
                <a:spcPts val="0"/>
              </a:spcAft>
              <a:buSzPts val="2800"/>
              <a:buNone/>
              <a:defRPr>
                <a:latin typeface="Roboto"/>
                <a:ea typeface="Roboto"/>
                <a:cs typeface="Roboto"/>
                <a:sym typeface="Roboto"/>
              </a:defRPr>
            </a:lvl2pPr>
            <a:lvl3pPr lvl="2">
              <a:spcBef>
                <a:spcPts val="0"/>
              </a:spcBef>
              <a:spcAft>
                <a:spcPts val="0"/>
              </a:spcAft>
              <a:buSzPts val="2800"/>
              <a:buNone/>
              <a:defRPr>
                <a:latin typeface="Roboto"/>
                <a:ea typeface="Roboto"/>
                <a:cs typeface="Roboto"/>
                <a:sym typeface="Roboto"/>
              </a:defRPr>
            </a:lvl3pPr>
            <a:lvl4pPr lvl="3">
              <a:spcBef>
                <a:spcPts val="0"/>
              </a:spcBef>
              <a:spcAft>
                <a:spcPts val="0"/>
              </a:spcAft>
              <a:buSzPts val="2800"/>
              <a:buNone/>
              <a:defRPr>
                <a:latin typeface="Roboto"/>
                <a:ea typeface="Roboto"/>
                <a:cs typeface="Roboto"/>
                <a:sym typeface="Roboto"/>
              </a:defRPr>
            </a:lvl4pPr>
            <a:lvl5pPr lvl="4">
              <a:spcBef>
                <a:spcPts val="0"/>
              </a:spcBef>
              <a:spcAft>
                <a:spcPts val="0"/>
              </a:spcAft>
              <a:buSzPts val="2800"/>
              <a:buNone/>
              <a:defRPr>
                <a:latin typeface="Roboto"/>
                <a:ea typeface="Roboto"/>
                <a:cs typeface="Roboto"/>
                <a:sym typeface="Roboto"/>
              </a:defRPr>
            </a:lvl5pPr>
            <a:lvl6pPr lvl="5">
              <a:spcBef>
                <a:spcPts val="0"/>
              </a:spcBef>
              <a:spcAft>
                <a:spcPts val="0"/>
              </a:spcAft>
              <a:buSzPts val="2800"/>
              <a:buNone/>
              <a:defRPr>
                <a:latin typeface="Roboto"/>
                <a:ea typeface="Roboto"/>
                <a:cs typeface="Roboto"/>
                <a:sym typeface="Roboto"/>
              </a:defRPr>
            </a:lvl6pPr>
            <a:lvl7pPr lvl="6">
              <a:spcBef>
                <a:spcPts val="0"/>
              </a:spcBef>
              <a:spcAft>
                <a:spcPts val="0"/>
              </a:spcAft>
              <a:buSzPts val="2800"/>
              <a:buNone/>
              <a:defRPr>
                <a:latin typeface="Roboto"/>
                <a:ea typeface="Roboto"/>
                <a:cs typeface="Roboto"/>
                <a:sym typeface="Roboto"/>
              </a:defRPr>
            </a:lvl7pPr>
            <a:lvl8pPr lvl="7">
              <a:spcBef>
                <a:spcPts val="0"/>
              </a:spcBef>
              <a:spcAft>
                <a:spcPts val="0"/>
              </a:spcAft>
              <a:buSzPts val="2800"/>
              <a:buNone/>
              <a:defRPr>
                <a:latin typeface="Roboto"/>
                <a:ea typeface="Roboto"/>
                <a:cs typeface="Roboto"/>
                <a:sym typeface="Roboto"/>
              </a:defRPr>
            </a:lvl8pPr>
            <a:lvl9pPr lvl="8">
              <a:spcBef>
                <a:spcPts val="0"/>
              </a:spcBef>
              <a:spcAft>
                <a:spcPts val="0"/>
              </a:spcAft>
              <a:buSzPts val="2800"/>
              <a:buNone/>
              <a:defRPr>
                <a:latin typeface="Roboto"/>
                <a:ea typeface="Roboto"/>
                <a:cs typeface="Roboto"/>
                <a:sym typeface="Roboto"/>
              </a:defRPr>
            </a:lvl9pPr>
          </a:lstStyle>
          <a:p>
            <a:endParaRPr/>
          </a:p>
        </p:txBody>
      </p:sp>
    </p:spTree>
    <p:extLst>
      <p:ext uri="{BB962C8B-B14F-4D97-AF65-F5344CB8AC3E}">
        <p14:creationId xmlns:p14="http://schemas.microsoft.com/office/powerpoint/2010/main" val="857749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1371602" y="4107187"/>
            <a:ext cx="8229600" cy="1143000"/>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CO"/>
              <a:t>‹#›</a:t>
            </a:fld>
            <a:endParaRPr/>
          </a:p>
        </p:txBody>
      </p:sp>
      <p:pic>
        <p:nvPicPr>
          <p:cNvPr id="16" name="Imagen 15">
            <a:extLst>
              <a:ext uri="{FF2B5EF4-FFF2-40B4-BE49-F238E27FC236}">
                <a16:creationId xmlns:a16="http://schemas.microsoft.com/office/drawing/2014/main" id="{0A4AAE1F-5B45-4851-8E6F-7D9A4A81D238}"/>
              </a:ext>
            </a:extLst>
          </p:cNvPr>
          <p:cNvPicPr>
            <a:picLocks noChangeAspect="1"/>
          </p:cNvPicPr>
          <p:nvPr userDrawn="1"/>
        </p:nvPicPr>
        <p:blipFill>
          <a:blip r:embed="rId13"/>
          <a:stretch>
            <a:fillRect/>
          </a:stretch>
        </p:blipFill>
        <p:spPr>
          <a:xfrm>
            <a:off x="0" y="0"/>
            <a:ext cx="18288000" cy="10287000"/>
          </a:xfrm>
          <a:prstGeom prst="rect">
            <a:avLst/>
          </a:prstGeom>
        </p:spPr>
      </p:pic>
    </p:spTree>
  </p:cSld>
  <p:clrMap bg1="lt1" tx1="dk1" bg2="dk2" tx2="lt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58" r:id="rId7"/>
    <p:sldLayoutId id="2147483659" r:id="rId8"/>
    <p:sldLayoutId id="2147483746" r:id="rId9"/>
    <p:sldLayoutId id="2147483759" r:id="rId10"/>
    <p:sldLayoutId id="21474837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5FFE46-D145-564B-BCB2-EE127CE533AB}"/>
              </a:ext>
            </a:extLst>
          </p:cNvPr>
          <p:cNvSpPr>
            <a:spLocks noGrp="1"/>
          </p:cNvSpPr>
          <p:nvPr>
            <p:ph type="title"/>
          </p:nvPr>
        </p:nvSpPr>
        <p:spPr>
          <a:xfrm>
            <a:off x="1257300" y="547688"/>
            <a:ext cx="15773400" cy="1989137"/>
          </a:xfrm>
          <a:prstGeom prst="rect">
            <a:avLst/>
          </a:prstGeom>
        </p:spPr>
        <p:txBody>
          <a:bodyPr vert="horz" lIns="91440" tIns="45720" rIns="91440" bIns="45720" rtlCol="0" anchor="ctr">
            <a:normAutofit/>
          </a:bodyPr>
          <a:lstStyle/>
          <a:p>
            <a:r>
              <a:rPr lang="en-US"/>
              <a:t>Click to edit Master title style</a:t>
            </a:r>
            <a:endParaRPr lang="en-CO"/>
          </a:p>
        </p:txBody>
      </p:sp>
      <p:sp>
        <p:nvSpPr>
          <p:cNvPr id="3" name="Text Placeholder 2">
            <a:extLst>
              <a:ext uri="{FF2B5EF4-FFF2-40B4-BE49-F238E27FC236}">
                <a16:creationId xmlns:a16="http://schemas.microsoft.com/office/drawing/2014/main" id="{181C1AB0-7A59-974E-B56C-709CCB29EBEE}"/>
              </a:ext>
            </a:extLst>
          </p:cNvPr>
          <p:cNvSpPr>
            <a:spLocks noGrp="1"/>
          </p:cNvSpPr>
          <p:nvPr>
            <p:ph type="body" idx="1"/>
          </p:nvPr>
        </p:nvSpPr>
        <p:spPr>
          <a:xfrm>
            <a:off x="1257300" y="2738438"/>
            <a:ext cx="15773400" cy="652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O"/>
          </a:p>
        </p:txBody>
      </p:sp>
      <p:sp>
        <p:nvSpPr>
          <p:cNvPr id="4" name="Date Placeholder 3">
            <a:extLst>
              <a:ext uri="{FF2B5EF4-FFF2-40B4-BE49-F238E27FC236}">
                <a16:creationId xmlns:a16="http://schemas.microsoft.com/office/drawing/2014/main" id="{8E4D69B7-60AD-7341-B471-17CBBD046F5B}"/>
              </a:ext>
            </a:extLst>
          </p:cNvPr>
          <p:cNvSpPr>
            <a:spLocks noGrp="1"/>
          </p:cNvSpPr>
          <p:nvPr>
            <p:ph type="dt" sz="half" idx="2"/>
          </p:nvPr>
        </p:nvSpPr>
        <p:spPr>
          <a:xfrm>
            <a:off x="1257300" y="9534525"/>
            <a:ext cx="4114800" cy="547688"/>
          </a:xfrm>
          <a:prstGeom prst="rect">
            <a:avLst/>
          </a:prstGeom>
        </p:spPr>
        <p:txBody>
          <a:bodyPr vert="horz" lIns="91440" tIns="45720" rIns="91440" bIns="45720" rtlCol="0" anchor="ctr"/>
          <a:lstStyle>
            <a:lvl1pPr algn="l">
              <a:defRPr sz="1200">
                <a:solidFill>
                  <a:schemeClr val="tx1">
                    <a:tint val="75000"/>
                  </a:schemeClr>
                </a:solidFill>
              </a:defRPr>
            </a:lvl1pPr>
          </a:lstStyle>
          <a:p>
            <a:fld id="{F8F2BC6A-3477-1C42-8FB7-15E9221AE59D}" type="datetimeFigureOut">
              <a:rPr lang="en-CO" smtClean="0"/>
              <a:t>06/09/2021</a:t>
            </a:fld>
            <a:endParaRPr lang="en-CO"/>
          </a:p>
        </p:txBody>
      </p:sp>
      <p:sp>
        <p:nvSpPr>
          <p:cNvPr id="5" name="Footer Placeholder 4">
            <a:extLst>
              <a:ext uri="{FF2B5EF4-FFF2-40B4-BE49-F238E27FC236}">
                <a16:creationId xmlns:a16="http://schemas.microsoft.com/office/drawing/2014/main" id="{C5E3081D-BBC2-3842-8AAA-2A8DD04BAC6F}"/>
              </a:ext>
            </a:extLst>
          </p:cNvPr>
          <p:cNvSpPr>
            <a:spLocks noGrp="1"/>
          </p:cNvSpPr>
          <p:nvPr>
            <p:ph type="ftr" sz="quarter" idx="3"/>
          </p:nvPr>
        </p:nvSpPr>
        <p:spPr>
          <a:xfrm>
            <a:off x="6057900" y="9534525"/>
            <a:ext cx="6172200" cy="54768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O"/>
          </a:p>
        </p:txBody>
      </p:sp>
      <p:sp>
        <p:nvSpPr>
          <p:cNvPr id="6" name="Slide Number Placeholder 5">
            <a:extLst>
              <a:ext uri="{FF2B5EF4-FFF2-40B4-BE49-F238E27FC236}">
                <a16:creationId xmlns:a16="http://schemas.microsoft.com/office/drawing/2014/main" id="{C9263145-A99A-094B-A8E9-0D98DA1B11D7}"/>
              </a:ext>
            </a:extLst>
          </p:cNvPr>
          <p:cNvSpPr>
            <a:spLocks noGrp="1"/>
          </p:cNvSpPr>
          <p:nvPr>
            <p:ph type="sldNum" sz="quarter" idx="4"/>
          </p:nvPr>
        </p:nvSpPr>
        <p:spPr>
          <a:xfrm>
            <a:off x="12915900" y="9534525"/>
            <a:ext cx="4114800" cy="547688"/>
          </a:xfrm>
          <a:prstGeom prst="rect">
            <a:avLst/>
          </a:prstGeom>
        </p:spPr>
        <p:txBody>
          <a:bodyPr vert="horz" lIns="91440" tIns="45720" rIns="91440" bIns="45720" rtlCol="0" anchor="ctr"/>
          <a:lstStyle>
            <a:lvl1pPr algn="r">
              <a:defRPr sz="1200">
                <a:solidFill>
                  <a:schemeClr val="tx1">
                    <a:tint val="75000"/>
                  </a:schemeClr>
                </a:solidFill>
              </a:defRPr>
            </a:lvl1pPr>
          </a:lstStyle>
          <a:p>
            <a:fld id="{1008169A-4554-4E48-82B2-B8F818D9877E}" type="slidenum">
              <a:rPr lang="en-CO" smtClean="0"/>
              <a:t>‹#›</a:t>
            </a:fld>
            <a:endParaRPr lang="en-CO"/>
          </a:p>
        </p:txBody>
      </p:sp>
    </p:spTree>
    <p:extLst>
      <p:ext uri="{BB962C8B-B14F-4D97-AF65-F5344CB8AC3E}">
        <p14:creationId xmlns:p14="http://schemas.microsoft.com/office/powerpoint/2010/main" val="2561327018"/>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78144029-A22A-9A49-B9EE-98B449D69D85}"/>
              </a:ext>
            </a:extLst>
          </p:cNvPr>
          <p:cNvSpPr/>
          <p:nvPr userDrawn="1"/>
        </p:nvSpPr>
        <p:spPr>
          <a:xfrm>
            <a:off x="485997" y="2267992"/>
            <a:ext cx="11286003" cy="5400011"/>
          </a:xfrm>
          <a:custGeom>
            <a:avLst/>
            <a:gdLst>
              <a:gd name="connsiteX0" fmla="*/ 0 w 7524002"/>
              <a:gd name="connsiteY0" fmla="*/ 0 h 3600007"/>
              <a:gd name="connsiteX1" fmla="*/ 7524001 w 7524002"/>
              <a:gd name="connsiteY1" fmla="*/ 0 h 3600007"/>
              <a:gd name="connsiteX2" fmla="*/ 7524001 w 7524002"/>
              <a:gd name="connsiteY2" fmla="*/ 2987997 h 3600007"/>
              <a:gd name="connsiteX3" fmla="*/ 7524002 w 7524002"/>
              <a:gd name="connsiteY3" fmla="*/ 2988007 h 3600007"/>
              <a:gd name="connsiteX4" fmla="*/ 6912002 w 7524002"/>
              <a:gd name="connsiteY4" fmla="*/ 3600007 h 3600007"/>
              <a:gd name="connsiteX5" fmla="*/ 6912001 w 7524002"/>
              <a:gd name="connsiteY5" fmla="*/ 3600007 h 3600007"/>
              <a:gd name="connsiteX6" fmla="*/ 1 w 7524002"/>
              <a:gd name="connsiteY6" fmla="*/ 3600007 h 3600007"/>
              <a:gd name="connsiteX7" fmla="*/ 1 w 7524002"/>
              <a:gd name="connsiteY7" fmla="*/ 2988000 h 3600007"/>
              <a:gd name="connsiteX8" fmla="*/ 0 w 7524002"/>
              <a:gd name="connsiteY8" fmla="*/ 2988000 h 360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524002" h="3600007">
                <a:moveTo>
                  <a:pt x="0" y="0"/>
                </a:moveTo>
                <a:lnTo>
                  <a:pt x="7524001" y="0"/>
                </a:lnTo>
                <a:lnTo>
                  <a:pt x="7524001" y="2987997"/>
                </a:lnTo>
                <a:lnTo>
                  <a:pt x="7524002" y="2988007"/>
                </a:lnTo>
                <a:cubicBezTo>
                  <a:pt x="7524002" y="3326005"/>
                  <a:pt x="7250000" y="3600007"/>
                  <a:pt x="6912002" y="3600007"/>
                </a:cubicBezTo>
                <a:lnTo>
                  <a:pt x="6912001" y="3600007"/>
                </a:lnTo>
                <a:lnTo>
                  <a:pt x="1" y="3600007"/>
                </a:lnTo>
                <a:lnTo>
                  <a:pt x="1" y="2988000"/>
                </a:lnTo>
                <a:lnTo>
                  <a:pt x="0" y="298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Placeholder 1"/>
          <p:cNvSpPr>
            <a:spLocks noGrp="1"/>
          </p:cNvSpPr>
          <p:nvPr>
            <p:ph type="title"/>
          </p:nvPr>
        </p:nvSpPr>
        <p:spPr>
          <a:xfrm>
            <a:off x="972000" y="756000"/>
            <a:ext cx="16416000" cy="1188000"/>
          </a:xfrm>
          <a:prstGeom prst="rect">
            <a:avLst/>
          </a:prstGeom>
        </p:spPr>
        <p:txBody>
          <a:bodyPr vert="horz" lIns="0" tIns="0" rIns="0" bIns="0" rtlCol="0" anchor="t" anchorCtr="0">
            <a:noAutofit/>
          </a:bodyPr>
          <a:lstStyle/>
          <a:p>
            <a:r>
              <a:rPr lang="en-US"/>
              <a:t>Click to edit Master title style</a:t>
            </a:r>
          </a:p>
        </p:txBody>
      </p:sp>
      <p:sp>
        <p:nvSpPr>
          <p:cNvPr id="3" name="Text Placeholder 2"/>
          <p:cNvSpPr>
            <a:spLocks noGrp="1"/>
          </p:cNvSpPr>
          <p:nvPr>
            <p:ph type="body" idx="1"/>
          </p:nvPr>
        </p:nvSpPr>
        <p:spPr>
          <a:xfrm>
            <a:off x="972000" y="2592000"/>
            <a:ext cx="10314000" cy="4644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F996C4A3-C656-FC49-BAFB-1E13EFFD2C99}"/>
              </a:ext>
            </a:extLst>
          </p:cNvPr>
          <p:cNvSpPr>
            <a:spLocks noGrp="1"/>
          </p:cNvSpPr>
          <p:nvPr>
            <p:ph type="ftr" sz="quarter" idx="3"/>
          </p:nvPr>
        </p:nvSpPr>
        <p:spPr>
          <a:xfrm>
            <a:off x="972000" y="9288000"/>
            <a:ext cx="16272000" cy="270000"/>
          </a:xfrm>
          <a:prstGeom prst="rect">
            <a:avLst/>
          </a:prstGeom>
        </p:spPr>
        <p:txBody>
          <a:bodyPr vert="horz" lIns="0" tIns="0" rIns="0" bIns="0" rtlCol="0" anchor="b" anchorCtr="0"/>
          <a:lstStyle>
            <a:lvl1pPr algn="l">
              <a:defRPr sz="1800" b="1">
                <a:solidFill>
                  <a:schemeClr val="tx1">
                    <a:tint val="75000"/>
                  </a:schemeClr>
                </a:solidFill>
              </a:defRPr>
            </a:lvl1pPr>
          </a:lstStyle>
          <a:p>
            <a:r>
              <a:rPr lang="en-GB" noProof="0"/>
              <a:t>www.britishcouncil.org</a:t>
            </a:r>
          </a:p>
        </p:txBody>
      </p:sp>
    </p:spTree>
    <p:extLst>
      <p:ext uri="{BB962C8B-B14F-4D97-AF65-F5344CB8AC3E}">
        <p14:creationId xmlns:p14="http://schemas.microsoft.com/office/powerpoint/2010/main" val="673088132"/>
      </p:ext>
    </p:extLst>
  </p:cSld>
  <p:clrMap bg1="dk1" tx1="lt1" bg2="dk2" tx2="lt2" accent1="accent1" accent2="accent2" accent3="accent3" accent4="accent4" accent5="accent5" accent6="accent6" hlink="hlink" folHlink="folHlink"/>
  <p:sldLayoutIdLst>
    <p:sldLayoutId id="2147483723" r:id="rId1"/>
    <p:sldLayoutId id="2147483726" r:id="rId2"/>
    <p:sldLayoutId id="2147483745" r:id="rId3"/>
  </p:sldLayoutIdLst>
  <p:hf hdr="0" dt="0"/>
  <p:txStyles>
    <p:titleStyle>
      <a:lvl1pPr algn="l" defTabSz="1371600" rtl="0" eaLnBrk="1" latinLnBrk="0" hangingPunct="1">
        <a:lnSpc>
          <a:spcPts val="4950"/>
        </a:lnSpc>
        <a:spcBef>
          <a:spcPct val="0"/>
        </a:spcBef>
        <a:buNone/>
        <a:defRPr sz="4500" b="0" i="0" kern="1200">
          <a:solidFill>
            <a:schemeClr val="tx1"/>
          </a:solidFill>
          <a:latin typeface="British Council Sans Headline" panose="020B0504020202020204" pitchFamily="34" charset="0"/>
          <a:ea typeface="+mj-ea"/>
          <a:cs typeface="British Council Sans Headline" panose="020B0504020202020204" pitchFamily="34" charset="0"/>
        </a:defRPr>
      </a:lvl1pPr>
    </p:titleStyle>
    <p:bodyStyle>
      <a:lvl1pPr marL="0" indent="0" algn="l" defTabSz="1371600" rtl="0" eaLnBrk="1" latinLnBrk="0" hangingPunct="1">
        <a:lnSpc>
          <a:spcPct val="100000"/>
        </a:lnSpc>
        <a:spcBef>
          <a:spcPts val="900"/>
        </a:spcBef>
        <a:spcAft>
          <a:spcPts val="900"/>
        </a:spcAft>
        <a:buFont typeface="Arial" panose="020B0604020202020204" pitchFamily="34" charset="0"/>
        <a:buNone/>
        <a:defRPr sz="3300" b="1" kern="1200">
          <a:solidFill>
            <a:schemeClr val="tx1"/>
          </a:solidFill>
          <a:latin typeface="+mn-lt"/>
          <a:ea typeface="+mn-ea"/>
          <a:cs typeface="+mn-cs"/>
        </a:defRPr>
      </a:lvl1pPr>
      <a:lvl2pPr marL="0" indent="0" algn="l" defTabSz="1371600" rtl="0" eaLnBrk="1" latinLnBrk="0" hangingPunct="1">
        <a:lnSpc>
          <a:spcPct val="100000"/>
        </a:lnSpc>
        <a:spcBef>
          <a:spcPts val="450"/>
        </a:spcBef>
        <a:spcAft>
          <a:spcPts val="900"/>
        </a:spcAft>
        <a:buFont typeface="Arial" panose="020B0604020202020204" pitchFamily="34" charset="0"/>
        <a:buNone/>
        <a:defRPr sz="3000" b="1" kern="1200">
          <a:solidFill>
            <a:schemeClr val="tx1"/>
          </a:solidFill>
          <a:latin typeface="+mn-lt"/>
          <a:ea typeface="+mn-ea"/>
          <a:cs typeface="+mn-cs"/>
        </a:defRPr>
      </a:lvl2pPr>
      <a:lvl3pPr marL="0" indent="0" algn="l" defTabSz="1371600" rtl="0" eaLnBrk="1" latinLnBrk="0" hangingPunct="1">
        <a:lnSpc>
          <a:spcPct val="100000"/>
        </a:lnSpc>
        <a:spcBef>
          <a:spcPts val="0"/>
        </a:spcBef>
        <a:spcAft>
          <a:spcPts val="900"/>
        </a:spcAft>
        <a:buFont typeface="Arial" panose="020B0604020202020204" pitchFamily="34" charset="0"/>
        <a:buNone/>
        <a:defRPr sz="2700" kern="1200">
          <a:solidFill>
            <a:schemeClr val="tx1"/>
          </a:solidFill>
          <a:latin typeface="+mn-lt"/>
          <a:ea typeface="+mn-ea"/>
          <a:cs typeface="+mn-cs"/>
        </a:defRPr>
      </a:lvl3pPr>
      <a:lvl4pPr marL="270000" indent="-270000" algn="l" defTabSz="1371600" rtl="0" eaLnBrk="1" latinLnBrk="0" hangingPunct="1">
        <a:lnSpc>
          <a:spcPct val="100000"/>
        </a:lnSpc>
        <a:spcBef>
          <a:spcPts val="0"/>
        </a:spcBef>
        <a:spcAft>
          <a:spcPts val="900"/>
        </a:spcAft>
        <a:buClr>
          <a:schemeClr val="tx1"/>
        </a:buClr>
        <a:buFont typeface="Arial" panose="020B0604020202020204" pitchFamily="34" charset="0"/>
        <a:buChar char="•"/>
        <a:defRPr sz="2700" kern="1200">
          <a:solidFill>
            <a:schemeClr val="tx1"/>
          </a:solidFill>
          <a:latin typeface="+mn-lt"/>
          <a:ea typeface="+mn-ea"/>
          <a:cs typeface="+mn-cs"/>
        </a:defRPr>
      </a:lvl4pPr>
      <a:lvl5pPr marL="540000" indent="-270000" algn="l" defTabSz="1371600" rtl="0" eaLnBrk="1" latinLnBrk="0" hangingPunct="1">
        <a:lnSpc>
          <a:spcPct val="100000"/>
        </a:lnSpc>
        <a:spcBef>
          <a:spcPts val="0"/>
        </a:spcBef>
        <a:spcAft>
          <a:spcPts val="900"/>
        </a:spcAft>
        <a:buClr>
          <a:schemeClr val="tx1"/>
        </a:buClr>
        <a:buFont typeface="British Council Sans" panose="020B05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hyperlink" Target="https://www.pexels.com/photo/man-wearing-black-and-white-stripe-shirt-looking-at-white-printer-papers-on-the-wall-212286/?utm_content=attributionCopyText&amp;utm_medium=referral&amp;utm_source=pexels" TargetMode="External"/><Relationship Id="rId4" Type="http://schemas.openxmlformats.org/officeDocument/2006/relationships/hyperlink" Target="https://www.pexels.com/@startup-stock-photos?utm_content=attributionCopyText&amp;utm_medium=referral&amp;utm_source=pexels"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18" Type="http://schemas.openxmlformats.org/officeDocument/2006/relationships/image" Target="../media/image33.png"/><Relationship Id="rId3" Type="http://schemas.openxmlformats.org/officeDocument/2006/relationships/image" Target="../media/image20.jpeg"/><Relationship Id="rId21" Type="http://schemas.openxmlformats.org/officeDocument/2006/relationships/image" Target="../media/image36.svg"/><Relationship Id="rId7" Type="http://schemas.openxmlformats.org/officeDocument/2006/relationships/image" Target="../media/image22.svg"/><Relationship Id="rId12" Type="http://schemas.openxmlformats.org/officeDocument/2006/relationships/image" Target="../media/image27.png"/><Relationship Id="rId17" Type="http://schemas.openxmlformats.org/officeDocument/2006/relationships/image" Target="../media/image32.svg"/><Relationship Id="rId2" Type="http://schemas.openxmlformats.org/officeDocument/2006/relationships/notesSlide" Target="../notesSlides/notesSlide26.xml"/><Relationship Id="rId16" Type="http://schemas.openxmlformats.org/officeDocument/2006/relationships/image" Target="../media/image31.png"/><Relationship Id="rId20" Type="http://schemas.openxmlformats.org/officeDocument/2006/relationships/image" Target="../media/image35.png"/><Relationship Id="rId1" Type="http://schemas.openxmlformats.org/officeDocument/2006/relationships/slideLayout" Target="../slideLayouts/slideLayout10.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hyperlink" Target="https://www.pexels.com/photo/serious-black-teacher-giving-mathematics-online-on-laptop-5905715/?utm_content=attributionCopyText&amp;utm_medium=referral&amp;utm_source=pexels" TargetMode="External"/><Relationship Id="rId15" Type="http://schemas.openxmlformats.org/officeDocument/2006/relationships/image" Target="../media/image30.svg"/><Relationship Id="rId23" Type="http://schemas.openxmlformats.org/officeDocument/2006/relationships/image" Target="../media/image38.svg"/><Relationship Id="rId10" Type="http://schemas.openxmlformats.org/officeDocument/2006/relationships/image" Target="../media/image25.png"/><Relationship Id="rId19" Type="http://schemas.openxmlformats.org/officeDocument/2006/relationships/image" Target="../media/image34.svg"/><Relationship Id="rId4" Type="http://schemas.openxmlformats.org/officeDocument/2006/relationships/hyperlink" Target="https://www.pexels.com/@katerina-holmes?utm_content=attributionCopyText&amp;utm_medium=referral&amp;utm_source=pexels" TargetMode="External"/><Relationship Id="rId9" Type="http://schemas.openxmlformats.org/officeDocument/2006/relationships/image" Target="../media/image24.svg"/><Relationship Id="rId14" Type="http://schemas.openxmlformats.org/officeDocument/2006/relationships/image" Target="../media/image29.png"/><Relationship Id="rId22"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svg"/></Relationships>
</file>

<file path=ppt/slides/_rels/slide3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comments" Target="../comments/comment1.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hyperlink" Target="https://www.youtube.com/watch?v=R3NNsVhlzE8" TargetMode="External"/><Relationship Id="rId2" Type="http://schemas.openxmlformats.org/officeDocument/2006/relationships/hyperlink" Target="https://edtechbooks.org/hyflex/hyflex_values" TargetMode="External"/><Relationship Id="rId1" Type="http://schemas.openxmlformats.org/officeDocument/2006/relationships/slideLayout" Target="../slideLayouts/slideLayout1.xml"/><Relationship Id="rId5" Type="http://schemas.openxmlformats.org/officeDocument/2006/relationships/hyperlink" Target="https://www.youtube.com/watch?v=tZHDuucYfFQ&amp;t=328s" TargetMode="External"/><Relationship Id="rId4" Type="http://schemas.openxmlformats.org/officeDocument/2006/relationships/hyperlink" Target="https://www.youtube.com/watch?v=g2A8kznq4QM"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comments" Target="../comments/comment2.xml"/></Relationships>
</file>

<file path=ppt/slides/_rels/slide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AC6F8EA-D076-EF4C-B66E-A44DF6C7D33A}"/>
              </a:ext>
            </a:extLst>
          </p:cNvPr>
          <p:cNvPicPr>
            <a:picLocks noChangeAspect="1"/>
          </p:cNvPicPr>
          <p:nvPr/>
        </p:nvPicPr>
        <p:blipFill>
          <a:blip r:embed="rId2"/>
          <a:stretch>
            <a:fillRect/>
          </a:stretch>
        </p:blipFill>
        <p:spPr>
          <a:xfrm>
            <a:off x="0" y="0"/>
            <a:ext cx="18288000" cy="10287000"/>
          </a:xfrm>
          <a:prstGeom prst="rect">
            <a:avLst/>
          </a:prstGeom>
        </p:spPr>
      </p:pic>
    </p:spTree>
    <p:extLst>
      <p:ext uri="{BB962C8B-B14F-4D97-AF65-F5344CB8AC3E}">
        <p14:creationId xmlns:p14="http://schemas.microsoft.com/office/powerpoint/2010/main" val="986743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BDDC86D-D99B-7A4B-9B99-611C12D69284}"/>
              </a:ext>
            </a:extLst>
          </p:cNvPr>
          <p:cNvPicPr>
            <a:picLocks noChangeAspect="1"/>
          </p:cNvPicPr>
          <p:nvPr/>
        </p:nvPicPr>
        <p:blipFill>
          <a:blip r:embed="rId3"/>
          <a:stretch>
            <a:fillRect/>
          </a:stretch>
        </p:blipFill>
        <p:spPr>
          <a:xfrm>
            <a:off x="0" y="0"/>
            <a:ext cx="18288000" cy="10287000"/>
          </a:xfrm>
          <a:prstGeom prst="rect">
            <a:avLst/>
          </a:prstGeom>
        </p:spPr>
      </p:pic>
      <p:sp>
        <p:nvSpPr>
          <p:cNvPr id="3" name="TextBox 2">
            <a:extLst>
              <a:ext uri="{FF2B5EF4-FFF2-40B4-BE49-F238E27FC236}">
                <a16:creationId xmlns:a16="http://schemas.microsoft.com/office/drawing/2014/main" id="{0EAC7519-A80C-4592-BA8B-615B615D27CF}"/>
              </a:ext>
            </a:extLst>
          </p:cNvPr>
          <p:cNvSpPr txBox="1"/>
          <p:nvPr/>
        </p:nvSpPr>
        <p:spPr>
          <a:xfrm>
            <a:off x="1190846" y="2869038"/>
            <a:ext cx="15906307" cy="30469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14350" indent="-514350">
              <a:buFont typeface="+mj-lt"/>
              <a:buAutoNum type="arabicPeriod"/>
            </a:pPr>
            <a:r>
              <a:rPr lang="en-US" sz="3200" dirty="0">
                <a:solidFill>
                  <a:schemeClr val="accent1">
                    <a:lumMod val="50000"/>
                  </a:schemeClr>
                </a:solidFill>
              </a:rPr>
              <a:t>¿</a:t>
            </a:r>
            <a:r>
              <a:rPr lang="es-CO" sz="3200" dirty="0">
                <a:solidFill>
                  <a:schemeClr val="accent1">
                    <a:lumMod val="50000"/>
                  </a:schemeClr>
                </a:solidFill>
              </a:rPr>
              <a:t> Cuáles son los retos y las oportunidades principales para la enseñanza y el aprendizaje del inglés hoy</a:t>
            </a:r>
            <a:r>
              <a:rPr lang="en-US" sz="3200" dirty="0">
                <a:solidFill>
                  <a:schemeClr val="accent1">
                    <a:lumMod val="50000"/>
                  </a:schemeClr>
                </a:solidFill>
              </a:rPr>
              <a:t>?</a:t>
            </a:r>
          </a:p>
          <a:p>
            <a:pPr marL="514350" indent="-514350">
              <a:buFont typeface="+mj-lt"/>
              <a:buAutoNum type="arabicPeriod"/>
            </a:pPr>
            <a:endParaRPr lang="en-US" sz="3200" dirty="0">
              <a:solidFill>
                <a:schemeClr val="accent1">
                  <a:lumMod val="50000"/>
                </a:schemeClr>
              </a:solidFill>
            </a:endParaRPr>
          </a:p>
          <a:p>
            <a:pPr marL="514350" indent="-514350">
              <a:buFont typeface="+mj-lt"/>
              <a:buAutoNum type="arabicPeriod"/>
            </a:pPr>
            <a:r>
              <a:rPr lang="es-CO" sz="3200" dirty="0">
                <a:solidFill>
                  <a:schemeClr val="accent1">
                    <a:lumMod val="50000"/>
                  </a:schemeClr>
                </a:solidFill>
              </a:rPr>
              <a:t>¿Cómo está estructurado </a:t>
            </a:r>
            <a:r>
              <a:rPr lang="es-CO" sz="3200" i="1" dirty="0" err="1">
                <a:solidFill>
                  <a:schemeClr val="accent1">
                    <a:lumMod val="50000"/>
                  </a:schemeClr>
                </a:solidFill>
              </a:rPr>
              <a:t>Inspiring</a:t>
            </a:r>
            <a:r>
              <a:rPr lang="es-CO" sz="3200" i="1" dirty="0">
                <a:solidFill>
                  <a:schemeClr val="accent1">
                    <a:lumMod val="50000"/>
                  </a:schemeClr>
                </a:solidFill>
              </a:rPr>
              <a:t> </a:t>
            </a:r>
            <a:r>
              <a:rPr lang="es-CO" sz="3200" i="1" dirty="0" err="1">
                <a:solidFill>
                  <a:schemeClr val="accent1">
                    <a:lumMod val="50000"/>
                  </a:schemeClr>
                </a:solidFill>
              </a:rPr>
              <a:t>Teachers</a:t>
            </a:r>
            <a:r>
              <a:rPr lang="es-CO" sz="3200" i="1" dirty="0">
                <a:solidFill>
                  <a:schemeClr val="accent1">
                    <a:lumMod val="50000"/>
                  </a:schemeClr>
                </a:solidFill>
              </a:rPr>
              <a:t> 2.0 </a:t>
            </a:r>
            <a:r>
              <a:rPr lang="es-CO" sz="3200" dirty="0">
                <a:solidFill>
                  <a:schemeClr val="accent1">
                    <a:lumMod val="50000"/>
                  </a:schemeClr>
                </a:solidFill>
              </a:rPr>
              <a:t>para apoyar a los/las docentes en 2021?</a:t>
            </a:r>
          </a:p>
          <a:p>
            <a:endParaRPr lang="en-US" sz="3200" dirty="0">
              <a:solidFill>
                <a:schemeClr val="accent1">
                  <a:lumMod val="50000"/>
                </a:schemeClr>
              </a:solidFill>
            </a:endParaRPr>
          </a:p>
        </p:txBody>
      </p:sp>
    </p:spTree>
    <p:extLst>
      <p:ext uri="{BB962C8B-B14F-4D97-AF65-F5344CB8AC3E}">
        <p14:creationId xmlns:p14="http://schemas.microsoft.com/office/powerpoint/2010/main" val="955775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DF83DBC6-31E2-4722-A364-E827E21E8CBF}"/>
              </a:ext>
            </a:extLst>
          </p:cNvPr>
          <p:cNvPicPr>
            <a:picLocks noChangeAspect="1"/>
          </p:cNvPicPr>
          <p:nvPr/>
        </p:nvPicPr>
        <p:blipFill>
          <a:blip r:embed="rId3"/>
          <a:stretch>
            <a:fillRect/>
          </a:stretch>
        </p:blipFill>
        <p:spPr>
          <a:xfrm>
            <a:off x="-3748" y="8547"/>
            <a:ext cx="18295495" cy="10382332"/>
          </a:xfrm>
          <a:prstGeom prst="rect">
            <a:avLst/>
          </a:prstGeom>
        </p:spPr>
      </p:pic>
    </p:spTree>
    <p:extLst>
      <p:ext uri="{BB962C8B-B14F-4D97-AF65-F5344CB8AC3E}">
        <p14:creationId xmlns:p14="http://schemas.microsoft.com/office/powerpoint/2010/main" val="25530166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BDDC86D-D99B-7A4B-9B99-611C12D69284}"/>
              </a:ext>
            </a:extLst>
          </p:cNvPr>
          <p:cNvPicPr>
            <a:picLocks noChangeAspect="1"/>
          </p:cNvPicPr>
          <p:nvPr/>
        </p:nvPicPr>
        <p:blipFill>
          <a:blip r:embed="rId3"/>
          <a:stretch>
            <a:fillRect/>
          </a:stretch>
        </p:blipFill>
        <p:spPr>
          <a:xfrm>
            <a:off x="0" y="0"/>
            <a:ext cx="18288000" cy="10287000"/>
          </a:xfrm>
          <a:prstGeom prst="rect">
            <a:avLst/>
          </a:prstGeom>
        </p:spPr>
      </p:pic>
      <p:sp>
        <p:nvSpPr>
          <p:cNvPr id="3" name="TextBox 2">
            <a:extLst>
              <a:ext uri="{FF2B5EF4-FFF2-40B4-BE49-F238E27FC236}">
                <a16:creationId xmlns:a16="http://schemas.microsoft.com/office/drawing/2014/main" id="{0EAC7519-A80C-4592-BA8B-615B615D27CF}"/>
              </a:ext>
            </a:extLst>
          </p:cNvPr>
          <p:cNvSpPr txBox="1"/>
          <p:nvPr/>
        </p:nvSpPr>
        <p:spPr>
          <a:xfrm>
            <a:off x="1190846" y="2869038"/>
            <a:ext cx="15906307"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14350" indent="-514350">
              <a:buFont typeface="+mj-lt"/>
              <a:buAutoNum type="arabicPeriod"/>
            </a:pPr>
            <a:r>
              <a:rPr lang="en-US" sz="3200" dirty="0">
                <a:solidFill>
                  <a:schemeClr val="accent1">
                    <a:lumMod val="50000"/>
                  </a:schemeClr>
                </a:solidFill>
              </a:rPr>
              <a:t>¿</a:t>
            </a:r>
            <a:r>
              <a:rPr lang="es-CO" sz="3200" dirty="0">
                <a:solidFill>
                  <a:schemeClr val="accent1">
                    <a:lumMod val="50000"/>
                  </a:schemeClr>
                </a:solidFill>
              </a:rPr>
              <a:t> Cuáles son los retos y las oportunidades principales para la enseñanza y el aprendizaje del inglés hoy</a:t>
            </a:r>
            <a:r>
              <a:rPr lang="en-US" sz="3200" dirty="0">
                <a:solidFill>
                  <a:schemeClr val="accent1">
                    <a:lumMod val="50000"/>
                  </a:schemeClr>
                </a:solidFill>
              </a:rPr>
              <a:t>?</a:t>
            </a:r>
          </a:p>
          <a:p>
            <a:pPr marL="514350" indent="-514350">
              <a:buFont typeface="+mj-lt"/>
              <a:buAutoNum type="arabicPeriod"/>
            </a:pPr>
            <a:endParaRPr lang="en-US" sz="3200" dirty="0">
              <a:solidFill>
                <a:schemeClr val="accent1">
                  <a:lumMod val="50000"/>
                </a:schemeClr>
              </a:solidFill>
            </a:endParaRPr>
          </a:p>
          <a:p>
            <a:pPr marL="514350" indent="-514350">
              <a:buFont typeface="+mj-lt"/>
              <a:buAutoNum type="arabicPeriod"/>
            </a:pPr>
            <a:r>
              <a:rPr lang="es-CO" sz="3200" dirty="0">
                <a:solidFill>
                  <a:schemeClr val="accent1">
                    <a:lumMod val="50000"/>
                  </a:schemeClr>
                </a:solidFill>
              </a:rPr>
              <a:t>¿Cómo está estructurado </a:t>
            </a:r>
            <a:r>
              <a:rPr lang="es-CO" sz="3200" i="1" dirty="0" err="1">
                <a:solidFill>
                  <a:schemeClr val="accent1">
                    <a:lumMod val="50000"/>
                  </a:schemeClr>
                </a:solidFill>
              </a:rPr>
              <a:t>Inspiring</a:t>
            </a:r>
            <a:r>
              <a:rPr lang="es-CO" sz="3200" i="1" dirty="0">
                <a:solidFill>
                  <a:schemeClr val="accent1">
                    <a:lumMod val="50000"/>
                  </a:schemeClr>
                </a:solidFill>
              </a:rPr>
              <a:t> </a:t>
            </a:r>
            <a:r>
              <a:rPr lang="es-CO" sz="3200" i="1" dirty="0" err="1">
                <a:solidFill>
                  <a:schemeClr val="accent1">
                    <a:lumMod val="50000"/>
                  </a:schemeClr>
                </a:solidFill>
              </a:rPr>
              <a:t>Teachers</a:t>
            </a:r>
            <a:r>
              <a:rPr lang="es-CO" sz="3200" i="1" dirty="0">
                <a:solidFill>
                  <a:schemeClr val="accent1">
                    <a:lumMod val="50000"/>
                  </a:schemeClr>
                </a:solidFill>
              </a:rPr>
              <a:t> 2.0 </a:t>
            </a:r>
            <a:r>
              <a:rPr lang="es-CO" sz="3200" dirty="0">
                <a:solidFill>
                  <a:schemeClr val="accent1">
                    <a:lumMod val="50000"/>
                  </a:schemeClr>
                </a:solidFill>
              </a:rPr>
              <a:t>para apoyar a los/las docentes en 2021?</a:t>
            </a:r>
          </a:p>
          <a:p>
            <a:pPr marL="514350" indent="-514350">
              <a:buFont typeface="+mj-lt"/>
              <a:buAutoNum type="arabicPeriod"/>
            </a:pPr>
            <a:endParaRPr lang="es-CO" sz="3200" dirty="0">
              <a:solidFill>
                <a:schemeClr val="accent1">
                  <a:lumMod val="50000"/>
                </a:schemeClr>
              </a:solidFill>
            </a:endParaRPr>
          </a:p>
          <a:p>
            <a:pPr marL="514350" indent="-514350">
              <a:buFont typeface="+mj-lt"/>
              <a:buAutoNum type="arabicPeriod"/>
            </a:pPr>
            <a:r>
              <a:rPr lang="es-CO" sz="3200" dirty="0">
                <a:solidFill>
                  <a:schemeClr val="accent1">
                    <a:lumMod val="50000"/>
                  </a:schemeClr>
                </a:solidFill>
              </a:rPr>
              <a:t>¿Por qué el formato </a:t>
            </a:r>
            <a:r>
              <a:rPr lang="es-CO" sz="3200" i="1" dirty="0">
                <a:solidFill>
                  <a:schemeClr val="accent1">
                    <a:lumMod val="50000"/>
                  </a:schemeClr>
                </a:solidFill>
              </a:rPr>
              <a:t>Master </a:t>
            </a:r>
            <a:r>
              <a:rPr lang="es-CO" sz="3200" i="1" dirty="0" err="1">
                <a:solidFill>
                  <a:schemeClr val="accent1">
                    <a:lumMod val="50000"/>
                  </a:schemeClr>
                </a:solidFill>
              </a:rPr>
              <a:t>Class</a:t>
            </a:r>
            <a:r>
              <a:rPr lang="es-CO" sz="3200" i="1" dirty="0">
                <a:solidFill>
                  <a:schemeClr val="accent1">
                    <a:lumMod val="50000"/>
                  </a:schemeClr>
                </a:solidFill>
              </a:rPr>
              <a:t> </a:t>
            </a:r>
            <a:r>
              <a:rPr lang="es-CO" sz="3200" dirty="0">
                <a:solidFill>
                  <a:schemeClr val="accent1">
                    <a:lumMod val="50000"/>
                  </a:schemeClr>
                </a:solidFill>
              </a:rPr>
              <a:t>para </a:t>
            </a:r>
            <a:r>
              <a:rPr lang="es-CO" sz="3200" i="1" dirty="0" err="1">
                <a:solidFill>
                  <a:schemeClr val="accent1">
                    <a:lumMod val="50000"/>
                  </a:schemeClr>
                </a:solidFill>
              </a:rPr>
              <a:t>Inspiring</a:t>
            </a:r>
            <a:r>
              <a:rPr lang="es-CO" sz="3200" i="1" dirty="0">
                <a:solidFill>
                  <a:schemeClr val="accent1">
                    <a:lumMod val="50000"/>
                  </a:schemeClr>
                </a:solidFill>
              </a:rPr>
              <a:t> </a:t>
            </a:r>
            <a:r>
              <a:rPr lang="es-CO" sz="3200" i="1" dirty="0" err="1">
                <a:solidFill>
                  <a:schemeClr val="accent1">
                    <a:lumMod val="50000"/>
                  </a:schemeClr>
                </a:solidFill>
              </a:rPr>
              <a:t>Teachers</a:t>
            </a:r>
            <a:r>
              <a:rPr lang="es-CO" sz="3200" i="1" dirty="0">
                <a:solidFill>
                  <a:schemeClr val="accent1">
                    <a:lumMod val="50000"/>
                  </a:schemeClr>
                </a:solidFill>
              </a:rPr>
              <a:t> 2.0? </a:t>
            </a:r>
            <a:r>
              <a:rPr lang="es-CO" sz="3200" dirty="0">
                <a:solidFill>
                  <a:schemeClr val="accent1">
                    <a:lumMod val="50000"/>
                  </a:schemeClr>
                </a:solidFill>
              </a:rPr>
              <a:t>¿Cómo pueden participar los maestros y maestras del país?</a:t>
            </a:r>
          </a:p>
          <a:p>
            <a:pPr marL="514350" indent="-514350">
              <a:buFont typeface="+mj-lt"/>
              <a:buAutoNum type="arabicPeriod"/>
            </a:pPr>
            <a:endParaRPr lang="en-US" sz="3200" dirty="0">
              <a:solidFill>
                <a:schemeClr val="accent1">
                  <a:lumMod val="50000"/>
                </a:schemeClr>
              </a:solidFill>
            </a:endParaRPr>
          </a:p>
        </p:txBody>
      </p:sp>
    </p:spTree>
    <p:extLst>
      <p:ext uri="{BB962C8B-B14F-4D97-AF65-F5344CB8AC3E}">
        <p14:creationId xmlns:p14="http://schemas.microsoft.com/office/powerpoint/2010/main" val="2521284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BDDC86D-D99B-7A4B-9B99-611C12D69284}"/>
              </a:ext>
            </a:extLst>
          </p:cNvPr>
          <p:cNvPicPr>
            <a:picLocks noChangeAspect="1"/>
          </p:cNvPicPr>
          <p:nvPr/>
        </p:nvPicPr>
        <p:blipFill>
          <a:blip r:embed="rId3"/>
          <a:stretch>
            <a:fillRect/>
          </a:stretch>
        </p:blipFill>
        <p:spPr>
          <a:xfrm>
            <a:off x="0" y="0"/>
            <a:ext cx="18288000" cy="10287000"/>
          </a:xfrm>
          <a:prstGeom prst="rect">
            <a:avLst/>
          </a:prstGeom>
        </p:spPr>
      </p:pic>
      <p:sp>
        <p:nvSpPr>
          <p:cNvPr id="3" name="TextBox 2">
            <a:extLst>
              <a:ext uri="{FF2B5EF4-FFF2-40B4-BE49-F238E27FC236}">
                <a16:creationId xmlns:a16="http://schemas.microsoft.com/office/drawing/2014/main" id="{0EAC7519-A80C-4592-BA8B-615B615D27CF}"/>
              </a:ext>
            </a:extLst>
          </p:cNvPr>
          <p:cNvSpPr txBox="1"/>
          <p:nvPr/>
        </p:nvSpPr>
        <p:spPr>
          <a:xfrm>
            <a:off x="1190846" y="2869038"/>
            <a:ext cx="15906307"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14350" indent="-514350">
              <a:buFont typeface="+mj-lt"/>
              <a:buAutoNum type="arabicPeriod"/>
            </a:pPr>
            <a:r>
              <a:rPr lang="en-US" sz="3200" dirty="0">
                <a:solidFill>
                  <a:schemeClr val="accent1">
                    <a:lumMod val="50000"/>
                  </a:schemeClr>
                </a:solidFill>
              </a:rPr>
              <a:t>¿</a:t>
            </a:r>
            <a:r>
              <a:rPr lang="es-CO" sz="3200" dirty="0">
                <a:solidFill>
                  <a:schemeClr val="accent1">
                    <a:lumMod val="50000"/>
                  </a:schemeClr>
                </a:solidFill>
              </a:rPr>
              <a:t> Cuáles son los retos y las oportunidades principales para la enseñanza y el aprendizaje del inglés hoy</a:t>
            </a:r>
            <a:r>
              <a:rPr lang="en-US" sz="3200" dirty="0">
                <a:solidFill>
                  <a:schemeClr val="accent1">
                    <a:lumMod val="50000"/>
                  </a:schemeClr>
                </a:solidFill>
              </a:rPr>
              <a:t>?</a:t>
            </a:r>
          </a:p>
          <a:p>
            <a:pPr marL="514350" indent="-514350">
              <a:buFont typeface="+mj-lt"/>
              <a:buAutoNum type="arabicPeriod"/>
            </a:pPr>
            <a:endParaRPr lang="es-CO" sz="3200" dirty="0">
              <a:solidFill>
                <a:schemeClr val="accent1">
                  <a:lumMod val="50000"/>
                </a:schemeClr>
              </a:solidFill>
            </a:endParaRPr>
          </a:p>
          <a:p>
            <a:pPr marL="514350" indent="-514350">
              <a:buFont typeface="+mj-lt"/>
              <a:buAutoNum type="arabicPeriod"/>
            </a:pPr>
            <a:r>
              <a:rPr lang="es-CO" sz="3200" dirty="0">
                <a:solidFill>
                  <a:schemeClr val="accent1">
                    <a:lumMod val="50000"/>
                  </a:schemeClr>
                </a:solidFill>
              </a:rPr>
              <a:t>¿Cómo está estructurado </a:t>
            </a:r>
            <a:r>
              <a:rPr lang="es-CO" sz="3200" i="1" dirty="0" err="1">
                <a:solidFill>
                  <a:schemeClr val="accent1">
                    <a:lumMod val="50000"/>
                  </a:schemeClr>
                </a:solidFill>
              </a:rPr>
              <a:t>Inspiring</a:t>
            </a:r>
            <a:r>
              <a:rPr lang="es-CO" sz="3200" i="1" dirty="0">
                <a:solidFill>
                  <a:schemeClr val="accent1">
                    <a:lumMod val="50000"/>
                  </a:schemeClr>
                </a:solidFill>
              </a:rPr>
              <a:t> </a:t>
            </a:r>
            <a:r>
              <a:rPr lang="es-CO" sz="3200" i="1" dirty="0" err="1">
                <a:solidFill>
                  <a:schemeClr val="accent1">
                    <a:lumMod val="50000"/>
                  </a:schemeClr>
                </a:solidFill>
              </a:rPr>
              <a:t>Teachers</a:t>
            </a:r>
            <a:r>
              <a:rPr lang="es-CO" sz="3200" i="1" dirty="0">
                <a:solidFill>
                  <a:schemeClr val="accent1">
                    <a:lumMod val="50000"/>
                  </a:schemeClr>
                </a:solidFill>
              </a:rPr>
              <a:t> 2.0 </a:t>
            </a:r>
            <a:r>
              <a:rPr lang="es-CO" sz="3200" dirty="0">
                <a:solidFill>
                  <a:schemeClr val="accent1">
                    <a:lumMod val="50000"/>
                  </a:schemeClr>
                </a:solidFill>
              </a:rPr>
              <a:t>para apoyar a los/las docentes en 2021?</a:t>
            </a:r>
          </a:p>
          <a:p>
            <a:pPr marL="514350" indent="-514350">
              <a:buFont typeface="+mj-lt"/>
              <a:buAutoNum type="arabicPeriod"/>
            </a:pPr>
            <a:endParaRPr lang="es-CO" sz="3200" dirty="0">
              <a:solidFill>
                <a:schemeClr val="accent1">
                  <a:lumMod val="50000"/>
                </a:schemeClr>
              </a:solidFill>
            </a:endParaRPr>
          </a:p>
          <a:p>
            <a:pPr marL="514350" indent="-514350">
              <a:buFont typeface="+mj-lt"/>
              <a:buAutoNum type="arabicPeriod"/>
            </a:pPr>
            <a:r>
              <a:rPr lang="es-CO" sz="3200" dirty="0">
                <a:solidFill>
                  <a:schemeClr val="accent1">
                    <a:lumMod val="50000"/>
                  </a:schemeClr>
                </a:solidFill>
              </a:rPr>
              <a:t>¿Por qué el formato </a:t>
            </a:r>
            <a:r>
              <a:rPr lang="es-CO" sz="3200" i="1" dirty="0">
                <a:solidFill>
                  <a:schemeClr val="accent1">
                    <a:lumMod val="50000"/>
                  </a:schemeClr>
                </a:solidFill>
              </a:rPr>
              <a:t>Master </a:t>
            </a:r>
            <a:r>
              <a:rPr lang="es-CO" sz="3200" i="1" dirty="0" err="1">
                <a:solidFill>
                  <a:schemeClr val="accent1">
                    <a:lumMod val="50000"/>
                  </a:schemeClr>
                </a:solidFill>
              </a:rPr>
              <a:t>Class</a:t>
            </a:r>
            <a:r>
              <a:rPr lang="es-CO" sz="3200" i="1" dirty="0">
                <a:solidFill>
                  <a:schemeClr val="accent1">
                    <a:lumMod val="50000"/>
                  </a:schemeClr>
                </a:solidFill>
              </a:rPr>
              <a:t> </a:t>
            </a:r>
            <a:r>
              <a:rPr lang="es-CO" sz="3200" dirty="0">
                <a:solidFill>
                  <a:schemeClr val="accent1">
                    <a:lumMod val="50000"/>
                  </a:schemeClr>
                </a:solidFill>
              </a:rPr>
              <a:t>para </a:t>
            </a:r>
            <a:r>
              <a:rPr lang="es-CO" sz="3200" i="1" dirty="0" err="1">
                <a:solidFill>
                  <a:schemeClr val="accent1">
                    <a:lumMod val="50000"/>
                  </a:schemeClr>
                </a:solidFill>
              </a:rPr>
              <a:t>Inspiring</a:t>
            </a:r>
            <a:r>
              <a:rPr lang="es-CO" sz="3200" i="1" dirty="0">
                <a:solidFill>
                  <a:schemeClr val="accent1">
                    <a:lumMod val="50000"/>
                  </a:schemeClr>
                </a:solidFill>
              </a:rPr>
              <a:t> </a:t>
            </a:r>
            <a:r>
              <a:rPr lang="es-CO" sz="3200" i="1" dirty="0" err="1">
                <a:solidFill>
                  <a:schemeClr val="accent1">
                    <a:lumMod val="50000"/>
                  </a:schemeClr>
                </a:solidFill>
              </a:rPr>
              <a:t>Teachers</a:t>
            </a:r>
            <a:r>
              <a:rPr lang="es-CO" sz="3200" i="1" dirty="0">
                <a:solidFill>
                  <a:schemeClr val="accent1">
                    <a:lumMod val="50000"/>
                  </a:schemeClr>
                </a:solidFill>
              </a:rPr>
              <a:t> 2.0? </a:t>
            </a:r>
            <a:r>
              <a:rPr lang="es-CO" sz="3200" dirty="0">
                <a:solidFill>
                  <a:schemeClr val="accent1">
                    <a:lumMod val="50000"/>
                  </a:schemeClr>
                </a:solidFill>
              </a:rPr>
              <a:t>¿Cómo pueden participar los maestros y maestras del país?</a:t>
            </a:r>
          </a:p>
          <a:p>
            <a:pPr marL="514350" indent="-514350">
              <a:buFont typeface="+mj-lt"/>
              <a:buAutoNum type="arabicPeriod"/>
            </a:pPr>
            <a:endParaRPr lang="es-CO" sz="3200" dirty="0">
              <a:solidFill>
                <a:schemeClr val="accent1">
                  <a:lumMod val="50000"/>
                </a:schemeClr>
              </a:solidFill>
            </a:endParaRPr>
          </a:p>
          <a:p>
            <a:pPr marL="514350" indent="-514350">
              <a:buFont typeface="+mj-lt"/>
              <a:buAutoNum type="arabicPeriod"/>
            </a:pPr>
            <a:r>
              <a:rPr lang="es-CO" sz="3200" dirty="0">
                <a:solidFill>
                  <a:schemeClr val="accent1">
                    <a:lumMod val="50000"/>
                  </a:schemeClr>
                </a:solidFill>
              </a:rPr>
              <a:t>¿Qué otras estrategias existen para los maestros y las maestras de inglés en 2021?</a:t>
            </a:r>
          </a:p>
        </p:txBody>
      </p:sp>
    </p:spTree>
    <p:extLst>
      <p:ext uri="{BB962C8B-B14F-4D97-AF65-F5344CB8AC3E}">
        <p14:creationId xmlns:p14="http://schemas.microsoft.com/office/powerpoint/2010/main" val="35727117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A0A26E1-B009-2F4E-B081-F3F590A9E7F9}"/>
              </a:ext>
            </a:extLst>
          </p:cNvPr>
          <p:cNvPicPr>
            <a:picLocks noChangeAspect="1"/>
          </p:cNvPicPr>
          <p:nvPr/>
        </p:nvPicPr>
        <p:blipFill>
          <a:blip r:embed="rId3"/>
          <a:stretch>
            <a:fillRect/>
          </a:stretch>
        </p:blipFill>
        <p:spPr>
          <a:xfrm>
            <a:off x="0" y="0"/>
            <a:ext cx="18288000" cy="10287000"/>
          </a:xfrm>
          <a:prstGeom prst="rect">
            <a:avLst/>
          </a:prstGeom>
        </p:spPr>
      </p:pic>
      <p:pic>
        <p:nvPicPr>
          <p:cNvPr id="5" name="Imagen 4">
            <a:extLst>
              <a:ext uri="{FF2B5EF4-FFF2-40B4-BE49-F238E27FC236}">
                <a16:creationId xmlns:a16="http://schemas.microsoft.com/office/drawing/2014/main" id="{BB431506-A211-4157-95B5-2179C15FC54F}"/>
              </a:ext>
            </a:extLst>
          </p:cNvPr>
          <p:cNvPicPr>
            <a:picLocks noChangeAspect="1"/>
          </p:cNvPicPr>
          <p:nvPr/>
        </p:nvPicPr>
        <p:blipFill>
          <a:blip r:embed="rId4"/>
          <a:stretch>
            <a:fillRect/>
          </a:stretch>
        </p:blipFill>
        <p:spPr>
          <a:xfrm>
            <a:off x="1143" y="643"/>
            <a:ext cx="18285714" cy="10285714"/>
          </a:xfrm>
          <a:prstGeom prst="rect">
            <a:avLst/>
          </a:prstGeom>
        </p:spPr>
      </p:pic>
    </p:spTree>
    <p:extLst>
      <p:ext uri="{BB962C8B-B14F-4D97-AF65-F5344CB8AC3E}">
        <p14:creationId xmlns:p14="http://schemas.microsoft.com/office/powerpoint/2010/main" val="36611893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5FCAD12-6272-A14E-955C-8FA51851060F}"/>
              </a:ext>
            </a:extLst>
          </p:cNvPr>
          <p:cNvPicPr>
            <a:picLocks noChangeAspect="1"/>
          </p:cNvPicPr>
          <p:nvPr/>
        </p:nvPicPr>
        <p:blipFill>
          <a:blip r:embed="rId2"/>
          <a:stretch>
            <a:fillRect/>
          </a:stretch>
        </p:blipFill>
        <p:spPr>
          <a:xfrm>
            <a:off x="0" y="0"/>
            <a:ext cx="18288000" cy="10287000"/>
          </a:xfrm>
          <a:prstGeom prst="rect">
            <a:avLst/>
          </a:prstGeom>
        </p:spPr>
      </p:pic>
      <p:sp>
        <p:nvSpPr>
          <p:cNvPr id="2" name="TextBox 1">
            <a:extLst>
              <a:ext uri="{FF2B5EF4-FFF2-40B4-BE49-F238E27FC236}">
                <a16:creationId xmlns:a16="http://schemas.microsoft.com/office/drawing/2014/main" id="{71FA6B73-31D0-4150-96F0-762A4FC83C37}"/>
              </a:ext>
            </a:extLst>
          </p:cNvPr>
          <p:cNvSpPr txBox="1"/>
          <p:nvPr/>
        </p:nvSpPr>
        <p:spPr>
          <a:xfrm>
            <a:off x="10836509" y="3277347"/>
            <a:ext cx="9386617"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dirty="0" err="1">
                <a:solidFill>
                  <a:srgbClr val="FFFF00"/>
                </a:solidFill>
              </a:rPr>
              <a:t>Sección</a:t>
            </a:r>
            <a:r>
              <a:rPr lang="en-US" sz="3200" b="1" dirty="0">
                <a:solidFill>
                  <a:srgbClr val="FFFF00"/>
                </a:solidFill>
              </a:rPr>
              <a:t> 2: </a:t>
            </a:r>
            <a:r>
              <a:rPr lang="en-US" sz="3200" b="1" dirty="0" err="1">
                <a:solidFill>
                  <a:srgbClr val="FFFF00"/>
                </a:solidFill>
              </a:rPr>
              <a:t>Explorando</a:t>
            </a:r>
            <a:r>
              <a:rPr lang="en-US" sz="3200" b="1" dirty="0">
                <a:solidFill>
                  <a:srgbClr val="FFFF00"/>
                </a:solidFill>
              </a:rPr>
              <a:t> el </a:t>
            </a:r>
            <a:r>
              <a:rPr lang="en-US" sz="3200" b="1" dirty="0" err="1">
                <a:solidFill>
                  <a:srgbClr val="FFFF00"/>
                </a:solidFill>
              </a:rPr>
              <a:t>contexto</a:t>
            </a:r>
            <a:r>
              <a:rPr lang="en-US" sz="3200" b="1" dirty="0">
                <a:solidFill>
                  <a:srgbClr val="FFFF00"/>
                </a:solidFill>
              </a:rPr>
              <a:t> </a:t>
            </a:r>
          </a:p>
          <a:p>
            <a:endParaRPr lang="en-US" sz="3200" b="1" dirty="0">
              <a:solidFill>
                <a:srgbClr val="FFFF00"/>
              </a:solidFill>
            </a:endParaRPr>
          </a:p>
        </p:txBody>
      </p:sp>
    </p:spTree>
    <p:extLst>
      <p:ext uri="{BB962C8B-B14F-4D97-AF65-F5344CB8AC3E}">
        <p14:creationId xmlns:p14="http://schemas.microsoft.com/office/powerpoint/2010/main" val="27840667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8" name="Title 1">
            <a:extLst>
              <a:ext uri="{FF2B5EF4-FFF2-40B4-BE49-F238E27FC236}">
                <a16:creationId xmlns:a16="http://schemas.microsoft.com/office/drawing/2014/main" id="{46253546-9EFF-460E-86B3-AF79E0DD232D}"/>
              </a:ext>
            </a:extLst>
          </p:cNvPr>
          <p:cNvSpPr>
            <a:spLocks noGrp="1"/>
          </p:cNvSpPr>
          <p:nvPr/>
        </p:nvSpPr>
        <p:spPr>
          <a:xfrm>
            <a:off x="5061097" y="1423364"/>
            <a:ext cx="7473601" cy="97222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800" b="0" i="0" kern="1200">
                <a:solidFill>
                  <a:schemeClr val="tx1"/>
                </a:solidFill>
                <a:latin typeface="British Council Sans Headline" panose="020B0504020202020204" pitchFamily="34" charset="0"/>
                <a:ea typeface="+mj-ea"/>
                <a:cs typeface="British Council Sans Headline" panose="020B0504020202020204" pitchFamily="34" charset="0"/>
              </a:defRPr>
            </a:lvl1pPr>
          </a:lstStyle>
          <a:p>
            <a:pPr algn="ctr"/>
            <a:r>
              <a:rPr lang="es-CO" sz="4400" b="1" dirty="0">
                <a:solidFill>
                  <a:srgbClr val="FFD316"/>
                </a:solidFill>
                <a:latin typeface="British Council Sans Headline"/>
              </a:rPr>
              <a:t>El caso de Claudia </a:t>
            </a:r>
            <a:endParaRPr lang="en-US" sz="6000" b="1" dirty="0">
              <a:solidFill>
                <a:srgbClr val="FFD316"/>
              </a:solidFill>
            </a:endParaRPr>
          </a:p>
        </p:txBody>
      </p:sp>
      <p:pic>
        <p:nvPicPr>
          <p:cNvPr id="12" name="Picture 11" descr="Graphical user interface&#10;&#10;Description automatically generated">
            <a:extLst>
              <a:ext uri="{FF2B5EF4-FFF2-40B4-BE49-F238E27FC236}">
                <a16:creationId xmlns:a16="http://schemas.microsoft.com/office/drawing/2014/main" id="{DA2E0BFA-7C81-4050-AB7D-FCFFA91745F3}"/>
              </a:ext>
            </a:extLst>
          </p:cNvPr>
          <p:cNvPicPr>
            <a:picLocks noChangeAspect="1"/>
          </p:cNvPicPr>
          <p:nvPr/>
        </p:nvPicPr>
        <p:blipFill>
          <a:blip r:embed="rId3"/>
          <a:stretch>
            <a:fillRect/>
          </a:stretch>
        </p:blipFill>
        <p:spPr>
          <a:xfrm>
            <a:off x="340243" y="3397185"/>
            <a:ext cx="4302836" cy="430283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TextBox 1">
            <a:extLst>
              <a:ext uri="{FF2B5EF4-FFF2-40B4-BE49-F238E27FC236}">
                <a16:creationId xmlns:a16="http://schemas.microsoft.com/office/drawing/2014/main" id="{57B1D7EA-4F28-2A43-9ECF-CACDD6A9AE09}"/>
              </a:ext>
            </a:extLst>
          </p:cNvPr>
          <p:cNvSpPr txBox="1"/>
          <p:nvPr/>
        </p:nvSpPr>
        <p:spPr>
          <a:xfrm>
            <a:off x="5061097" y="2293329"/>
            <a:ext cx="12652744" cy="1107996"/>
          </a:xfrm>
          <a:prstGeom prst="rect">
            <a:avLst/>
          </a:prstGeom>
          <a:noFill/>
        </p:spPr>
        <p:txBody>
          <a:bodyPr wrap="square" rtlCol="0">
            <a:spAutoFit/>
          </a:bodyPr>
          <a:lstStyle/>
          <a:p>
            <a:pPr algn="just"/>
            <a:r>
              <a:rPr lang="es-CO" sz="2600" dirty="0"/>
              <a:t>Claudia</a:t>
            </a:r>
            <a:r>
              <a:rPr lang="en-CO" sz="2600" dirty="0"/>
              <a:t> es una docente que </a:t>
            </a:r>
            <a:r>
              <a:rPr lang="en-CO" sz="2600" b="1" dirty="0">
                <a:solidFill>
                  <a:srgbClr val="4116B7"/>
                </a:solidFill>
              </a:rPr>
              <a:t>enseña en el grado décimo </a:t>
            </a:r>
            <a:r>
              <a:rPr lang="en-CO" sz="2600" dirty="0"/>
              <a:t>en una </a:t>
            </a:r>
            <a:r>
              <a:rPr lang="es-ES" sz="2600" dirty="0"/>
              <a:t>I</a:t>
            </a:r>
            <a:r>
              <a:rPr lang="en-CO" sz="2600" dirty="0"/>
              <a:t>nstitución </a:t>
            </a:r>
            <a:r>
              <a:rPr lang="es-ES" sz="2600" dirty="0"/>
              <a:t>E</a:t>
            </a:r>
            <a:r>
              <a:rPr lang="en-CO" sz="2600" dirty="0"/>
              <a:t>ducativa</a:t>
            </a:r>
            <a:r>
              <a:rPr lang="es-CO" sz="2600" dirty="0"/>
              <a:t> oficial. </a:t>
            </a:r>
            <a:endParaRPr lang="en-US" sz="2600" dirty="0"/>
          </a:p>
          <a:p>
            <a:endParaRPr lang="en-CO" dirty="0"/>
          </a:p>
        </p:txBody>
      </p:sp>
      <p:sp>
        <p:nvSpPr>
          <p:cNvPr id="3" name="TextBox 2">
            <a:extLst>
              <a:ext uri="{FF2B5EF4-FFF2-40B4-BE49-F238E27FC236}">
                <a16:creationId xmlns:a16="http://schemas.microsoft.com/office/drawing/2014/main" id="{7C60CE2D-E328-9249-AD4B-2F234B1F1AC8}"/>
              </a:ext>
            </a:extLst>
          </p:cNvPr>
          <p:cNvSpPr txBox="1"/>
          <p:nvPr/>
        </p:nvSpPr>
        <p:spPr>
          <a:xfrm>
            <a:off x="4912241" y="3473822"/>
            <a:ext cx="12652744" cy="1292662"/>
          </a:xfrm>
          <a:prstGeom prst="rect">
            <a:avLst/>
          </a:prstGeom>
          <a:noFill/>
        </p:spPr>
        <p:txBody>
          <a:bodyPr wrap="square" rtlCol="0">
            <a:spAutoFit/>
          </a:bodyPr>
          <a:lstStyle/>
          <a:p>
            <a:pPr marL="114300" indent="0" algn="just">
              <a:buNone/>
            </a:pPr>
            <a:r>
              <a:rPr lang="es-CO" sz="2600" dirty="0"/>
              <a:t>Actualmente, imparte sus clases en una variedad de ambientes de aprendizaje y para </a:t>
            </a:r>
            <a:r>
              <a:rPr lang="en-CO" sz="2600" dirty="0"/>
              <a:t>su clase de inglés, </a:t>
            </a:r>
            <a:r>
              <a:rPr lang="es-CO" sz="2600" dirty="0"/>
              <a:t>Claudia</a:t>
            </a:r>
            <a:r>
              <a:rPr lang="en-CO" sz="2600" dirty="0"/>
              <a:t> pensó en </a:t>
            </a:r>
            <a:r>
              <a:rPr lang="en-CO" sz="2600" b="1" dirty="0">
                <a:solidFill>
                  <a:srgbClr val="FFD316"/>
                </a:solidFill>
              </a:rPr>
              <a:t>una actividad para desarrollar </a:t>
            </a:r>
            <a:r>
              <a:rPr lang="es-CO" sz="2600" b="1" dirty="0">
                <a:solidFill>
                  <a:srgbClr val="FFD316"/>
                </a:solidFill>
              </a:rPr>
              <a:t>el </a:t>
            </a:r>
            <a:r>
              <a:rPr lang="en-CO" sz="2600" b="1" dirty="0">
                <a:solidFill>
                  <a:srgbClr val="FFD316"/>
                </a:solidFill>
              </a:rPr>
              <a:t>pensamiento crítico </a:t>
            </a:r>
            <a:r>
              <a:rPr lang="es-CO" sz="2600" dirty="0"/>
              <a:t>de</a:t>
            </a:r>
            <a:r>
              <a:rPr lang="en-CO" sz="2600" dirty="0"/>
              <a:t> </a:t>
            </a:r>
            <a:r>
              <a:rPr lang="es-CO" sz="2600" dirty="0"/>
              <a:t>sus</a:t>
            </a:r>
            <a:r>
              <a:rPr lang="en-CO" sz="2600" dirty="0"/>
              <a:t> estudiante</a:t>
            </a:r>
            <a:r>
              <a:rPr lang="es-CO" sz="2600" dirty="0"/>
              <a:t>s por lo que toma las siguientes decisiones: </a:t>
            </a:r>
          </a:p>
        </p:txBody>
      </p:sp>
      <p:sp>
        <p:nvSpPr>
          <p:cNvPr id="5" name="TextBox 4">
            <a:extLst>
              <a:ext uri="{FF2B5EF4-FFF2-40B4-BE49-F238E27FC236}">
                <a16:creationId xmlns:a16="http://schemas.microsoft.com/office/drawing/2014/main" id="{13F1D6E9-E9A5-F842-AADF-2BFDA0E6118C}"/>
              </a:ext>
            </a:extLst>
          </p:cNvPr>
          <p:cNvSpPr txBox="1"/>
          <p:nvPr/>
        </p:nvSpPr>
        <p:spPr>
          <a:xfrm>
            <a:off x="4954772" y="5143500"/>
            <a:ext cx="12610213" cy="2092881"/>
          </a:xfrm>
          <a:prstGeom prst="rect">
            <a:avLst/>
          </a:prstGeom>
          <a:noFill/>
        </p:spPr>
        <p:txBody>
          <a:bodyPr wrap="square" rtlCol="0">
            <a:spAutoFit/>
          </a:bodyPr>
          <a:lstStyle/>
          <a:p>
            <a:pPr algn="just"/>
            <a:r>
              <a:rPr lang="es-CO" sz="2600" dirty="0"/>
              <a:t>V</a:t>
            </a:r>
            <a:r>
              <a:rPr lang="en-CO" sz="2600" dirty="0"/>
              <a:t>a a </a:t>
            </a:r>
            <a:r>
              <a:rPr lang="en-CO" sz="2600" b="1" dirty="0">
                <a:solidFill>
                  <a:srgbClr val="4116B7"/>
                </a:solidFill>
              </a:rPr>
              <a:t>enviar guías de estudio </a:t>
            </a:r>
            <a:r>
              <a:rPr lang="en-CO" sz="2600" dirty="0"/>
              <a:t>a </a:t>
            </a:r>
            <a:r>
              <a:rPr lang="es-CO" sz="2600" dirty="0"/>
              <a:t>los</a:t>
            </a:r>
            <a:r>
              <a:rPr lang="en-CO" sz="2600" dirty="0"/>
              <a:t> estudiantes que </a:t>
            </a:r>
            <a:r>
              <a:rPr lang="en-CO" sz="2600" b="1" dirty="0">
                <a:solidFill>
                  <a:srgbClr val="4116B7"/>
                </a:solidFill>
              </a:rPr>
              <a:t>no pueden conectarse</a:t>
            </a:r>
            <a:r>
              <a:rPr lang="en-CO" sz="2600" dirty="0"/>
              <a:t>. Las guías de estudio contienen dos textos sobre el medioambiente y el impacto de nuestras acciones en el mismo, con </a:t>
            </a:r>
            <a:r>
              <a:rPr lang="es-CO" sz="2600" dirty="0" err="1"/>
              <a:t>instrucci</a:t>
            </a:r>
            <a:r>
              <a:rPr lang="en-CO" sz="2600" dirty="0"/>
              <a:t>ones claras y </a:t>
            </a:r>
            <a:r>
              <a:rPr lang="es-CO" sz="2600" dirty="0"/>
              <a:t>un </a:t>
            </a:r>
            <a:r>
              <a:rPr lang="en-CO" sz="2600" dirty="0"/>
              <a:t>paso a paso.</a:t>
            </a:r>
          </a:p>
          <a:p>
            <a:pPr algn="just"/>
            <a:endParaRPr lang="en-CO" sz="2600" dirty="0"/>
          </a:p>
          <a:p>
            <a:endParaRPr lang="en-CO" sz="2600" dirty="0"/>
          </a:p>
        </p:txBody>
      </p:sp>
      <p:sp>
        <p:nvSpPr>
          <p:cNvPr id="6" name="TextBox 5">
            <a:extLst>
              <a:ext uri="{FF2B5EF4-FFF2-40B4-BE49-F238E27FC236}">
                <a16:creationId xmlns:a16="http://schemas.microsoft.com/office/drawing/2014/main" id="{32CA7DDB-89CB-1849-8DAE-05A19CA23F00}"/>
              </a:ext>
            </a:extLst>
          </p:cNvPr>
          <p:cNvSpPr txBox="1"/>
          <p:nvPr/>
        </p:nvSpPr>
        <p:spPr>
          <a:xfrm>
            <a:off x="4943051" y="6530457"/>
            <a:ext cx="12610213" cy="1692771"/>
          </a:xfrm>
          <a:prstGeom prst="rect">
            <a:avLst/>
          </a:prstGeom>
          <a:noFill/>
        </p:spPr>
        <p:txBody>
          <a:bodyPr wrap="square" rtlCol="0">
            <a:spAutoFit/>
          </a:bodyPr>
          <a:lstStyle/>
          <a:p>
            <a:pPr algn="just"/>
            <a:r>
              <a:rPr lang="en-CO" sz="2600" dirty="0"/>
              <a:t>En </a:t>
            </a:r>
            <a:r>
              <a:rPr lang="en-CO" sz="2600" b="1" dirty="0">
                <a:solidFill>
                  <a:srgbClr val="FFD316"/>
                </a:solidFill>
              </a:rPr>
              <a:t>la presencialidad</a:t>
            </a:r>
            <a:r>
              <a:rPr lang="en-CO" sz="2600" dirty="0">
                <a:solidFill>
                  <a:srgbClr val="FFD316"/>
                </a:solidFill>
              </a:rPr>
              <a:t>,</a:t>
            </a:r>
            <a:r>
              <a:rPr lang="en-CO" sz="2600" dirty="0"/>
              <a:t> la docente va a trabajar en grupos pequeños con la misma guía. </a:t>
            </a:r>
          </a:p>
          <a:p>
            <a:pPr algn="just"/>
            <a:r>
              <a:rPr lang="en-CO" sz="2600" dirty="0"/>
              <a:t>Algunos estudiantes </a:t>
            </a:r>
            <a:r>
              <a:rPr lang="en-CO" sz="2600" b="1" dirty="0">
                <a:solidFill>
                  <a:srgbClr val="4116B7"/>
                </a:solidFill>
              </a:rPr>
              <a:t>se conectan por Teams</a:t>
            </a:r>
            <a:r>
              <a:rPr lang="en-CO" sz="2600" dirty="0">
                <a:solidFill>
                  <a:srgbClr val="4116B7"/>
                </a:solidFill>
              </a:rPr>
              <a:t>  </a:t>
            </a:r>
            <a:r>
              <a:rPr lang="en-CO" sz="2600" dirty="0"/>
              <a:t>y en grupos podrán realizar la misma guía en PDF. </a:t>
            </a:r>
          </a:p>
        </p:txBody>
      </p:sp>
      <p:sp>
        <p:nvSpPr>
          <p:cNvPr id="7" name="TextBox 6">
            <a:extLst>
              <a:ext uri="{FF2B5EF4-FFF2-40B4-BE49-F238E27FC236}">
                <a16:creationId xmlns:a16="http://schemas.microsoft.com/office/drawing/2014/main" id="{D768A68E-5C43-4345-A997-D53322AC54AE}"/>
              </a:ext>
            </a:extLst>
          </p:cNvPr>
          <p:cNvSpPr txBox="1"/>
          <p:nvPr/>
        </p:nvSpPr>
        <p:spPr>
          <a:xfrm>
            <a:off x="4954772" y="8354023"/>
            <a:ext cx="12801600" cy="1292662"/>
          </a:xfrm>
          <a:prstGeom prst="rect">
            <a:avLst/>
          </a:prstGeom>
          <a:noFill/>
        </p:spPr>
        <p:txBody>
          <a:bodyPr wrap="square" rtlCol="0">
            <a:spAutoFit/>
          </a:bodyPr>
          <a:lstStyle/>
          <a:p>
            <a:r>
              <a:rPr lang="en-CO" sz="2600" dirty="0"/>
              <a:t>La docente </a:t>
            </a:r>
            <a:r>
              <a:rPr lang="en-CO" sz="2600" b="1" dirty="0">
                <a:solidFill>
                  <a:srgbClr val="FFD316"/>
                </a:solidFill>
              </a:rPr>
              <a:t>graba </a:t>
            </a:r>
            <a:r>
              <a:rPr lang="en-CO" sz="2600" dirty="0"/>
              <a:t>su clase y recoge los trabajos de los estudiantes por diferentes medios: </a:t>
            </a:r>
            <a:r>
              <a:rPr lang="en-CO" sz="2600" b="1" dirty="0">
                <a:solidFill>
                  <a:srgbClr val="FFD316"/>
                </a:solidFill>
              </a:rPr>
              <a:t>Whatsapp, Google Classroom, guías en físico  y correo electrónico</a:t>
            </a:r>
            <a:r>
              <a:rPr lang="en-CO" sz="2600" dirty="0"/>
              <a:t>.</a:t>
            </a:r>
          </a:p>
          <a:p>
            <a:endParaRPr lang="en-CO" sz="2600" dirty="0"/>
          </a:p>
        </p:txBody>
      </p:sp>
    </p:spTree>
    <p:extLst>
      <p:ext uri="{BB962C8B-B14F-4D97-AF65-F5344CB8AC3E}">
        <p14:creationId xmlns:p14="http://schemas.microsoft.com/office/powerpoint/2010/main" val="4008713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8" name="Title 1">
            <a:extLst>
              <a:ext uri="{FF2B5EF4-FFF2-40B4-BE49-F238E27FC236}">
                <a16:creationId xmlns:a16="http://schemas.microsoft.com/office/drawing/2014/main" id="{46253546-9EFF-460E-86B3-AF79E0DD232D}"/>
              </a:ext>
            </a:extLst>
          </p:cNvPr>
          <p:cNvSpPr>
            <a:spLocks noGrp="1"/>
          </p:cNvSpPr>
          <p:nvPr/>
        </p:nvSpPr>
        <p:spPr>
          <a:xfrm>
            <a:off x="4934765" y="1872112"/>
            <a:ext cx="7473601" cy="97222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800" b="0" i="0" kern="1200">
                <a:solidFill>
                  <a:schemeClr val="tx1"/>
                </a:solidFill>
                <a:latin typeface="British Council Sans Headline" panose="020B0504020202020204" pitchFamily="34" charset="0"/>
                <a:ea typeface="+mj-ea"/>
                <a:cs typeface="British Council Sans Headline" panose="020B0504020202020204" pitchFamily="34" charset="0"/>
              </a:defRPr>
            </a:lvl1pPr>
          </a:lstStyle>
          <a:p>
            <a:pPr algn="ctr"/>
            <a:r>
              <a:rPr lang="es-CO" sz="4400" b="1" dirty="0">
                <a:solidFill>
                  <a:srgbClr val="FFD316"/>
                </a:solidFill>
                <a:latin typeface="British Council Sans Headline"/>
              </a:rPr>
              <a:t>Desafíos actuales</a:t>
            </a:r>
            <a:endParaRPr lang="en-US" sz="6000" b="1" dirty="0">
              <a:solidFill>
                <a:srgbClr val="FFD316"/>
              </a:solidFill>
            </a:endParaRPr>
          </a:p>
        </p:txBody>
      </p:sp>
      <p:graphicFrame>
        <p:nvGraphicFramePr>
          <p:cNvPr id="2" name="Diagram 1">
            <a:extLst>
              <a:ext uri="{FF2B5EF4-FFF2-40B4-BE49-F238E27FC236}">
                <a16:creationId xmlns:a16="http://schemas.microsoft.com/office/drawing/2014/main" id="{EB1BA887-220A-4C8D-B081-E0C83CAFCD43}"/>
              </a:ext>
            </a:extLst>
          </p:cNvPr>
          <p:cNvGraphicFramePr/>
          <p:nvPr>
            <p:extLst>
              <p:ext uri="{D42A27DB-BD31-4B8C-83A1-F6EECF244321}">
                <p14:modId xmlns:p14="http://schemas.microsoft.com/office/powerpoint/2010/main" val="3019507073"/>
              </p:ext>
            </p:extLst>
          </p:nvPr>
        </p:nvGraphicFramePr>
        <p:xfrm>
          <a:off x="1284762" y="2844341"/>
          <a:ext cx="15965270" cy="68738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a:extLst>
              <a:ext uri="{FF2B5EF4-FFF2-40B4-BE49-F238E27FC236}">
                <a16:creationId xmlns:a16="http://schemas.microsoft.com/office/drawing/2014/main" id="{86B4E6C6-7A83-B643-95C7-899FE8BAA20E}"/>
              </a:ext>
            </a:extLst>
          </p:cNvPr>
          <p:cNvSpPr txBox="1"/>
          <p:nvPr/>
        </p:nvSpPr>
        <p:spPr>
          <a:xfrm>
            <a:off x="1467293" y="3826683"/>
            <a:ext cx="4199690" cy="3508653"/>
          </a:xfrm>
          <a:prstGeom prst="rect">
            <a:avLst/>
          </a:prstGeom>
          <a:noFill/>
        </p:spPr>
        <p:txBody>
          <a:bodyPr wrap="square" rtlCol="0">
            <a:spAutoFit/>
          </a:bodyPr>
          <a:lstStyle/>
          <a:p>
            <a:pPr lvl="0"/>
            <a:r>
              <a:rPr lang="es-CO" sz="2600" dirty="0"/>
              <a:t>Me gustaría ver a mis estudiantes y hacer actividades de </a:t>
            </a:r>
            <a:r>
              <a:rPr lang="es-CO" sz="2600" b="1" dirty="0">
                <a:solidFill>
                  <a:srgbClr val="4116B7"/>
                </a:solidFill>
              </a:rPr>
              <a:t>interacción en persona</a:t>
            </a:r>
            <a:r>
              <a:rPr lang="es-CO" sz="2600" dirty="0">
                <a:solidFill>
                  <a:srgbClr val="4116B7"/>
                </a:solidFill>
              </a:rPr>
              <a:t>.</a:t>
            </a:r>
            <a:endParaRPr lang="en-US" sz="2600" dirty="0">
              <a:solidFill>
                <a:srgbClr val="4116B7"/>
              </a:solidFill>
            </a:endParaRPr>
          </a:p>
          <a:p>
            <a:pPr lvl="0"/>
            <a:r>
              <a:rPr lang="es-CO" sz="2600" dirty="0"/>
              <a:t>La </a:t>
            </a:r>
            <a:r>
              <a:rPr lang="es-CO" sz="2600" b="1" dirty="0">
                <a:solidFill>
                  <a:srgbClr val="4116B7"/>
                </a:solidFill>
              </a:rPr>
              <a:t>planeación me toma más tiempo</a:t>
            </a:r>
            <a:r>
              <a:rPr lang="es-CO" sz="2600" b="1" dirty="0">
                <a:solidFill>
                  <a:schemeClr val="bg2">
                    <a:lumMod val="75000"/>
                  </a:schemeClr>
                </a:solidFill>
              </a:rPr>
              <a:t> </a:t>
            </a:r>
            <a:r>
              <a:rPr lang="es-CO" sz="2600" dirty="0"/>
              <a:t>de lo normal pues me cuesta trabajo concentrarme.</a:t>
            </a:r>
            <a:endParaRPr lang="en-US" sz="2600" dirty="0"/>
          </a:p>
          <a:p>
            <a:endParaRPr lang="en-CO" dirty="0"/>
          </a:p>
        </p:txBody>
      </p:sp>
      <p:sp>
        <p:nvSpPr>
          <p:cNvPr id="4" name="TextBox 3">
            <a:extLst>
              <a:ext uri="{FF2B5EF4-FFF2-40B4-BE49-F238E27FC236}">
                <a16:creationId xmlns:a16="http://schemas.microsoft.com/office/drawing/2014/main" id="{61A2DE02-8131-CE43-9BCF-52A0F312DC39}"/>
              </a:ext>
            </a:extLst>
          </p:cNvPr>
          <p:cNvSpPr txBox="1"/>
          <p:nvPr/>
        </p:nvSpPr>
        <p:spPr>
          <a:xfrm>
            <a:off x="6746358" y="3642017"/>
            <a:ext cx="4594871" cy="3447098"/>
          </a:xfrm>
          <a:prstGeom prst="rect">
            <a:avLst/>
          </a:prstGeom>
          <a:solidFill>
            <a:schemeClr val="bg1"/>
          </a:solidFill>
        </p:spPr>
        <p:txBody>
          <a:bodyPr wrap="square" rtlCol="0">
            <a:spAutoFit/>
          </a:bodyPr>
          <a:lstStyle/>
          <a:p>
            <a:pPr lvl="0"/>
            <a:r>
              <a:rPr lang="es-CO" sz="2400" dirty="0"/>
              <a:t>Me cuesta un poco de trabajo </a:t>
            </a:r>
            <a:r>
              <a:rPr lang="es-CO" sz="2400" b="1" dirty="0">
                <a:solidFill>
                  <a:srgbClr val="4116B7"/>
                </a:solidFill>
              </a:rPr>
              <a:t>planear</a:t>
            </a:r>
            <a:r>
              <a:rPr lang="es-CO" sz="2400" dirty="0"/>
              <a:t> para ambientes de aprendizaje </a:t>
            </a:r>
            <a:r>
              <a:rPr lang="es-CO" sz="2400" b="1" dirty="0">
                <a:solidFill>
                  <a:srgbClr val="4116B7"/>
                </a:solidFill>
              </a:rPr>
              <a:t>híbridos</a:t>
            </a:r>
            <a:r>
              <a:rPr lang="es-CO" sz="2400" dirty="0"/>
              <a:t>.</a:t>
            </a:r>
            <a:endParaRPr lang="en-US" sz="2400" dirty="0"/>
          </a:p>
          <a:p>
            <a:pPr lvl="0"/>
            <a:r>
              <a:rPr lang="es-CO" sz="2400" dirty="0"/>
              <a:t>No consigo fomentar las cuatro habilidades comunicativas.</a:t>
            </a:r>
            <a:endParaRPr lang="en-US" sz="2400" dirty="0"/>
          </a:p>
          <a:p>
            <a:pPr lvl="0"/>
            <a:r>
              <a:rPr lang="es-CO" sz="2400" dirty="0"/>
              <a:t>No logro </a:t>
            </a:r>
            <a:r>
              <a:rPr lang="es-CO" sz="2400" b="1" dirty="0">
                <a:solidFill>
                  <a:srgbClr val="4116B7"/>
                </a:solidFill>
              </a:rPr>
              <a:t>proveer retroalimentación </a:t>
            </a:r>
            <a:r>
              <a:rPr lang="es-CO" sz="2400" dirty="0"/>
              <a:t>de forma oportuna.</a:t>
            </a:r>
            <a:endParaRPr lang="en-US" sz="2400" dirty="0"/>
          </a:p>
          <a:p>
            <a:endParaRPr lang="en-CO" sz="2600" dirty="0"/>
          </a:p>
        </p:txBody>
      </p:sp>
      <p:sp>
        <p:nvSpPr>
          <p:cNvPr id="5" name="TextBox 4">
            <a:extLst>
              <a:ext uri="{FF2B5EF4-FFF2-40B4-BE49-F238E27FC236}">
                <a16:creationId xmlns:a16="http://schemas.microsoft.com/office/drawing/2014/main" id="{8C47B4AE-8099-E142-8917-4DADDA0F713A}"/>
              </a:ext>
            </a:extLst>
          </p:cNvPr>
          <p:cNvSpPr txBox="1"/>
          <p:nvPr/>
        </p:nvSpPr>
        <p:spPr>
          <a:xfrm>
            <a:off x="12408366" y="3534296"/>
            <a:ext cx="4594871" cy="4093428"/>
          </a:xfrm>
          <a:prstGeom prst="rect">
            <a:avLst/>
          </a:prstGeom>
          <a:noFill/>
        </p:spPr>
        <p:txBody>
          <a:bodyPr wrap="square" rtlCol="0">
            <a:spAutoFit/>
          </a:bodyPr>
          <a:lstStyle/>
          <a:p>
            <a:pPr lvl="0"/>
            <a:r>
              <a:rPr lang="es-CO" sz="2600" dirty="0"/>
              <a:t>Aunque hay bastante </a:t>
            </a:r>
            <a:r>
              <a:rPr lang="es-CO" sz="2600" b="1" dirty="0">
                <a:solidFill>
                  <a:srgbClr val="4116B7"/>
                </a:solidFill>
              </a:rPr>
              <a:t>material</a:t>
            </a:r>
            <a:r>
              <a:rPr lang="es-CO" sz="2600" b="1" dirty="0">
                <a:solidFill>
                  <a:schemeClr val="bg2">
                    <a:lumMod val="75000"/>
                  </a:schemeClr>
                </a:solidFill>
              </a:rPr>
              <a:t> </a:t>
            </a:r>
            <a:r>
              <a:rPr lang="es-CO" sz="2600" dirty="0"/>
              <a:t>educativo disponible, no consigo utilizarlo de </a:t>
            </a:r>
            <a:r>
              <a:rPr lang="es-CO" sz="2600" b="1" dirty="0">
                <a:solidFill>
                  <a:srgbClr val="4116B7"/>
                </a:solidFill>
              </a:rPr>
              <a:t>manera efectiva</a:t>
            </a:r>
            <a:r>
              <a:rPr lang="es-CO" sz="2600" dirty="0"/>
              <a:t>. </a:t>
            </a:r>
            <a:endParaRPr lang="en-US" sz="2600" dirty="0"/>
          </a:p>
          <a:p>
            <a:pPr lvl="0"/>
            <a:r>
              <a:rPr lang="es-CO" sz="2600" dirty="0"/>
              <a:t>En ocasiones </a:t>
            </a:r>
            <a:r>
              <a:rPr lang="es-CO" sz="2600" b="1" dirty="0">
                <a:solidFill>
                  <a:srgbClr val="4116B7"/>
                </a:solidFill>
              </a:rPr>
              <a:t>me siento abrumada</a:t>
            </a:r>
            <a:r>
              <a:rPr lang="es-CO" sz="2600" dirty="0"/>
              <a:t> por la cantidad de aplicativos, plataformas y formas de comunicación virtual. </a:t>
            </a:r>
            <a:endParaRPr lang="en-US" sz="2600" dirty="0"/>
          </a:p>
          <a:p>
            <a:endParaRPr lang="en-CO" sz="2600" dirty="0"/>
          </a:p>
        </p:txBody>
      </p:sp>
    </p:spTree>
    <p:extLst>
      <p:ext uri="{BB962C8B-B14F-4D97-AF65-F5344CB8AC3E}">
        <p14:creationId xmlns:p14="http://schemas.microsoft.com/office/powerpoint/2010/main" val="2517926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8" name="Title 1">
            <a:extLst>
              <a:ext uri="{FF2B5EF4-FFF2-40B4-BE49-F238E27FC236}">
                <a16:creationId xmlns:a16="http://schemas.microsoft.com/office/drawing/2014/main" id="{46253546-9EFF-460E-86B3-AF79E0DD232D}"/>
              </a:ext>
            </a:extLst>
          </p:cNvPr>
          <p:cNvSpPr>
            <a:spLocks noGrp="1"/>
          </p:cNvSpPr>
          <p:nvPr/>
        </p:nvSpPr>
        <p:spPr>
          <a:xfrm>
            <a:off x="5320060" y="1883661"/>
            <a:ext cx="7473601" cy="97222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800" b="0" i="0" kern="1200">
                <a:solidFill>
                  <a:schemeClr val="tx1"/>
                </a:solidFill>
                <a:latin typeface="British Council Sans Headline" panose="020B0504020202020204" pitchFamily="34" charset="0"/>
                <a:ea typeface="+mj-ea"/>
                <a:cs typeface="British Council Sans Headline" panose="020B0504020202020204" pitchFamily="34" charset="0"/>
              </a:defRPr>
            </a:lvl1pPr>
          </a:lstStyle>
          <a:p>
            <a:pPr algn="ctr"/>
            <a:r>
              <a:rPr lang="es-CO" sz="4400" b="1" dirty="0">
                <a:solidFill>
                  <a:srgbClr val="FFD316"/>
                </a:solidFill>
                <a:latin typeface="British Council Sans Headline"/>
              </a:rPr>
              <a:t>Contexto actual</a:t>
            </a:r>
            <a:endParaRPr lang="en-US" sz="6000" b="1" dirty="0">
              <a:solidFill>
                <a:srgbClr val="FFD316"/>
              </a:solidFill>
            </a:endParaRPr>
          </a:p>
        </p:txBody>
      </p:sp>
      <p:graphicFrame>
        <p:nvGraphicFramePr>
          <p:cNvPr id="12" name="Google Shape;1486;p39">
            <a:extLst>
              <a:ext uri="{FF2B5EF4-FFF2-40B4-BE49-F238E27FC236}">
                <a16:creationId xmlns:a16="http://schemas.microsoft.com/office/drawing/2014/main" id="{81B061CC-A498-754D-BC81-0A6E9E7B8545}"/>
              </a:ext>
            </a:extLst>
          </p:cNvPr>
          <p:cNvGraphicFramePr/>
          <p:nvPr>
            <p:extLst>
              <p:ext uri="{D42A27DB-BD31-4B8C-83A1-F6EECF244321}">
                <p14:modId xmlns:p14="http://schemas.microsoft.com/office/powerpoint/2010/main" val="3467464290"/>
              </p:ext>
            </p:extLst>
          </p:nvPr>
        </p:nvGraphicFramePr>
        <p:xfrm>
          <a:off x="2466753" y="2855890"/>
          <a:ext cx="12844130" cy="6151940"/>
        </p:xfrm>
        <a:graphic>
          <a:graphicData uri="http://schemas.openxmlformats.org/drawingml/2006/table">
            <a:tbl>
              <a:tblPr>
                <a:noFill/>
              </a:tblPr>
              <a:tblGrid>
                <a:gridCol w="2764465">
                  <a:extLst>
                    <a:ext uri="{9D8B030D-6E8A-4147-A177-3AD203B41FA5}">
                      <a16:colId xmlns:a16="http://schemas.microsoft.com/office/drawing/2014/main" val="20000"/>
                    </a:ext>
                  </a:extLst>
                </a:gridCol>
                <a:gridCol w="3217837">
                  <a:extLst>
                    <a:ext uri="{9D8B030D-6E8A-4147-A177-3AD203B41FA5}">
                      <a16:colId xmlns:a16="http://schemas.microsoft.com/office/drawing/2014/main" val="20001"/>
                    </a:ext>
                  </a:extLst>
                </a:gridCol>
                <a:gridCol w="3835941">
                  <a:extLst>
                    <a:ext uri="{9D8B030D-6E8A-4147-A177-3AD203B41FA5}">
                      <a16:colId xmlns:a16="http://schemas.microsoft.com/office/drawing/2014/main" val="20002"/>
                    </a:ext>
                  </a:extLst>
                </a:gridCol>
                <a:gridCol w="3025887">
                  <a:extLst>
                    <a:ext uri="{9D8B030D-6E8A-4147-A177-3AD203B41FA5}">
                      <a16:colId xmlns:a16="http://schemas.microsoft.com/office/drawing/2014/main" val="3194883188"/>
                    </a:ext>
                  </a:extLst>
                </a:gridCol>
              </a:tblGrid>
              <a:tr h="1202715">
                <a:tc>
                  <a:txBody>
                    <a:bodyPr/>
                    <a:lstStyle/>
                    <a:p>
                      <a:pPr marL="0" lvl="0" indent="0" algn="ctr" rtl="0">
                        <a:spcBef>
                          <a:spcPts val="0"/>
                        </a:spcBef>
                        <a:spcAft>
                          <a:spcPts val="0"/>
                        </a:spcAft>
                        <a:buNone/>
                      </a:pPr>
                      <a:r>
                        <a:rPr lang="en" sz="3600" b="1" err="1">
                          <a:solidFill>
                            <a:schemeClr val="lt1"/>
                          </a:solidFill>
                          <a:latin typeface="Fira Sans Extra Condensed"/>
                          <a:ea typeface="Fira Sans Extra Condensed"/>
                          <a:cs typeface="Fira Sans Extra Condensed"/>
                          <a:sym typeface="Fira Sans Extra Condensed"/>
                        </a:rPr>
                        <a:t>Escenario</a:t>
                      </a:r>
                      <a:endParaRPr sz="3600" b="1">
                        <a:solidFill>
                          <a:schemeClr val="lt1"/>
                        </a:solidFill>
                        <a:latin typeface="Fira Sans Extra Condensed"/>
                        <a:ea typeface="Fira Sans Extra Condensed"/>
                        <a:cs typeface="Fira Sans Extra Condensed"/>
                        <a:sym typeface="Fira Sans Extra Condensed"/>
                      </a:endParaRPr>
                    </a:p>
                  </a:txBody>
                  <a:tcPr marL="121900" marR="121900" marT="121900" marB="12190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bg2">
                        <a:lumMod val="75000"/>
                      </a:schemeClr>
                    </a:solidFill>
                  </a:tcPr>
                </a:tc>
                <a:tc>
                  <a:txBody>
                    <a:bodyPr/>
                    <a:lstStyle/>
                    <a:p>
                      <a:pPr marL="0" lvl="0" indent="0" algn="ctr" rtl="0">
                        <a:spcBef>
                          <a:spcPts val="0"/>
                        </a:spcBef>
                        <a:spcAft>
                          <a:spcPts val="0"/>
                        </a:spcAft>
                        <a:buClr>
                          <a:schemeClr val="dk1"/>
                        </a:buClr>
                        <a:buSzPts val="1100"/>
                        <a:buFont typeface="Arial"/>
                        <a:buNone/>
                      </a:pPr>
                      <a:r>
                        <a:rPr lang="en" sz="3600" b="1" dirty="0" err="1">
                          <a:solidFill>
                            <a:schemeClr val="bg1"/>
                          </a:solidFill>
                          <a:latin typeface="Fira Sans Extra Condensed"/>
                          <a:ea typeface="Fira Sans Extra Condensed"/>
                          <a:cs typeface="Fira Sans Extra Condensed"/>
                          <a:sym typeface="Fira Sans Extra Condensed"/>
                        </a:rPr>
                        <a:t>Presencialidad</a:t>
                      </a:r>
                      <a:endParaRPr sz="3600" dirty="0">
                        <a:solidFill>
                          <a:schemeClr val="bg1"/>
                        </a:solidFill>
                      </a:endParaRPr>
                    </a:p>
                  </a:txBody>
                  <a:tcPr marL="121900" marR="121900" marT="121900" marB="12190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bg2">
                        <a:lumMod val="60000"/>
                        <a:lumOff val="40000"/>
                      </a:schemeClr>
                    </a:solidFill>
                  </a:tcPr>
                </a:tc>
                <a:tc>
                  <a:txBody>
                    <a:bodyPr/>
                    <a:lstStyle/>
                    <a:p>
                      <a:pPr marL="0" lvl="0" indent="0" algn="ctr" rtl="0">
                        <a:spcBef>
                          <a:spcPts val="0"/>
                        </a:spcBef>
                        <a:spcAft>
                          <a:spcPts val="0"/>
                        </a:spcAft>
                        <a:buClr>
                          <a:schemeClr val="dk1"/>
                        </a:buClr>
                        <a:buSzPts val="1100"/>
                        <a:buFont typeface="Arial"/>
                        <a:buNone/>
                      </a:pPr>
                      <a:r>
                        <a:rPr lang="en" sz="3600" b="1" dirty="0">
                          <a:solidFill>
                            <a:schemeClr val="bg1"/>
                          </a:solidFill>
                          <a:latin typeface="Fira Sans Extra Condensed"/>
                          <a:ea typeface="Fira Sans Extra Condensed"/>
                          <a:cs typeface="Fira Sans Extra Condensed"/>
                          <a:sym typeface="Fira Sans Extra Condensed"/>
                        </a:rPr>
                        <a:t>Remoto </a:t>
                      </a:r>
                    </a:p>
                    <a:p>
                      <a:pPr marL="0" lvl="0" indent="0" algn="ctr" rtl="0">
                        <a:spcBef>
                          <a:spcPts val="0"/>
                        </a:spcBef>
                        <a:spcAft>
                          <a:spcPts val="0"/>
                        </a:spcAft>
                        <a:buClr>
                          <a:schemeClr val="dk1"/>
                        </a:buClr>
                        <a:buSzPts val="1100"/>
                        <a:buFont typeface="Arial"/>
                        <a:buNone/>
                      </a:pPr>
                      <a:r>
                        <a:rPr lang="en" sz="3600" b="1" dirty="0">
                          <a:solidFill>
                            <a:schemeClr val="bg1"/>
                          </a:solidFill>
                          <a:latin typeface="Fira Sans Extra Condensed"/>
                          <a:ea typeface="Fira Sans Extra Condensed"/>
                          <a:cs typeface="Fira Sans Extra Condensed"/>
                          <a:sym typeface="Fira Sans Extra Condensed"/>
                        </a:rPr>
                        <a:t>(a distancia)</a:t>
                      </a:r>
                      <a:endParaRPr sz="3600" dirty="0">
                        <a:solidFill>
                          <a:schemeClr val="bg1"/>
                        </a:solidFill>
                      </a:endParaRPr>
                    </a:p>
                  </a:txBody>
                  <a:tcPr marL="121900" marR="121900" marT="121900" marB="121900" anchor="ctr">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FFC000"/>
                    </a:solidFill>
                  </a:tcPr>
                </a:tc>
                <a:tc>
                  <a:txBody>
                    <a:bodyPr/>
                    <a:lstStyle/>
                    <a:p>
                      <a:pPr marL="0" lvl="0" indent="0" algn="ctr" rtl="0">
                        <a:spcBef>
                          <a:spcPts val="0"/>
                        </a:spcBef>
                        <a:spcAft>
                          <a:spcPts val="0"/>
                        </a:spcAft>
                        <a:buClr>
                          <a:schemeClr val="dk1"/>
                        </a:buClr>
                        <a:buSzPts val="1100"/>
                        <a:buFont typeface="Arial"/>
                        <a:buNone/>
                      </a:pPr>
                      <a:r>
                        <a:rPr lang="en" sz="3600" b="1" dirty="0">
                          <a:solidFill>
                            <a:schemeClr val="bg1"/>
                          </a:solidFill>
                          <a:latin typeface="Fira Sans Extra Condensed"/>
                          <a:ea typeface="Fira Sans Extra Condensed"/>
                          <a:cs typeface="Fira Sans Extra Condensed"/>
                          <a:sym typeface="Fira Sans Extra Condensed"/>
                        </a:rPr>
                        <a:t>Mediación Virtual</a:t>
                      </a:r>
                      <a:endParaRPr sz="3600" dirty="0">
                        <a:solidFill>
                          <a:schemeClr val="bg1"/>
                        </a:solidFill>
                      </a:endParaRPr>
                    </a:p>
                  </a:txBody>
                  <a:tcPr marL="121900" marR="121900" marT="121900" marB="121900" anchor="ctr">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lgn="ctr">
                      <a:solidFill>
                        <a:schemeClr val="lt1"/>
                      </a:solidFill>
                      <a:prstDash val="solid"/>
                      <a:round/>
                      <a:headEnd type="none" w="sm" len="sm"/>
                      <a:tailEnd type="none" w="sm" len="sm"/>
                    </a:lnB>
                    <a:solidFill>
                      <a:schemeClr val="accent1">
                        <a:lumMod val="40000"/>
                        <a:lumOff val="60000"/>
                      </a:schemeClr>
                    </a:solidFill>
                  </a:tcPr>
                </a:tc>
                <a:extLst>
                  <a:ext uri="{0D108BD9-81ED-4DB2-BD59-A6C34878D82A}">
                    <a16:rowId xmlns:a16="http://schemas.microsoft.com/office/drawing/2014/main" val="10000"/>
                  </a:ext>
                </a:extLst>
              </a:tr>
              <a:tr h="1202715">
                <a:tc>
                  <a:txBody>
                    <a:bodyPr/>
                    <a:lstStyle/>
                    <a:p>
                      <a:pPr marL="0" lvl="0" indent="0" algn="ctr" rtl="0">
                        <a:spcBef>
                          <a:spcPts val="0"/>
                        </a:spcBef>
                        <a:spcAft>
                          <a:spcPts val="0"/>
                        </a:spcAft>
                        <a:buNone/>
                      </a:pPr>
                      <a:r>
                        <a:rPr lang="en" sz="3200" b="0" err="1">
                          <a:solidFill>
                            <a:schemeClr val="tx1">
                              <a:lumMod val="65000"/>
                              <a:lumOff val="35000"/>
                            </a:schemeClr>
                          </a:solidFill>
                          <a:latin typeface="Fira Sans Extra Condensed"/>
                          <a:ea typeface="Fira Sans Extra Condensed"/>
                          <a:cs typeface="Fira Sans Extra Condensed"/>
                          <a:sym typeface="Fira Sans Extra Condensed"/>
                        </a:rPr>
                        <a:t>Estudiante</a:t>
                      </a:r>
                      <a:r>
                        <a:rPr lang="en" sz="3200" b="0">
                          <a:solidFill>
                            <a:schemeClr val="tx1">
                              <a:lumMod val="65000"/>
                              <a:lumOff val="35000"/>
                            </a:schemeClr>
                          </a:solidFill>
                          <a:latin typeface="Fira Sans Extra Condensed"/>
                          <a:ea typeface="Fira Sans Extra Condensed"/>
                          <a:cs typeface="Fira Sans Extra Condensed"/>
                          <a:sym typeface="Fira Sans Extra Condensed"/>
                        </a:rPr>
                        <a:t> 1</a:t>
                      </a:r>
                      <a:endParaRPr sz="3200" b="0">
                        <a:solidFill>
                          <a:schemeClr val="tx1">
                            <a:lumMod val="65000"/>
                            <a:lumOff val="35000"/>
                          </a:schemeClr>
                        </a:solidFill>
                        <a:latin typeface="Fira Sans Extra Condensed"/>
                        <a:ea typeface="Fira Sans Extra Condensed"/>
                        <a:cs typeface="Fira Sans Extra Condensed"/>
                        <a:sym typeface="Fira Sans Extra Condensed"/>
                      </a:endParaRPr>
                    </a:p>
                  </a:txBody>
                  <a:tcPr marL="121900" marR="121900" marT="121900" marB="12190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endParaRPr sz="2400" dirty="0"/>
                    </a:p>
                  </a:txBody>
                  <a:tcPr marL="121900" marR="121900" marT="121900" marB="121900">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endParaRPr sz="2400" dirty="0"/>
                    </a:p>
                  </a:txBody>
                  <a:tcPr marL="121900" marR="121900" marT="121900" marB="121900">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endParaRPr sz="2400"/>
                    </a:p>
                  </a:txBody>
                  <a:tcPr marL="121900" marR="121900" marT="121900" marB="121900">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lgn="ctr">
                      <a:solidFill>
                        <a:schemeClr val="lt1"/>
                      </a:solidFill>
                      <a:prstDash val="solid"/>
                      <a:round/>
                      <a:headEnd type="none" w="sm" len="sm"/>
                      <a:tailEnd type="none" w="sm" len="sm"/>
                    </a:lnT>
                    <a:lnB w="19050" cap="flat" cmpd="sng" algn="ctr">
                      <a:solidFill>
                        <a:schemeClr val="lt1"/>
                      </a:solidFill>
                      <a:prstDash val="solid"/>
                      <a:round/>
                      <a:headEnd type="none" w="sm" len="sm"/>
                      <a:tailEnd type="none" w="sm" len="sm"/>
                    </a:lnB>
                    <a:solidFill>
                      <a:srgbClr val="EFEFEF"/>
                    </a:solidFill>
                  </a:tcPr>
                </a:tc>
                <a:extLst>
                  <a:ext uri="{0D108BD9-81ED-4DB2-BD59-A6C34878D82A}">
                    <a16:rowId xmlns:a16="http://schemas.microsoft.com/office/drawing/2014/main" val="10001"/>
                  </a:ext>
                </a:extLst>
              </a:tr>
              <a:tr h="1202715">
                <a:tc>
                  <a:txBody>
                    <a:bodyPr/>
                    <a:lstStyle/>
                    <a:p>
                      <a:pPr marL="0" lvl="0" indent="0" algn="ctr" rtl="0">
                        <a:spcBef>
                          <a:spcPts val="0"/>
                        </a:spcBef>
                        <a:spcAft>
                          <a:spcPts val="0"/>
                        </a:spcAft>
                        <a:buNone/>
                      </a:pPr>
                      <a:r>
                        <a:rPr lang="en-US" sz="3200" b="0" dirty="0" err="1">
                          <a:solidFill>
                            <a:schemeClr val="tx1">
                              <a:lumMod val="65000"/>
                              <a:lumOff val="35000"/>
                            </a:schemeClr>
                          </a:solidFill>
                          <a:latin typeface="Fira Sans Extra Condensed"/>
                          <a:ea typeface="Fira Sans Extra Condensed"/>
                          <a:cs typeface="Fira Sans Extra Condensed"/>
                          <a:sym typeface="Fira Sans Extra Condensed"/>
                        </a:rPr>
                        <a:t>Estudiante</a:t>
                      </a:r>
                      <a:r>
                        <a:rPr lang="en-US" sz="3200" b="0" dirty="0">
                          <a:solidFill>
                            <a:schemeClr val="tx1">
                              <a:lumMod val="65000"/>
                              <a:lumOff val="35000"/>
                            </a:schemeClr>
                          </a:solidFill>
                          <a:latin typeface="Fira Sans Extra Condensed"/>
                          <a:ea typeface="Fira Sans Extra Condensed"/>
                          <a:cs typeface="Fira Sans Extra Condensed"/>
                          <a:sym typeface="Fira Sans Extra Condensed"/>
                        </a:rPr>
                        <a:t> 2</a:t>
                      </a:r>
                    </a:p>
                  </a:txBody>
                  <a:tcPr marL="121900" marR="121900" marT="121900" marB="12190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endParaRPr sz="2400"/>
                    </a:p>
                  </a:txBody>
                  <a:tcPr marL="121900" marR="121900" marT="121900" marB="121900">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endParaRPr sz="2400"/>
                    </a:p>
                  </a:txBody>
                  <a:tcPr marL="121900" marR="121900" marT="121900" marB="121900">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endParaRPr sz="2400"/>
                    </a:p>
                  </a:txBody>
                  <a:tcPr marL="121900" marR="121900" marT="121900" marB="121900">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lgn="ctr">
                      <a:solidFill>
                        <a:schemeClr val="lt1"/>
                      </a:solidFill>
                      <a:prstDash val="solid"/>
                      <a:round/>
                      <a:headEnd type="none" w="sm" len="sm"/>
                      <a:tailEnd type="none" w="sm" len="sm"/>
                    </a:lnT>
                    <a:lnB w="19050" cap="flat" cmpd="sng" algn="ctr">
                      <a:solidFill>
                        <a:schemeClr val="lt1"/>
                      </a:solidFill>
                      <a:prstDash val="solid"/>
                      <a:round/>
                      <a:headEnd type="none" w="sm" len="sm"/>
                      <a:tailEnd type="none" w="sm" len="sm"/>
                    </a:lnB>
                    <a:solidFill>
                      <a:srgbClr val="EFEFEF"/>
                    </a:solidFill>
                  </a:tcPr>
                </a:tc>
                <a:extLst>
                  <a:ext uri="{0D108BD9-81ED-4DB2-BD59-A6C34878D82A}">
                    <a16:rowId xmlns:a16="http://schemas.microsoft.com/office/drawing/2014/main" val="10002"/>
                  </a:ext>
                </a:extLst>
              </a:tr>
              <a:tr h="1202715">
                <a:tc>
                  <a:txBody>
                    <a:bodyPr/>
                    <a:lstStyle/>
                    <a:p>
                      <a:pPr marL="0" lvl="0" indent="0" algn="ctr" rtl="0">
                        <a:spcBef>
                          <a:spcPts val="0"/>
                        </a:spcBef>
                        <a:spcAft>
                          <a:spcPts val="0"/>
                        </a:spcAft>
                        <a:buNone/>
                      </a:pPr>
                      <a:r>
                        <a:rPr lang="en-US" sz="3200" b="0" err="1">
                          <a:solidFill>
                            <a:schemeClr val="tx1">
                              <a:lumMod val="65000"/>
                              <a:lumOff val="35000"/>
                            </a:schemeClr>
                          </a:solidFill>
                          <a:latin typeface="Fira Sans Extra Condensed"/>
                          <a:ea typeface="Fira Sans Extra Condensed"/>
                          <a:cs typeface="Fira Sans Extra Condensed"/>
                          <a:sym typeface="Fira Sans Extra Condensed"/>
                        </a:rPr>
                        <a:t>Estudiante</a:t>
                      </a:r>
                      <a:r>
                        <a:rPr lang="en-US" sz="3200" b="0">
                          <a:solidFill>
                            <a:schemeClr val="tx1">
                              <a:lumMod val="65000"/>
                              <a:lumOff val="35000"/>
                            </a:schemeClr>
                          </a:solidFill>
                          <a:latin typeface="Fira Sans Extra Condensed"/>
                          <a:ea typeface="Fira Sans Extra Condensed"/>
                          <a:cs typeface="Fira Sans Extra Condensed"/>
                          <a:sym typeface="Fira Sans Extra Condensed"/>
                        </a:rPr>
                        <a:t> 3</a:t>
                      </a:r>
                    </a:p>
                  </a:txBody>
                  <a:tcPr marL="121900" marR="121900" marT="121900" marB="12190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endParaRPr sz="2400" dirty="0"/>
                    </a:p>
                  </a:txBody>
                  <a:tcPr marL="121900" marR="121900" marT="121900" marB="121900">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endParaRPr sz="2400"/>
                    </a:p>
                  </a:txBody>
                  <a:tcPr marL="121900" marR="121900" marT="121900" marB="121900">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endParaRPr sz="2400"/>
                    </a:p>
                  </a:txBody>
                  <a:tcPr marL="121900" marR="121900" marT="121900" marB="121900">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lgn="ctr">
                      <a:solidFill>
                        <a:schemeClr val="lt1"/>
                      </a:solidFill>
                      <a:prstDash val="solid"/>
                      <a:round/>
                      <a:headEnd type="none" w="sm" len="sm"/>
                      <a:tailEnd type="none" w="sm" len="sm"/>
                    </a:lnT>
                    <a:lnB w="19050" cap="flat" cmpd="sng" algn="ctr">
                      <a:solidFill>
                        <a:schemeClr val="lt1"/>
                      </a:solidFill>
                      <a:prstDash val="solid"/>
                      <a:round/>
                      <a:headEnd type="none" w="sm" len="sm"/>
                      <a:tailEnd type="none" w="sm" len="sm"/>
                    </a:lnB>
                    <a:solidFill>
                      <a:srgbClr val="EFEFEF"/>
                    </a:solidFill>
                  </a:tcPr>
                </a:tc>
                <a:extLst>
                  <a:ext uri="{0D108BD9-81ED-4DB2-BD59-A6C34878D82A}">
                    <a16:rowId xmlns:a16="http://schemas.microsoft.com/office/drawing/2014/main" val="10003"/>
                  </a:ext>
                </a:extLst>
              </a:tr>
              <a:tr h="1202715">
                <a:tc>
                  <a:txBody>
                    <a:bodyPr/>
                    <a:lstStyle/>
                    <a:p>
                      <a:pPr marL="0" lvl="0" indent="0" algn="ctr" rtl="0">
                        <a:spcBef>
                          <a:spcPts val="0"/>
                        </a:spcBef>
                        <a:spcAft>
                          <a:spcPts val="0"/>
                        </a:spcAft>
                        <a:buNone/>
                      </a:pPr>
                      <a:r>
                        <a:rPr lang="en-US" sz="3200" b="0" dirty="0" err="1">
                          <a:solidFill>
                            <a:schemeClr val="tx1">
                              <a:lumMod val="65000"/>
                              <a:lumOff val="35000"/>
                            </a:schemeClr>
                          </a:solidFill>
                          <a:latin typeface="Fira Sans Extra Condensed"/>
                          <a:ea typeface="Fira Sans Extra Condensed"/>
                          <a:cs typeface="Fira Sans Extra Condensed"/>
                          <a:sym typeface="Fira Sans Extra Condensed"/>
                        </a:rPr>
                        <a:t>Estudiante</a:t>
                      </a:r>
                      <a:r>
                        <a:rPr lang="en-US" sz="3200" b="0" dirty="0">
                          <a:solidFill>
                            <a:schemeClr val="tx1">
                              <a:lumMod val="65000"/>
                              <a:lumOff val="35000"/>
                            </a:schemeClr>
                          </a:solidFill>
                          <a:latin typeface="Fira Sans Extra Condensed"/>
                          <a:ea typeface="Fira Sans Extra Condensed"/>
                          <a:cs typeface="Fira Sans Extra Condensed"/>
                          <a:sym typeface="Fira Sans Extra Condensed"/>
                        </a:rPr>
                        <a:t> 4</a:t>
                      </a:r>
                    </a:p>
                  </a:txBody>
                  <a:tcPr marL="121900" marR="121900" marT="121900" marB="12190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chemeClr val="lt2"/>
                    </a:solidFill>
                  </a:tcPr>
                </a:tc>
                <a:tc>
                  <a:txBody>
                    <a:bodyPr/>
                    <a:lstStyle/>
                    <a:p>
                      <a:pPr marL="0" lvl="0" indent="0" algn="l" rtl="0">
                        <a:spcBef>
                          <a:spcPts val="0"/>
                        </a:spcBef>
                        <a:spcAft>
                          <a:spcPts val="0"/>
                        </a:spcAft>
                        <a:buNone/>
                      </a:pPr>
                      <a:endParaRPr sz="2400" dirty="0"/>
                    </a:p>
                  </a:txBody>
                  <a:tcPr marL="121900" marR="121900" marT="121900" marB="121900">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endParaRPr sz="2400" dirty="0"/>
                    </a:p>
                  </a:txBody>
                  <a:tcPr marL="121900" marR="121900" marT="121900" marB="121900">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EFEFEF"/>
                    </a:solidFill>
                  </a:tcPr>
                </a:tc>
                <a:tc>
                  <a:txBody>
                    <a:bodyPr/>
                    <a:lstStyle/>
                    <a:p>
                      <a:pPr marL="0" lvl="0" indent="0" algn="l" rtl="0">
                        <a:spcBef>
                          <a:spcPts val="0"/>
                        </a:spcBef>
                        <a:spcAft>
                          <a:spcPts val="0"/>
                        </a:spcAft>
                        <a:buNone/>
                      </a:pPr>
                      <a:endParaRPr sz="2400" dirty="0"/>
                    </a:p>
                  </a:txBody>
                  <a:tcPr marL="121900" marR="121900" marT="121900" marB="121900">
                    <a:lnL w="19050" cap="flat" cmpd="sng">
                      <a:solidFill>
                        <a:schemeClr val="lt1"/>
                      </a:solidFill>
                      <a:prstDash val="solid"/>
                      <a:round/>
                      <a:headEnd type="none" w="sm" len="sm"/>
                      <a:tailEnd type="none" w="sm" len="sm"/>
                    </a:lnL>
                    <a:lnR w="19050" cap="flat" cmpd="sng" algn="ctr">
                      <a:solidFill>
                        <a:schemeClr val="lt1"/>
                      </a:solidFill>
                      <a:prstDash val="solid"/>
                      <a:round/>
                      <a:headEnd type="none" w="sm" len="sm"/>
                      <a:tailEnd type="none" w="sm" len="sm"/>
                    </a:lnR>
                    <a:lnT w="19050" cap="flat" cmpd="sng" algn="ctr">
                      <a:solidFill>
                        <a:schemeClr val="lt1"/>
                      </a:solidFill>
                      <a:prstDash val="solid"/>
                      <a:round/>
                      <a:headEnd type="none" w="sm" len="sm"/>
                      <a:tailEnd type="none" w="sm" len="sm"/>
                    </a:lnT>
                    <a:lnB w="19050" cap="flat" cmpd="sng">
                      <a:solidFill>
                        <a:schemeClr val="lt1"/>
                      </a:solidFill>
                      <a:prstDash val="solid"/>
                      <a:round/>
                      <a:headEnd type="none" w="sm" len="sm"/>
                      <a:tailEnd type="none" w="sm" len="sm"/>
                    </a:lnB>
                    <a:solidFill>
                      <a:srgbClr val="EFEFEF"/>
                    </a:solidFill>
                  </a:tcPr>
                </a:tc>
                <a:extLst>
                  <a:ext uri="{0D108BD9-81ED-4DB2-BD59-A6C34878D82A}">
                    <a16:rowId xmlns:a16="http://schemas.microsoft.com/office/drawing/2014/main" val="10004"/>
                  </a:ext>
                </a:extLst>
              </a:tr>
            </a:tbl>
          </a:graphicData>
        </a:graphic>
      </p:graphicFrame>
      <p:sp>
        <p:nvSpPr>
          <p:cNvPr id="13" name="Google Shape;1489;p39">
            <a:extLst>
              <a:ext uri="{FF2B5EF4-FFF2-40B4-BE49-F238E27FC236}">
                <a16:creationId xmlns:a16="http://schemas.microsoft.com/office/drawing/2014/main" id="{9778A5AD-6B48-CB49-96D4-EB06D21FF430}"/>
              </a:ext>
            </a:extLst>
          </p:cNvPr>
          <p:cNvSpPr/>
          <p:nvPr/>
        </p:nvSpPr>
        <p:spPr>
          <a:xfrm>
            <a:off x="6252220" y="4574567"/>
            <a:ext cx="639045" cy="648675"/>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rgbClr val="FFD316"/>
          </a:solidFill>
          <a:ln>
            <a:noFill/>
          </a:ln>
        </p:spPr>
        <p:txBody>
          <a:bodyPr spcFirstLastPara="1" wrap="square" lIns="121900" tIns="121900" rIns="121900" bIns="121900" anchor="ctr" anchorCtr="0">
            <a:noAutofit/>
          </a:bodyPr>
          <a:lstStyle/>
          <a:p>
            <a:endParaRPr sz="2400">
              <a:solidFill>
                <a:srgbClr val="435D74"/>
              </a:solidFill>
            </a:endParaRPr>
          </a:p>
        </p:txBody>
      </p:sp>
      <p:sp>
        <p:nvSpPr>
          <p:cNvPr id="14" name="Google Shape;1489;p39">
            <a:extLst>
              <a:ext uri="{FF2B5EF4-FFF2-40B4-BE49-F238E27FC236}">
                <a16:creationId xmlns:a16="http://schemas.microsoft.com/office/drawing/2014/main" id="{F8CB76B3-0288-DA43-B83A-2F1F370B6A26}"/>
              </a:ext>
            </a:extLst>
          </p:cNvPr>
          <p:cNvSpPr/>
          <p:nvPr/>
        </p:nvSpPr>
        <p:spPr>
          <a:xfrm>
            <a:off x="10035777" y="4613132"/>
            <a:ext cx="639045" cy="648675"/>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rgbClr val="FFD316"/>
          </a:solidFill>
          <a:ln>
            <a:noFill/>
          </a:ln>
        </p:spPr>
        <p:txBody>
          <a:bodyPr spcFirstLastPara="1" wrap="square" lIns="121900" tIns="121900" rIns="121900" bIns="121900" anchor="ctr" anchorCtr="0">
            <a:noAutofit/>
          </a:bodyPr>
          <a:lstStyle/>
          <a:p>
            <a:endParaRPr sz="2400">
              <a:solidFill>
                <a:srgbClr val="435D74"/>
              </a:solidFill>
            </a:endParaRPr>
          </a:p>
        </p:txBody>
      </p:sp>
      <p:sp>
        <p:nvSpPr>
          <p:cNvPr id="15" name="Google Shape;1489;p39">
            <a:extLst>
              <a:ext uri="{FF2B5EF4-FFF2-40B4-BE49-F238E27FC236}">
                <a16:creationId xmlns:a16="http://schemas.microsoft.com/office/drawing/2014/main" id="{53EB5902-A7E3-DF46-8CE4-2E0EFE8AD9BB}"/>
              </a:ext>
            </a:extLst>
          </p:cNvPr>
          <p:cNvSpPr/>
          <p:nvPr/>
        </p:nvSpPr>
        <p:spPr>
          <a:xfrm>
            <a:off x="13513027" y="5698933"/>
            <a:ext cx="639045" cy="648675"/>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rgbClr val="FFD316"/>
          </a:solidFill>
          <a:ln>
            <a:noFill/>
          </a:ln>
        </p:spPr>
        <p:txBody>
          <a:bodyPr spcFirstLastPara="1" wrap="square" lIns="121900" tIns="121900" rIns="121900" bIns="121900" anchor="ctr" anchorCtr="0">
            <a:noAutofit/>
          </a:bodyPr>
          <a:lstStyle/>
          <a:p>
            <a:endParaRPr sz="2400">
              <a:solidFill>
                <a:srgbClr val="435D74"/>
              </a:solidFill>
            </a:endParaRPr>
          </a:p>
        </p:txBody>
      </p:sp>
      <p:sp>
        <p:nvSpPr>
          <p:cNvPr id="16" name="Google Shape;1489;p39">
            <a:extLst>
              <a:ext uri="{FF2B5EF4-FFF2-40B4-BE49-F238E27FC236}">
                <a16:creationId xmlns:a16="http://schemas.microsoft.com/office/drawing/2014/main" id="{143044C0-E6CC-644A-90EC-98E5FEFBAA44}"/>
              </a:ext>
            </a:extLst>
          </p:cNvPr>
          <p:cNvSpPr/>
          <p:nvPr/>
        </p:nvSpPr>
        <p:spPr>
          <a:xfrm>
            <a:off x="10035777" y="7024365"/>
            <a:ext cx="639045" cy="648675"/>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rgbClr val="FFD316"/>
          </a:solidFill>
          <a:ln>
            <a:noFill/>
          </a:ln>
        </p:spPr>
        <p:txBody>
          <a:bodyPr spcFirstLastPara="1" wrap="square" lIns="121900" tIns="121900" rIns="121900" bIns="121900" anchor="ctr" anchorCtr="0">
            <a:noAutofit/>
          </a:bodyPr>
          <a:lstStyle/>
          <a:p>
            <a:endParaRPr sz="2400">
              <a:solidFill>
                <a:srgbClr val="435D74"/>
              </a:solidFill>
            </a:endParaRPr>
          </a:p>
        </p:txBody>
      </p:sp>
      <p:sp>
        <p:nvSpPr>
          <p:cNvPr id="17" name="Google Shape;1489;p39">
            <a:extLst>
              <a:ext uri="{FF2B5EF4-FFF2-40B4-BE49-F238E27FC236}">
                <a16:creationId xmlns:a16="http://schemas.microsoft.com/office/drawing/2014/main" id="{91A6D516-82EE-1243-93CF-BADC45673624}"/>
              </a:ext>
            </a:extLst>
          </p:cNvPr>
          <p:cNvSpPr/>
          <p:nvPr/>
        </p:nvSpPr>
        <p:spPr>
          <a:xfrm>
            <a:off x="6252220" y="5698934"/>
            <a:ext cx="639045" cy="648675"/>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rgbClr val="FFD316"/>
          </a:solidFill>
          <a:ln>
            <a:noFill/>
          </a:ln>
        </p:spPr>
        <p:txBody>
          <a:bodyPr spcFirstLastPara="1" wrap="square" lIns="121900" tIns="121900" rIns="121900" bIns="121900" anchor="ctr" anchorCtr="0">
            <a:noAutofit/>
          </a:bodyPr>
          <a:lstStyle/>
          <a:p>
            <a:endParaRPr sz="2400">
              <a:solidFill>
                <a:srgbClr val="435D74"/>
              </a:solidFill>
            </a:endParaRPr>
          </a:p>
        </p:txBody>
      </p:sp>
      <p:sp>
        <p:nvSpPr>
          <p:cNvPr id="18" name="Google Shape;1489;p39">
            <a:extLst>
              <a:ext uri="{FF2B5EF4-FFF2-40B4-BE49-F238E27FC236}">
                <a16:creationId xmlns:a16="http://schemas.microsoft.com/office/drawing/2014/main" id="{15208F09-6C37-EE43-9893-8AFE4F536259}"/>
              </a:ext>
            </a:extLst>
          </p:cNvPr>
          <p:cNvSpPr/>
          <p:nvPr/>
        </p:nvSpPr>
        <p:spPr>
          <a:xfrm>
            <a:off x="13513028" y="8197001"/>
            <a:ext cx="639045" cy="648675"/>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solidFill>
            <a:srgbClr val="FFD316"/>
          </a:solidFill>
          <a:ln>
            <a:noFill/>
          </a:ln>
        </p:spPr>
        <p:txBody>
          <a:bodyPr spcFirstLastPara="1" wrap="square" lIns="121900" tIns="121900" rIns="121900" bIns="121900" anchor="ctr" anchorCtr="0">
            <a:noAutofit/>
          </a:bodyPr>
          <a:lstStyle/>
          <a:p>
            <a:endParaRPr sz="2400">
              <a:solidFill>
                <a:srgbClr val="435D74"/>
              </a:solidFill>
            </a:endParaRPr>
          </a:p>
        </p:txBody>
      </p:sp>
    </p:spTree>
    <p:extLst>
      <p:ext uri="{BB962C8B-B14F-4D97-AF65-F5344CB8AC3E}">
        <p14:creationId xmlns:p14="http://schemas.microsoft.com/office/powerpoint/2010/main" val="259799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
                                          </p:val>
                                        </p:tav>
                                        <p:tav tm="100000">
                                          <p:val>
                                            <p:strVal val="#ppt_w"/>
                                          </p:val>
                                        </p:tav>
                                      </p:tavLst>
                                    </p:anim>
                                    <p:anim calcmode="lin" valueType="num">
                                      <p:cBhvr>
                                        <p:cTn id="15" dur="500" fill="hold"/>
                                        <p:tgtEl>
                                          <p:spTgt spid="14"/>
                                        </p:tgtEl>
                                        <p:attrNameLst>
                                          <p:attrName>ppt_h</p:attrName>
                                        </p:attrNameLst>
                                      </p:cBhvr>
                                      <p:tavLst>
                                        <p:tav tm="0">
                                          <p:val>
                                            <p:fltVal val="0"/>
                                          </p:val>
                                        </p:tav>
                                        <p:tav tm="100000">
                                          <p:val>
                                            <p:strVal val="#ppt_h"/>
                                          </p:val>
                                        </p:tav>
                                      </p:tavLst>
                                    </p:anim>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AB30BE9B-E7E3-4F45-B6A9-5EE4AF4E9DEB}"/>
              </a:ext>
            </a:extLst>
          </p:cNvPr>
          <p:cNvGrpSpPr/>
          <p:nvPr/>
        </p:nvGrpSpPr>
        <p:grpSpPr>
          <a:xfrm>
            <a:off x="1159350" y="3700129"/>
            <a:ext cx="5699906" cy="4522531"/>
            <a:chOff x="4146928" y="2020092"/>
            <a:chExt cx="9736859" cy="6547106"/>
          </a:xfrm>
        </p:grpSpPr>
        <p:sp>
          <p:nvSpPr>
            <p:cNvPr id="22" name="Google Shape;553;p25">
              <a:extLst>
                <a:ext uri="{FF2B5EF4-FFF2-40B4-BE49-F238E27FC236}">
                  <a16:creationId xmlns:a16="http://schemas.microsoft.com/office/drawing/2014/main" id="{7E56C067-3AE7-3742-B322-66585F32C90E}"/>
                </a:ext>
              </a:extLst>
            </p:cNvPr>
            <p:cNvSpPr/>
            <p:nvPr/>
          </p:nvSpPr>
          <p:spPr>
            <a:xfrm>
              <a:off x="6385112" y="6921032"/>
              <a:ext cx="879659" cy="878232"/>
            </a:xfrm>
            <a:custGeom>
              <a:avLst/>
              <a:gdLst/>
              <a:ahLst/>
              <a:cxnLst/>
              <a:rect l="l" t="t" r="r" b="b"/>
              <a:pathLst>
                <a:path w="16646" h="16619" fill="none" extrusionOk="0">
                  <a:moveTo>
                    <a:pt x="8823" y="16619"/>
                  </a:moveTo>
                  <a:lnTo>
                    <a:pt x="9145" y="16619"/>
                  </a:lnTo>
                  <a:lnTo>
                    <a:pt x="9511" y="16565"/>
                  </a:lnTo>
                  <a:lnTo>
                    <a:pt x="10297" y="16360"/>
                  </a:lnTo>
                  <a:lnTo>
                    <a:pt x="11457" y="16003"/>
                  </a:lnTo>
                  <a:lnTo>
                    <a:pt x="12208" y="15672"/>
                  </a:lnTo>
                  <a:lnTo>
                    <a:pt x="12565" y="15440"/>
                  </a:lnTo>
                  <a:lnTo>
                    <a:pt x="13110" y="15056"/>
                  </a:lnTo>
                  <a:lnTo>
                    <a:pt x="14119" y="14199"/>
                  </a:lnTo>
                  <a:lnTo>
                    <a:pt x="14610" y="13752"/>
                  </a:lnTo>
                  <a:lnTo>
                    <a:pt x="14797" y="13574"/>
                  </a:lnTo>
                  <a:lnTo>
                    <a:pt x="15119" y="13172"/>
                  </a:lnTo>
                  <a:lnTo>
                    <a:pt x="15538" y="12538"/>
                  </a:lnTo>
                  <a:lnTo>
                    <a:pt x="15797" y="12100"/>
                  </a:lnTo>
                  <a:lnTo>
                    <a:pt x="16003" y="11761"/>
                  </a:lnTo>
                  <a:lnTo>
                    <a:pt x="16271" y="11225"/>
                  </a:lnTo>
                  <a:lnTo>
                    <a:pt x="16405" y="10859"/>
                  </a:lnTo>
                  <a:lnTo>
                    <a:pt x="16449" y="10671"/>
                  </a:lnTo>
                  <a:lnTo>
                    <a:pt x="16548" y="10189"/>
                  </a:lnTo>
                  <a:lnTo>
                    <a:pt x="16646" y="9234"/>
                  </a:lnTo>
                  <a:lnTo>
                    <a:pt x="16646" y="8278"/>
                  </a:lnTo>
                  <a:lnTo>
                    <a:pt x="16557" y="7314"/>
                  </a:lnTo>
                  <a:lnTo>
                    <a:pt x="16485" y="6832"/>
                  </a:lnTo>
                  <a:lnTo>
                    <a:pt x="16396" y="6340"/>
                  </a:lnTo>
                  <a:lnTo>
                    <a:pt x="16110" y="5421"/>
                  </a:lnTo>
                  <a:lnTo>
                    <a:pt x="15699" y="4572"/>
                  </a:lnTo>
                  <a:lnTo>
                    <a:pt x="15172" y="3778"/>
                  </a:lnTo>
                  <a:lnTo>
                    <a:pt x="14869" y="3403"/>
                  </a:lnTo>
                  <a:lnTo>
                    <a:pt x="14601" y="3090"/>
                  </a:lnTo>
                  <a:lnTo>
                    <a:pt x="14047" y="2483"/>
                  </a:lnTo>
                  <a:lnTo>
                    <a:pt x="13449" y="1929"/>
                  </a:lnTo>
                  <a:lnTo>
                    <a:pt x="12779" y="1456"/>
                  </a:lnTo>
                  <a:lnTo>
                    <a:pt x="12404" y="1259"/>
                  </a:lnTo>
                  <a:lnTo>
                    <a:pt x="11931" y="1018"/>
                  </a:lnTo>
                  <a:lnTo>
                    <a:pt x="11216" y="652"/>
                  </a:lnTo>
                  <a:lnTo>
                    <a:pt x="10734" y="456"/>
                  </a:lnTo>
                  <a:lnTo>
                    <a:pt x="10484" y="384"/>
                  </a:lnTo>
                  <a:lnTo>
                    <a:pt x="9761" y="206"/>
                  </a:lnTo>
                  <a:lnTo>
                    <a:pt x="8662" y="9"/>
                  </a:lnTo>
                  <a:lnTo>
                    <a:pt x="7912" y="0"/>
                  </a:lnTo>
                  <a:lnTo>
                    <a:pt x="7537" y="54"/>
                  </a:lnTo>
                  <a:lnTo>
                    <a:pt x="7100" y="161"/>
                  </a:lnTo>
                  <a:lnTo>
                    <a:pt x="6671" y="259"/>
                  </a:lnTo>
                  <a:lnTo>
                    <a:pt x="6162" y="357"/>
                  </a:lnTo>
                  <a:lnTo>
                    <a:pt x="5189" y="661"/>
                  </a:lnTo>
                  <a:lnTo>
                    <a:pt x="4278" y="1090"/>
                  </a:lnTo>
                  <a:lnTo>
                    <a:pt x="3429" y="1634"/>
                  </a:lnTo>
                  <a:lnTo>
                    <a:pt x="3037" y="1956"/>
                  </a:lnTo>
                  <a:lnTo>
                    <a:pt x="2626" y="2322"/>
                  </a:lnTo>
                  <a:lnTo>
                    <a:pt x="1893" y="3108"/>
                  </a:lnTo>
                  <a:lnTo>
                    <a:pt x="1259" y="3974"/>
                  </a:lnTo>
                  <a:lnTo>
                    <a:pt x="724" y="4921"/>
                  </a:lnTo>
                  <a:lnTo>
                    <a:pt x="491" y="5421"/>
                  </a:lnTo>
                  <a:lnTo>
                    <a:pt x="384" y="5662"/>
                  </a:lnTo>
                  <a:lnTo>
                    <a:pt x="224" y="6153"/>
                  </a:lnTo>
                  <a:lnTo>
                    <a:pt x="72" y="6894"/>
                  </a:lnTo>
                  <a:lnTo>
                    <a:pt x="0" y="7894"/>
                  </a:lnTo>
                  <a:lnTo>
                    <a:pt x="18" y="8903"/>
                  </a:lnTo>
                  <a:lnTo>
                    <a:pt x="45" y="9412"/>
                  </a:lnTo>
                  <a:lnTo>
                    <a:pt x="72" y="9591"/>
                  </a:lnTo>
                  <a:lnTo>
                    <a:pt x="188" y="9948"/>
                  </a:lnTo>
                  <a:lnTo>
                    <a:pt x="215" y="10136"/>
                  </a:lnTo>
                  <a:lnTo>
                    <a:pt x="268" y="10529"/>
                  </a:lnTo>
                  <a:lnTo>
                    <a:pt x="483" y="11270"/>
                  </a:lnTo>
                  <a:lnTo>
                    <a:pt x="804" y="11966"/>
                  </a:lnTo>
                  <a:lnTo>
                    <a:pt x="1206" y="12618"/>
                  </a:lnTo>
                  <a:lnTo>
                    <a:pt x="1420" y="12931"/>
                  </a:lnTo>
                  <a:lnTo>
                    <a:pt x="1786" y="13475"/>
                  </a:lnTo>
                  <a:lnTo>
                    <a:pt x="2438" y="14243"/>
                  </a:lnTo>
                  <a:lnTo>
                    <a:pt x="2831" y="14574"/>
                  </a:lnTo>
                  <a:lnTo>
                    <a:pt x="3126" y="14761"/>
                  </a:lnTo>
                  <a:lnTo>
                    <a:pt x="3287" y="14842"/>
                  </a:lnTo>
                  <a:lnTo>
                    <a:pt x="3546" y="14967"/>
                  </a:lnTo>
                  <a:lnTo>
                    <a:pt x="4055" y="15270"/>
                  </a:lnTo>
                  <a:lnTo>
                    <a:pt x="4546" y="15592"/>
                  </a:lnTo>
                  <a:lnTo>
                    <a:pt x="5055" y="15896"/>
                  </a:lnTo>
                  <a:lnTo>
                    <a:pt x="5314" y="16021"/>
                  </a:lnTo>
                  <a:lnTo>
                    <a:pt x="5724" y="16190"/>
                  </a:lnTo>
                  <a:lnTo>
                    <a:pt x="6573" y="16413"/>
                  </a:lnTo>
                  <a:lnTo>
                    <a:pt x="7457" y="16538"/>
                  </a:lnTo>
                  <a:lnTo>
                    <a:pt x="8359" y="16601"/>
                  </a:lnTo>
                  <a:lnTo>
                    <a:pt x="8823" y="16619"/>
                  </a:lnTo>
                  <a:close/>
                </a:path>
              </a:pathLst>
            </a:custGeom>
            <a:noFill/>
            <a:ln w="76200" cap="flat" cmpd="sng">
              <a:solidFill>
                <a:schemeClr val="accent2"/>
              </a:solidFill>
              <a:prstDash val="solid"/>
              <a:miter lim="89299"/>
              <a:headEnd type="none" w="sm" len="sm"/>
              <a:tailEnd type="none" w="sm" len="sm"/>
            </a:ln>
          </p:spPr>
          <p:txBody>
            <a:bodyPr spcFirstLastPara="1" wrap="square" lIns="182850" tIns="182850" rIns="182850" bIns="182850" anchor="ctr" anchorCtr="0">
              <a:noAutofit/>
            </a:bodyPr>
            <a:lstStyle/>
            <a:p>
              <a:endParaRPr sz="3600"/>
            </a:p>
          </p:txBody>
        </p:sp>
        <p:sp>
          <p:nvSpPr>
            <p:cNvPr id="23" name="Google Shape;554;p25">
              <a:extLst>
                <a:ext uri="{FF2B5EF4-FFF2-40B4-BE49-F238E27FC236}">
                  <a16:creationId xmlns:a16="http://schemas.microsoft.com/office/drawing/2014/main" id="{CAA90F51-5CB3-2B46-B995-95E9E88CB021}"/>
                </a:ext>
              </a:extLst>
            </p:cNvPr>
            <p:cNvSpPr/>
            <p:nvPr/>
          </p:nvSpPr>
          <p:spPr>
            <a:xfrm>
              <a:off x="6899246" y="3159494"/>
              <a:ext cx="402750" cy="402096"/>
            </a:xfrm>
            <a:custGeom>
              <a:avLst/>
              <a:gdLst/>
              <a:ahLst/>
              <a:cxnLst/>
              <a:rect l="l" t="t" r="r" b="b"/>
              <a:pathLst>
                <a:path w="16646" h="16619" fill="none" extrusionOk="0">
                  <a:moveTo>
                    <a:pt x="8823" y="16619"/>
                  </a:moveTo>
                  <a:lnTo>
                    <a:pt x="9145" y="16619"/>
                  </a:lnTo>
                  <a:lnTo>
                    <a:pt x="9511" y="16565"/>
                  </a:lnTo>
                  <a:lnTo>
                    <a:pt x="10297" y="16360"/>
                  </a:lnTo>
                  <a:lnTo>
                    <a:pt x="11457" y="16003"/>
                  </a:lnTo>
                  <a:lnTo>
                    <a:pt x="12208" y="15672"/>
                  </a:lnTo>
                  <a:lnTo>
                    <a:pt x="12565" y="15440"/>
                  </a:lnTo>
                  <a:lnTo>
                    <a:pt x="13110" y="15056"/>
                  </a:lnTo>
                  <a:lnTo>
                    <a:pt x="14119" y="14199"/>
                  </a:lnTo>
                  <a:lnTo>
                    <a:pt x="14610" y="13752"/>
                  </a:lnTo>
                  <a:lnTo>
                    <a:pt x="14797" y="13574"/>
                  </a:lnTo>
                  <a:lnTo>
                    <a:pt x="15119" y="13172"/>
                  </a:lnTo>
                  <a:lnTo>
                    <a:pt x="15538" y="12538"/>
                  </a:lnTo>
                  <a:lnTo>
                    <a:pt x="15797" y="12100"/>
                  </a:lnTo>
                  <a:lnTo>
                    <a:pt x="16003" y="11761"/>
                  </a:lnTo>
                  <a:lnTo>
                    <a:pt x="16271" y="11225"/>
                  </a:lnTo>
                  <a:lnTo>
                    <a:pt x="16405" y="10859"/>
                  </a:lnTo>
                  <a:lnTo>
                    <a:pt x="16449" y="10671"/>
                  </a:lnTo>
                  <a:lnTo>
                    <a:pt x="16548" y="10189"/>
                  </a:lnTo>
                  <a:lnTo>
                    <a:pt x="16646" y="9234"/>
                  </a:lnTo>
                  <a:lnTo>
                    <a:pt x="16646" y="8278"/>
                  </a:lnTo>
                  <a:lnTo>
                    <a:pt x="16557" y="7314"/>
                  </a:lnTo>
                  <a:lnTo>
                    <a:pt x="16485" y="6832"/>
                  </a:lnTo>
                  <a:lnTo>
                    <a:pt x="16396" y="6340"/>
                  </a:lnTo>
                  <a:lnTo>
                    <a:pt x="16110" y="5421"/>
                  </a:lnTo>
                  <a:lnTo>
                    <a:pt x="15699" y="4572"/>
                  </a:lnTo>
                  <a:lnTo>
                    <a:pt x="15172" y="3778"/>
                  </a:lnTo>
                  <a:lnTo>
                    <a:pt x="14869" y="3403"/>
                  </a:lnTo>
                  <a:lnTo>
                    <a:pt x="14601" y="3090"/>
                  </a:lnTo>
                  <a:lnTo>
                    <a:pt x="14047" y="2483"/>
                  </a:lnTo>
                  <a:lnTo>
                    <a:pt x="13449" y="1929"/>
                  </a:lnTo>
                  <a:lnTo>
                    <a:pt x="12779" y="1456"/>
                  </a:lnTo>
                  <a:lnTo>
                    <a:pt x="12404" y="1259"/>
                  </a:lnTo>
                  <a:lnTo>
                    <a:pt x="11931" y="1018"/>
                  </a:lnTo>
                  <a:lnTo>
                    <a:pt x="11216" y="652"/>
                  </a:lnTo>
                  <a:lnTo>
                    <a:pt x="10734" y="456"/>
                  </a:lnTo>
                  <a:lnTo>
                    <a:pt x="10484" y="384"/>
                  </a:lnTo>
                  <a:lnTo>
                    <a:pt x="9761" y="206"/>
                  </a:lnTo>
                  <a:lnTo>
                    <a:pt x="8662" y="9"/>
                  </a:lnTo>
                  <a:lnTo>
                    <a:pt x="7912" y="0"/>
                  </a:lnTo>
                  <a:lnTo>
                    <a:pt x="7537" y="54"/>
                  </a:lnTo>
                  <a:lnTo>
                    <a:pt x="7100" y="161"/>
                  </a:lnTo>
                  <a:lnTo>
                    <a:pt x="6671" y="259"/>
                  </a:lnTo>
                  <a:lnTo>
                    <a:pt x="6162" y="357"/>
                  </a:lnTo>
                  <a:lnTo>
                    <a:pt x="5189" y="661"/>
                  </a:lnTo>
                  <a:lnTo>
                    <a:pt x="4278" y="1090"/>
                  </a:lnTo>
                  <a:lnTo>
                    <a:pt x="3429" y="1634"/>
                  </a:lnTo>
                  <a:lnTo>
                    <a:pt x="3037" y="1956"/>
                  </a:lnTo>
                  <a:lnTo>
                    <a:pt x="2626" y="2322"/>
                  </a:lnTo>
                  <a:lnTo>
                    <a:pt x="1893" y="3108"/>
                  </a:lnTo>
                  <a:lnTo>
                    <a:pt x="1259" y="3974"/>
                  </a:lnTo>
                  <a:lnTo>
                    <a:pt x="724" y="4921"/>
                  </a:lnTo>
                  <a:lnTo>
                    <a:pt x="491" y="5421"/>
                  </a:lnTo>
                  <a:lnTo>
                    <a:pt x="384" y="5662"/>
                  </a:lnTo>
                  <a:lnTo>
                    <a:pt x="224" y="6153"/>
                  </a:lnTo>
                  <a:lnTo>
                    <a:pt x="72" y="6894"/>
                  </a:lnTo>
                  <a:lnTo>
                    <a:pt x="0" y="7894"/>
                  </a:lnTo>
                  <a:lnTo>
                    <a:pt x="18" y="8903"/>
                  </a:lnTo>
                  <a:lnTo>
                    <a:pt x="45" y="9412"/>
                  </a:lnTo>
                  <a:lnTo>
                    <a:pt x="72" y="9591"/>
                  </a:lnTo>
                  <a:lnTo>
                    <a:pt x="188" y="9948"/>
                  </a:lnTo>
                  <a:lnTo>
                    <a:pt x="215" y="10136"/>
                  </a:lnTo>
                  <a:lnTo>
                    <a:pt x="268" y="10529"/>
                  </a:lnTo>
                  <a:lnTo>
                    <a:pt x="483" y="11270"/>
                  </a:lnTo>
                  <a:lnTo>
                    <a:pt x="804" y="11966"/>
                  </a:lnTo>
                  <a:lnTo>
                    <a:pt x="1206" y="12618"/>
                  </a:lnTo>
                  <a:lnTo>
                    <a:pt x="1420" y="12931"/>
                  </a:lnTo>
                  <a:lnTo>
                    <a:pt x="1786" y="13475"/>
                  </a:lnTo>
                  <a:lnTo>
                    <a:pt x="2438" y="14243"/>
                  </a:lnTo>
                  <a:lnTo>
                    <a:pt x="2831" y="14574"/>
                  </a:lnTo>
                  <a:lnTo>
                    <a:pt x="3126" y="14761"/>
                  </a:lnTo>
                  <a:lnTo>
                    <a:pt x="3287" y="14842"/>
                  </a:lnTo>
                  <a:lnTo>
                    <a:pt x="3546" y="14967"/>
                  </a:lnTo>
                  <a:lnTo>
                    <a:pt x="4055" y="15270"/>
                  </a:lnTo>
                  <a:lnTo>
                    <a:pt x="4546" y="15592"/>
                  </a:lnTo>
                  <a:lnTo>
                    <a:pt x="5055" y="15896"/>
                  </a:lnTo>
                  <a:lnTo>
                    <a:pt x="5314" y="16021"/>
                  </a:lnTo>
                  <a:lnTo>
                    <a:pt x="5724" y="16190"/>
                  </a:lnTo>
                  <a:lnTo>
                    <a:pt x="6573" y="16413"/>
                  </a:lnTo>
                  <a:lnTo>
                    <a:pt x="7457" y="16538"/>
                  </a:lnTo>
                  <a:lnTo>
                    <a:pt x="8359" y="16601"/>
                  </a:lnTo>
                  <a:lnTo>
                    <a:pt x="8823" y="16619"/>
                  </a:lnTo>
                  <a:close/>
                </a:path>
              </a:pathLst>
            </a:custGeom>
            <a:noFill/>
            <a:ln w="76200" cap="flat" cmpd="sng">
              <a:solidFill>
                <a:schemeClr val="lt2"/>
              </a:solidFill>
              <a:prstDash val="solid"/>
              <a:miter lim="89299"/>
              <a:headEnd type="none" w="sm" len="sm"/>
              <a:tailEnd type="none" w="sm" len="sm"/>
            </a:ln>
          </p:spPr>
          <p:txBody>
            <a:bodyPr spcFirstLastPara="1" wrap="square" lIns="182850" tIns="182850" rIns="182850" bIns="182850" anchor="ctr" anchorCtr="0">
              <a:noAutofit/>
            </a:bodyPr>
            <a:lstStyle/>
            <a:p>
              <a:endParaRPr sz="3600"/>
            </a:p>
          </p:txBody>
        </p:sp>
        <p:sp>
          <p:nvSpPr>
            <p:cNvPr id="24" name="Google Shape;555;p25">
              <a:extLst>
                <a:ext uri="{FF2B5EF4-FFF2-40B4-BE49-F238E27FC236}">
                  <a16:creationId xmlns:a16="http://schemas.microsoft.com/office/drawing/2014/main" id="{5B823B6E-CAD2-544F-853D-B74E8547C80A}"/>
                </a:ext>
              </a:extLst>
            </p:cNvPr>
            <p:cNvSpPr/>
            <p:nvPr/>
          </p:nvSpPr>
          <p:spPr>
            <a:xfrm>
              <a:off x="10295872" y="2020092"/>
              <a:ext cx="879659" cy="878232"/>
            </a:xfrm>
            <a:custGeom>
              <a:avLst/>
              <a:gdLst/>
              <a:ahLst/>
              <a:cxnLst/>
              <a:rect l="l" t="t" r="r" b="b"/>
              <a:pathLst>
                <a:path w="16646" h="16619" fill="none" extrusionOk="0">
                  <a:moveTo>
                    <a:pt x="8823" y="16619"/>
                  </a:moveTo>
                  <a:lnTo>
                    <a:pt x="9145" y="16619"/>
                  </a:lnTo>
                  <a:lnTo>
                    <a:pt x="9511" y="16565"/>
                  </a:lnTo>
                  <a:lnTo>
                    <a:pt x="10297" y="16360"/>
                  </a:lnTo>
                  <a:lnTo>
                    <a:pt x="11457" y="16003"/>
                  </a:lnTo>
                  <a:lnTo>
                    <a:pt x="12208" y="15672"/>
                  </a:lnTo>
                  <a:lnTo>
                    <a:pt x="12565" y="15440"/>
                  </a:lnTo>
                  <a:lnTo>
                    <a:pt x="13110" y="15056"/>
                  </a:lnTo>
                  <a:lnTo>
                    <a:pt x="14119" y="14199"/>
                  </a:lnTo>
                  <a:lnTo>
                    <a:pt x="14610" y="13752"/>
                  </a:lnTo>
                  <a:lnTo>
                    <a:pt x="14797" y="13574"/>
                  </a:lnTo>
                  <a:lnTo>
                    <a:pt x="15119" y="13172"/>
                  </a:lnTo>
                  <a:lnTo>
                    <a:pt x="15538" y="12538"/>
                  </a:lnTo>
                  <a:lnTo>
                    <a:pt x="15797" y="12100"/>
                  </a:lnTo>
                  <a:lnTo>
                    <a:pt x="16003" y="11761"/>
                  </a:lnTo>
                  <a:lnTo>
                    <a:pt x="16271" y="11225"/>
                  </a:lnTo>
                  <a:lnTo>
                    <a:pt x="16405" y="10859"/>
                  </a:lnTo>
                  <a:lnTo>
                    <a:pt x="16449" y="10671"/>
                  </a:lnTo>
                  <a:lnTo>
                    <a:pt x="16548" y="10189"/>
                  </a:lnTo>
                  <a:lnTo>
                    <a:pt x="16646" y="9234"/>
                  </a:lnTo>
                  <a:lnTo>
                    <a:pt x="16646" y="8278"/>
                  </a:lnTo>
                  <a:lnTo>
                    <a:pt x="16557" y="7314"/>
                  </a:lnTo>
                  <a:lnTo>
                    <a:pt x="16485" y="6832"/>
                  </a:lnTo>
                  <a:lnTo>
                    <a:pt x="16396" y="6340"/>
                  </a:lnTo>
                  <a:lnTo>
                    <a:pt x="16110" y="5421"/>
                  </a:lnTo>
                  <a:lnTo>
                    <a:pt x="15699" y="4572"/>
                  </a:lnTo>
                  <a:lnTo>
                    <a:pt x="15172" y="3778"/>
                  </a:lnTo>
                  <a:lnTo>
                    <a:pt x="14869" y="3403"/>
                  </a:lnTo>
                  <a:lnTo>
                    <a:pt x="14601" y="3090"/>
                  </a:lnTo>
                  <a:lnTo>
                    <a:pt x="14047" y="2483"/>
                  </a:lnTo>
                  <a:lnTo>
                    <a:pt x="13449" y="1929"/>
                  </a:lnTo>
                  <a:lnTo>
                    <a:pt x="12779" y="1456"/>
                  </a:lnTo>
                  <a:lnTo>
                    <a:pt x="12404" y="1259"/>
                  </a:lnTo>
                  <a:lnTo>
                    <a:pt x="11931" y="1018"/>
                  </a:lnTo>
                  <a:lnTo>
                    <a:pt x="11216" y="652"/>
                  </a:lnTo>
                  <a:lnTo>
                    <a:pt x="10734" y="456"/>
                  </a:lnTo>
                  <a:lnTo>
                    <a:pt x="10484" y="384"/>
                  </a:lnTo>
                  <a:lnTo>
                    <a:pt x="9761" y="206"/>
                  </a:lnTo>
                  <a:lnTo>
                    <a:pt x="8662" y="9"/>
                  </a:lnTo>
                  <a:lnTo>
                    <a:pt x="7912" y="0"/>
                  </a:lnTo>
                  <a:lnTo>
                    <a:pt x="7537" y="54"/>
                  </a:lnTo>
                  <a:lnTo>
                    <a:pt x="7100" y="161"/>
                  </a:lnTo>
                  <a:lnTo>
                    <a:pt x="6671" y="259"/>
                  </a:lnTo>
                  <a:lnTo>
                    <a:pt x="6162" y="357"/>
                  </a:lnTo>
                  <a:lnTo>
                    <a:pt x="5189" y="661"/>
                  </a:lnTo>
                  <a:lnTo>
                    <a:pt x="4278" y="1090"/>
                  </a:lnTo>
                  <a:lnTo>
                    <a:pt x="3429" y="1634"/>
                  </a:lnTo>
                  <a:lnTo>
                    <a:pt x="3037" y="1956"/>
                  </a:lnTo>
                  <a:lnTo>
                    <a:pt x="2626" y="2322"/>
                  </a:lnTo>
                  <a:lnTo>
                    <a:pt x="1893" y="3108"/>
                  </a:lnTo>
                  <a:lnTo>
                    <a:pt x="1259" y="3974"/>
                  </a:lnTo>
                  <a:lnTo>
                    <a:pt x="724" y="4921"/>
                  </a:lnTo>
                  <a:lnTo>
                    <a:pt x="491" y="5421"/>
                  </a:lnTo>
                  <a:lnTo>
                    <a:pt x="384" y="5662"/>
                  </a:lnTo>
                  <a:lnTo>
                    <a:pt x="224" y="6153"/>
                  </a:lnTo>
                  <a:lnTo>
                    <a:pt x="72" y="6894"/>
                  </a:lnTo>
                  <a:lnTo>
                    <a:pt x="0" y="7894"/>
                  </a:lnTo>
                  <a:lnTo>
                    <a:pt x="18" y="8903"/>
                  </a:lnTo>
                  <a:lnTo>
                    <a:pt x="45" y="9412"/>
                  </a:lnTo>
                  <a:lnTo>
                    <a:pt x="72" y="9591"/>
                  </a:lnTo>
                  <a:lnTo>
                    <a:pt x="188" y="9948"/>
                  </a:lnTo>
                  <a:lnTo>
                    <a:pt x="215" y="10136"/>
                  </a:lnTo>
                  <a:lnTo>
                    <a:pt x="268" y="10529"/>
                  </a:lnTo>
                  <a:lnTo>
                    <a:pt x="483" y="11270"/>
                  </a:lnTo>
                  <a:lnTo>
                    <a:pt x="804" y="11966"/>
                  </a:lnTo>
                  <a:lnTo>
                    <a:pt x="1206" y="12618"/>
                  </a:lnTo>
                  <a:lnTo>
                    <a:pt x="1420" y="12931"/>
                  </a:lnTo>
                  <a:lnTo>
                    <a:pt x="1786" y="13475"/>
                  </a:lnTo>
                  <a:lnTo>
                    <a:pt x="2438" y="14243"/>
                  </a:lnTo>
                  <a:lnTo>
                    <a:pt x="2831" y="14574"/>
                  </a:lnTo>
                  <a:lnTo>
                    <a:pt x="3126" y="14761"/>
                  </a:lnTo>
                  <a:lnTo>
                    <a:pt x="3287" y="14842"/>
                  </a:lnTo>
                  <a:lnTo>
                    <a:pt x="3546" y="14967"/>
                  </a:lnTo>
                  <a:lnTo>
                    <a:pt x="4055" y="15270"/>
                  </a:lnTo>
                  <a:lnTo>
                    <a:pt x="4546" y="15592"/>
                  </a:lnTo>
                  <a:lnTo>
                    <a:pt x="5055" y="15896"/>
                  </a:lnTo>
                  <a:lnTo>
                    <a:pt x="5314" y="16021"/>
                  </a:lnTo>
                  <a:lnTo>
                    <a:pt x="5724" y="16190"/>
                  </a:lnTo>
                  <a:lnTo>
                    <a:pt x="6573" y="16413"/>
                  </a:lnTo>
                  <a:lnTo>
                    <a:pt x="7457" y="16538"/>
                  </a:lnTo>
                  <a:lnTo>
                    <a:pt x="8359" y="16601"/>
                  </a:lnTo>
                  <a:lnTo>
                    <a:pt x="8823" y="16619"/>
                  </a:lnTo>
                  <a:close/>
                </a:path>
              </a:pathLst>
            </a:custGeom>
            <a:noFill/>
            <a:ln w="76200" cap="flat" cmpd="sng">
              <a:solidFill>
                <a:schemeClr val="accent6"/>
              </a:solidFill>
              <a:prstDash val="solid"/>
              <a:miter lim="89299"/>
              <a:headEnd type="none" w="sm" len="sm"/>
              <a:tailEnd type="none" w="sm" len="sm"/>
            </a:ln>
          </p:spPr>
          <p:txBody>
            <a:bodyPr spcFirstLastPara="1" wrap="square" lIns="182850" tIns="182850" rIns="182850" bIns="182850" anchor="ctr" anchorCtr="0">
              <a:noAutofit/>
            </a:bodyPr>
            <a:lstStyle/>
            <a:p>
              <a:endParaRPr sz="3600"/>
            </a:p>
          </p:txBody>
        </p:sp>
        <p:sp>
          <p:nvSpPr>
            <p:cNvPr id="25" name="Google Shape;556;p25">
              <a:extLst>
                <a:ext uri="{FF2B5EF4-FFF2-40B4-BE49-F238E27FC236}">
                  <a16:creationId xmlns:a16="http://schemas.microsoft.com/office/drawing/2014/main" id="{1CACB02B-3EC4-264F-B9DB-B1308BE3DFC8}"/>
                </a:ext>
              </a:extLst>
            </p:cNvPr>
            <p:cNvSpPr/>
            <p:nvPr/>
          </p:nvSpPr>
          <p:spPr>
            <a:xfrm>
              <a:off x="11161895" y="7312394"/>
              <a:ext cx="402750" cy="402096"/>
            </a:xfrm>
            <a:custGeom>
              <a:avLst/>
              <a:gdLst/>
              <a:ahLst/>
              <a:cxnLst/>
              <a:rect l="l" t="t" r="r" b="b"/>
              <a:pathLst>
                <a:path w="16646" h="16619" fill="none" extrusionOk="0">
                  <a:moveTo>
                    <a:pt x="8823" y="16619"/>
                  </a:moveTo>
                  <a:lnTo>
                    <a:pt x="9145" y="16619"/>
                  </a:lnTo>
                  <a:lnTo>
                    <a:pt x="9511" y="16565"/>
                  </a:lnTo>
                  <a:lnTo>
                    <a:pt x="10297" y="16360"/>
                  </a:lnTo>
                  <a:lnTo>
                    <a:pt x="11457" y="16003"/>
                  </a:lnTo>
                  <a:lnTo>
                    <a:pt x="12208" y="15672"/>
                  </a:lnTo>
                  <a:lnTo>
                    <a:pt x="12565" y="15440"/>
                  </a:lnTo>
                  <a:lnTo>
                    <a:pt x="13110" y="15056"/>
                  </a:lnTo>
                  <a:lnTo>
                    <a:pt x="14119" y="14199"/>
                  </a:lnTo>
                  <a:lnTo>
                    <a:pt x="14610" y="13752"/>
                  </a:lnTo>
                  <a:lnTo>
                    <a:pt x="14797" y="13574"/>
                  </a:lnTo>
                  <a:lnTo>
                    <a:pt x="15119" y="13172"/>
                  </a:lnTo>
                  <a:lnTo>
                    <a:pt x="15538" y="12538"/>
                  </a:lnTo>
                  <a:lnTo>
                    <a:pt x="15797" y="12100"/>
                  </a:lnTo>
                  <a:lnTo>
                    <a:pt x="16003" y="11761"/>
                  </a:lnTo>
                  <a:lnTo>
                    <a:pt x="16271" y="11225"/>
                  </a:lnTo>
                  <a:lnTo>
                    <a:pt x="16405" y="10859"/>
                  </a:lnTo>
                  <a:lnTo>
                    <a:pt x="16449" y="10671"/>
                  </a:lnTo>
                  <a:lnTo>
                    <a:pt x="16548" y="10189"/>
                  </a:lnTo>
                  <a:lnTo>
                    <a:pt x="16646" y="9234"/>
                  </a:lnTo>
                  <a:lnTo>
                    <a:pt x="16646" y="8278"/>
                  </a:lnTo>
                  <a:lnTo>
                    <a:pt x="16557" y="7314"/>
                  </a:lnTo>
                  <a:lnTo>
                    <a:pt x="16485" y="6832"/>
                  </a:lnTo>
                  <a:lnTo>
                    <a:pt x="16396" y="6340"/>
                  </a:lnTo>
                  <a:lnTo>
                    <a:pt x="16110" y="5421"/>
                  </a:lnTo>
                  <a:lnTo>
                    <a:pt x="15699" y="4572"/>
                  </a:lnTo>
                  <a:lnTo>
                    <a:pt x="15172" y="3778"/>
                  </a:lnTo>
                  <a:lnTo>
                    <a:pt x="14869" y="3403"/>
                  </a:lnTo>
                  <a:lnTo>
                    <a:pt x="14601" y="3090"/>
                  </a:lnTo>
                  <a:lnTo>
                    <a:pt x="14047" y="2483"/>
                  </a:lnTo>
                  <a:lnTo>
                    <a:pt x="13449" y="1929"/>
                  </a:lnTo>
                  <a:lnTo>
                    <a:pt x="12779" y="1456"/>
                  </a:lnTo>
                  <a:lnTo>
                    <a:pt x="12404" y="1259"/>
                  </a:lnTo>
                  <a:lnTo>
                    <a:pt x="11931" y="1018"/>
                  </a:lnTo>
                  <a:lnTo>
                    <a:pt x="11216" y="652"/>
                  </a:lnTo>
                  <a:lnTo>
                    <a:pt x="10734" y="456"/>
                  </a:lnTo>
                  <a:lnTo>
                    <a:pt x="10484" y="384"/>
                  </a:lnTo>
                  <a:lnTo>
                    <a:pt x="9761" y="206"/>
                  </a:lnTo>
                  <a:lnTo>
                    <a:pt x="8662" y="9"/>
                  </a:lnTo>
                  <a:lnTo>
                    <a:pt x="7912" y="0"/>
                  </a:lnTo>
                  <a:lnTo>
                    <a:pt x="7537" y="54"/>
                  </a:lnTo>
                  <a:lnTo>
                    <a:pt x="7100" y="161"/>
                  </a:lnTo>
                  <a:lnTo>
                    <a:pt x="6671" y="259"/>
                  </a:lnTo>
                  <a:lnTo>
                    <a:pt x="6162" y="357"/>
                  </a:lnTo>
                  <a:lnTo>
                    <a:pt x="5189" y="661"/>
                  </a:lnTo>
                  <a:lnTo>
                    <a:pt x="4278" y="1090"/>
                  </a:lnTo>
                  <a:lnTo>
                    <a:pt x="3429" y="1634"/>
                  </a:lnTo>
                  <a:lnTo>
                    <a:pt x="3037" y="1956"/>
                  </a:lnTo>
                  <a:lnTo>
                    <a:pt x="2626" y="2322"/>
                  </a:lnTo>
                  <a:lnTo>
                    <a:pt x="1893" y="3108"/>
                  </a:lnTo>
                  <a:lnTo>
                    <a:pt x="1259" y="3974"/>
                  </a:lnTo>
                  <a:lnTo>
                    <a:pt x="724" y="4921"/>
                  </a:lnTo>
                  <a:lnTo>
                    <a:pt x="491" y="5421"/>
                  </a:lnTo>
                  <a:lnTo>
                    <a:pt x="384" y="5662"/>
                  </a:lnTo>
                  <a:lnTo>
                    <a:pt x="224" y="6153"/>
                  </a:lnTo>
                  <a:lnTo>
                    <a:pt x="72" y="6894"/>
                  </a:lnTo>
                  <a:lnTo>
                    <a:pt x="0" y="7894"/>
                  </a:lnTo>
                  <a:lnTo>
                    <a:pt x="18" y="8903"/>
                  </a:lnTo>
                  <a:lnTo>
                    <a:pt x="45" y="9412"/>
                  </a:lnTo>
                  <a:lnTo>
                    <a:pt x="72" y="9591"/>
                  </a:lnTo>
                  <a:lnTo>
                    <a:pt x="188" y="9948"/>
                  </a:lnTo>
                  <a:lnTo>
                    <a:pt x="215" y="10136"/>
                  </a:lnTo>
                  <a:lnTo>
                    <a:pt x="268" y="10529"/>
                  </a:lnTo>
                  <a:lnTo>
                    <a:pt x="483" y="11270"/>
                  </a:lnTo>
                  <a:lnTo>
                    <a:pt x="804" y="11966"/>
                  </a:lnTo>
                  <a:lnTo>
                    <a:pt x="1206" y="12618"/>
                  </a:lnTo>
                  <a:lnTo>
                    <a:pt x="1420" y="12931"/>
                  </a:lnTo>
                  <a:lnTo>
                    <a:pt x="1786" y="13475"/>
                  </a:lnTo>
                  <a:lnTo>
                    <a:pt x="2438" y="14243"/>
                  </a:lnTo>
                  <a:lnTo>
                    <a:pt x="2831" y="14574"/>
                  </a:lnTo>
                  <a:lnTo>
                    <a:pt x="3126" y="14761"/>
                  </a:lnTo>
                  <a:lnTo>
                    <a:pt x="3287" y="14842"/>
                  </a:lnTo>
                  <a:lnTo>
                    <a:pt x="3546" y="14967"/>
                  </a:lnTo>
                  <a:lnTo>
                    <a:pt x="4055" y="15270"/>
                  </a:lnTo>
                  <a:lnTo>
                    <a:pt x="4546" y="15592"/>
                  </a:lnTo>
                  <a:lnTo>
                    <a:pt x="5055" y="15896"/>
                  </a:lnTo>
                  <a:lnTo>
                    <a:pt x="5314" y="16021"/>
                  </a:lnTo>
                  <a:lnTo>
                    <a:pt x="5724" y="16190"/>
                  </a:lnTo>
                  <a:lnTo>
                    <a:pt x="6573" y="16413"/>
                  </a:lnTo>
                  <a:lnTo>
                    <a:pt x="7457" y="16538"/>
                  </a:lnTo>
                  <a:lnTo>
                    <a:pt x="8359" y="16601"/>
                  </a:lnTo>
                  <a:lnTo>
                    <a:pt x="8823" y="16619"/>
                  </a:lnTo>
                  <a:close/>
                </a:path>
              </a:pathLst>
            </a:custGeom>
            <a:noFill/>
            <a:ln w="76200" cap="flat" cmpd="sng">
              <a:solidFill>
                <a:srgbClr val="F2D785"/>
              </a:solidFill>
              <a:prstDash val="solid"/>
              <a:miter lim="89299"/>
              <a:headEnd type="none" w="sm" len="sm"/>
              <a:tailEnd type="none" w="sm" len="sm"/>
            </a:ln>
          </p:spPr>
          <p:txBody>
            <a:bodyPr spcFirstLastPara="1" wrap="square" lIns="182850" tIns="182850" rIns="182850" bIns="182850" anchor="ctr" anchorCtr="0">
              <a:noAutofit/>
            </a:bodyPr>
            <a:lstStyle/>
            <a:p>
              <a:endParaRPr sz="3600"/>
            </a:p>
          </p:txBody>
        </p:sp>
        <p:sp>
          <p:nvSpPr>
            <p:cNvPr id="26" name="Google Shape;557;p25">
              <a:extLst>
                <a:ext uri="{FF2B5EF4-FFF2-40B4-BE49-F238E27FC236}">
                  <a16:creationId xmlns:a16="http://schemas.microsoft.com/office/drawing/2014/main" id="{A341A017-9392-6944-912F-82A9C02F9D5E}"/>
                </a:ext>
              </a:extLst>
            </p:cNvPr>
            <p:cNvSpPr/>
            <p:nvPr/>
          </p:nvSpPr>
          <p:spPr>
            <a:xfrm>
              <a:off x="5801525" y="4504813"/>
              <a:ext cx="272328" cy="255068"/>
            </a:xfrm>
            <a:custGeom>
              <a:avLst/>
              <a:gdLst/>
              <a:ahLst/>
              <a:cxnLst/>
              <a:rect l="l" t="t" r="r" b="b"/>
              <a:pathLst>
                <a:path w="8904" h="8341" extrusionOk="0">
                  <a:moveTo>
                    <a:pt x="4608" y="0"/>
                  </a:moveTo>
                  <a:lnTo>
                    <a:pt x="4117" y="54"/>
                  </a:lnTo>
                  <a:lnTo>
                    <a:pt x="3867" y="107"/>
                  </a:lnTo>
                  <a:lnTo>
                    <a:pt x="3474" y="214"/>
                  </a:lnTo>
                  <a:lnTo>
                    <a:pt x="2733" y="509"/>
                  </a:lnTo>
                  <a:lnTo>
                    <a:pt x="2081" y="902"/>
                  </a:lnTo>
                  <a:lnTo>
                    <a:pt x="1501" y="1393"/>
                  </a:lnTo>
                  <a:lnTo>
                    <a:pt x="1018" y="1965"/>
                  </a:lnTo>
                  <a:lnTo>
                    <a:pt x="617" y="2625"/>
                  </a:lnTo>
                  <a:lnTo>
                    <a:pt x="313" y="3358"/>
                  </a:lnTo>
                  <a:lnTo>
                    <a:pt x="108" y="4161"/>
                  </a:lnTo>
                  <a:lnTo>
                    <a:pt x="45" y="4590"/>
                  </a:lnTo>
                  <a:lnTo>
                    <a:pt x="0" y="5037"/>
                  </a:lnTo>
                  <a:lnTo>
                    <a:pt x="27" y="5822"/>
                  </a:lnTo>
                  <a:lnTo>
                    <a:pt x="170" y="6501"/>
                  </a:lnTo>
                  <a:lnTo>
                    <a:pt x="447" y="7073"/>
                  </a:lnTo>
                  <a:lnTo>
                    <a:pt x="849" y="7537"/>
                  </a:lnTo>
                  <a:lnTo>
                    <a:pt x="1385" y="7894"/>
                  </a:lnTo>
                  <a:lnTo>
                    <a:pt x="2045" y="8153"/>
                  </a:lnTo>
                  <a:lnTo>
                    <a:pt x="2831" y="8305"/>
                  </a:lnTo>
                  <a:lnTo>
                    <a:pt x="3278" y="8341"/>
                  </a:lnTo>
                  <a:lnTo>
                    <a:pt x="4072" y="8135"/>
                  </a:lnTo>
                  <a:lnTo>
                    <a:pt x="5269" y="7841"/>
                  </a:lnTo>
                  <a:lnTo>
                    <a:pt x="6046" y="7590"/>
                  </a:lnTo>
                  <a:lnTo>
                    <a:pt x="6412" y="7430"/>
                  </a:lnTo>
                  <a:lnTo>
                    <a:pt x="6644" y="7323"/>
                  </a:lnTo>
                  <a:lnTo>
                    <a:pt x="7091" y="7081"/>
                  </a:lnTo>
                  <a:lnTo>
                    <a:pt x="7511" y="6796"/>
                  </a:lnTo>
                  <a:lnTo>
                    <a:pt x="7894" y="6474"/>
                  </a:lnTo>
                  <a:lnTo>
                    <a:pt x="8225" y="6117"/>
                  </a:lnTo>
                  <a:lnTo>
                    <a:pt x="8502" y="5706"/>
                  </a:lnTo>
                  <a:lnTo>
                    <a:pt x="8716" y="5251"/>
                  </a:lnTo>
                  <a:lnTo>
                    <a:pt x="8850" y="4751"/>
                  </a:lnTo>
                  <a:lnTo>
                    <a:pt x="8886" y="4474"/>
                  </a:lnTo>
                  <a:lnTo>
                    <a:pt x="8904" y="4224"/>
                  </a:lnTo>
                  <a:lnTo>
                    <a:pt x="8895" y="3724"/>
                  </a:lnTo>
                  <a:lnTo>
                    <a:pt x="8814" y="3242"/>
                  </a:lnTo>
                  <a:lnTo>
                    <a:pt x="8680" y="2786"/>
                  </a:lnTo>
                  <a:lnTo>
                    <a:pt x="8493" y="2349"/>
                  </a:lnTo>
                  <a:lnTo>
                    <a:pt x="8252" y="1929"/>
                  </a:lnTo>
                  <a:lnTo>
                    <a:pt x="7966" y="1545"/>
                  </a:lnTo>
                  <a:lnTo>
                    <a:pt x="7644" y="1197"/>
                  </a:lnTo>
                  <a:lnTo>
                    <a:pt x="7278" y="884"/>
                  </a:lnTo>
                  <a:lnTo>
                    <a:pt x="6885" y="616"/>
                  </a:lnTo>
                  <a:lnTo>
                    <a:pt x="6466" y="393"/>
                  </a:lnTo>
                  <a:lnTo>
                    <a:pt x="6028" y="214"/>
                  </a:lnTo>
                  <a:lnTo>
                    <a:pt x="5564" y="89"/>
                  </a:lnTo>
                  <a:lnTo>
                    <a:pt x="5090" y="18"/>
                  </a:lnTo>
                  <a:lnTo>
                    <a:pt x="4608"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27" name="Google Shape;558;p25">
              <a:extLst>
                <a:ext uri="{FF2B5EF4-FFF2-40B4-BE49-F238E27FC236}">
                  <a16:creationId xmlns:a16="http://schemas.microsoft.com/office/drawing/2014/main" id="{802C6EF3-CC7B-BF43-933E-A1DD7F409329}"/>
                </a:ext>
              </a:extLst>
            </p:cNvPr>
            <p:cNvSpPr/>
            <p:nvPr/>
          </p:nvSpPr>
          <p:spPr>
            <a:xfrm>
              <a:off x="12127829" y="5015921"/>
              <a:ext cx="272328" cy="255152"/>
            </a:xfrm>
            <a:custGeom>
              <a:avLst/>
              <a:gdLst/>
              <a:ahLst/>
              <a:cxnLst/>
              <a:rect l="l" t="t" r="r" b="b"/>
              <a:pathLst>
                <a:path w="8904" h="8341" extrusionOk="0">
                  <a:moveTo>
                    <a:pt x="4608" y="0"/>
                  </a:moveTo>
                  <a:lnTo>
                    <a:pt x="4117" y="54"/>
                  </a:lnTo>
                  <a:lnTo>
                    <a:pt x="3867" y="107"/>
                  </a:lnTo>
                  <a:lnTo>
                    <a:pt x="3474" y="214"/>
                  </a:lnTo>
                  <a:lnTo>
                    <a:pt x="2733" y="509"/>
                  </a:lnTo>
                  <a:lnTo>
                    <a:pt x="2081" y="902"/>
                  </a:lnTo>
                  <a:lnTo>
                    <a:pt x="1501" y="1393"/>
                  </a:lnTo>
                  <a:lnTo>
                    <a:pt x="1018" y="1965"/>
                  </a:lnTo>
                  <a:lnTo>
                    <a:pt x="617" y="2625"/>
                  </a:lnTo>
                  <a:lnTo>
                    <a:pt x="313" y="3358"/>
                  </a:lnTo>
                  <a:lnTo>
                    <a:pt x="108" y="4161"/>
                  </a:lnTo>
                  <a:lnTo>
                    <a:pt x="45" y="4590"/>
                  </a:lnTo>
                  <a:lnTo>
                    <a:pt x="0" y="5037"/>
                  </a:lnTo>
                  <a:lnTo>
                    <a:pt x="27" y="5822"/>
                  </a:lnTo>
                  <a:lnTo>
                    <a:pt x="170" y="6501"/>
                  </a:lnTo>
                  <a:lnTo>
                    <a:pt x="447" y="7073"/>
                  </a:lnTo>
                  <a:lnTo>
                    <a:pt x="849" y="7537"/>
                  </a:lnTo>
                  <a:lnTo>
                    <a:pt x="1385" y="7894"/>
                  </a:lnTo>
                  <a:lnTo>
                    <a:pt x="2045" y="8153"/>
                  </a:lnTo>
                  <a:lnTo>
                    <a:pt x="2831" y="8305"/>
                  </a:lnTo>
                  <a:lnTo>
                    <a:pt x="3278" y="8341"/>
                  </a:lnTo>
                  <a:lnTo>
                    <a:pt x="4072" y="8135"/>
                  </a:lnTo>
                  <a:lnTo>
                    <a:pt x="5269" y="7841"/>
                  </a:lnTo>
                  <a:lnTo>
                    <a:pt x="6046" y="7590"/>
                  </a:lnTo>
                  <a:lnTo>
                    <a:pt x="6412" y="7430"/>
                  </a:lnTo>
                  <a:lnTo>
                    <a:pt x="6644" y="7323"/>
                  </a:lnTo>
                  <a:lnTo>
                    <a:pt x="7091" y="7081"/>
                  </a:lnTo>
                  <a:lnTo>
                    <a:pt x="7511" y="6796"/>
                  </a:lnTo>
                  <a:lnTo>
                    <a:pt x="7894" y="6474"/>
                  </a:lnTo>
                  <a:lnTo>
                    <a:pt x="8225" y="6117"/>
                  </a:lnTo>
                  <a:lnTo>
                    <a:pt x="8502" y="5706"/>
                  </a:lnTo>
                  <a:lnTo>
                    <a:pt x="8716" y="5251"/>
                  </a:lnTo>
                  <a:lnTo>
                    <a:pt x="8850" y="4751"/>
                  </a:lnTo>
                  <a:lnTo>
                    <a:pt x="8886" y="4474"/>
                  </a:lnTo>
                  <a:lnTo>
                    <a:pt x="8904" y="4224"/>
                  </a:lnTo>
                  <a:lnTo>
                    <a:pt x="8895" y="3724"/>
                  </a:lnTo>
                  <a:lnTo>
                    <a:pt x="8814" y="3242"/>
                  </a:lnTo>
                  <a:lnTo>
                    <a:pt x="8680" y="2786"/>
                  </a:lnTo>
                  <a:lnTo>
                    <a:pt x="8493" y="2349"/>
                  </a:lnTo>
                  <a:lnTo>
                    <a:pt x="8252" y="1929"/>
                  </a:lnTo>
                  <a:lnTo>
                    <a:pt x="7966" y="1545"/>
                  </a:lnTo>
                  <a:lnTo>
                    <a:pt x="7644" y="1197"/>
                  </a:lnTo>
                  <a:lnTo>
                    <a:pt x="7278" y="884"/>
                  </a:lnTo>
                  <a:lnTo>
                    <a:pt x="6885" y="616"/>
                  </a:lnTo>
                  <a:lnTo>
                    <a:pt x="6466" y="393"/>
                  </a:lnTo>
                  <a:lnTo>
                    <a:pt x="6028" y="214"/>
                  </a:lnTo>
                  <a:lnTo>
                    <a:pt x="5564" y="89"/>
                  </a:lnTo>
                  <a:lnTo>
                    <a:pt x="5090" y="18"/>
                  </a:lnTo>
                  <a:lnTo>
                    <a:pt x="4608" y="0"/>
                  </a:lnTo>
                  <a:close/>
                </a:path>
              </a:pathLst>
            </a:custGeom>
            <a:solidFill>
              <a:schemeClr val="accent6"/>
            </a:solidFill>
            <a:ln>
              <a:noFill/>
            </a:ln>
          </p:spPr>
          <p:txBody>
            <a:bodyPr spcFirstLastPara="1" wrap="square" lIns="182850" tIns="182850" rIns="182850" bIns="182850" anchor="ctr" anchorCtr="0">
              <a:noAutofit/>
            </a:bodyPr>
            <a:lstStyle/>
            <a:p>
              <a:endParaRPr sz="3600"/>
            </a:p>
          </p:txBody>
        </p:sp>
        <p:sp>
          <p:nvSpPr>
            <p:cNvPr id="28" name="Google Shape;559;p25">
              <a:extLst>
                <a:ext uri="{FF2B5EF4-FFF2-40B4-BE49-F238E27FC236}">
                  <a16:creationId xmlns:a16="http://schemas.microsoft.com/office/drawing/2014/main" id="{0D389784-2190-8C44-9A40-59219D457CC0}"/>
                </a:ext>
              </a:extLst>
            </p:cNvPr>
            <p:cNvSpPr/>
            <p:nvPr/>
          </p:nvSpPr>
          <p:spPr>
            <a:xfrm>
              <a:off x="4613804" y="6646048"/>
              <a:ext cx="272328" cy="255152"/>
            </a:xfrm>
            <a:custGeom>
              <a:avLst/>
              <a:gdLst/>
              <a:ahLst/>
              <a:cxnLst/>
              <a:rect l="l" t="t" r="r" b="b"/>
              <a:pathLst>
                <a:path w="8904" h="8341" extrusionOk="0">
                  <a:moveTo>
                    <a:pt x="4608" y="0"/>
                  </a:moveTo>
                  <a:lnTo>
                    <a:pt x="4117" y="54"/>
                  </a:lnTo>
                  <a:lnTo>
                    <a:pt x="3867" y="107"/>
                  </a:lnTo>
                  <a:lnTo>
                    <a:pt x="3474" y="214"/>
                  </a:lnTo>
                  <a:lnTo>
                    <a:pt x="2733" y="509"/>
                  </a:lnTo>
                  <a:lnTo>
                    <a:pt x="2081" y="902"/>
                  </a:lnTo>
                  <a:lnTo>
                    <a:pt x="1501" y="1393"/>
                  </a:lnTo>
                  <a:lnTo>
                    <a:pt x="1018" y="1965"/>
                  </a:lnTo>
                  <a:lnTo>
                    <a:pt x="617" y="2625"/>
                  </a:lnTo>
                  <a:lnTo>
                    <a:pt x="313" y="3358"/>
                  </a:lnTo>
                  <a:lnTo>
                    <a:pt x="108" y="4161"/>
                  </a:lnTo>
                  <a:lnTo>
                    <a:pt x="45" y="4590"/>
                  </a:lnTo>
                  <a:lnTo>
                    <a:pt x="0" y="5037"/>
                  </a:lnTo>
                  <a:lnTo>
                    <a:pt x="27" y="5822"/>
                  </a:lnTo>
                  <a:lnTo>
                    <a:pt x="170" y="6501"/>
                  </a:lnTo>
                  <a:lnTo>
                    <a:pt x="447" y="7073"/>
                  </a:lnTo>
                  <a:lnTo>
                    <a:pt x="849" y="7537"/>
                  </a:lnTo>
                  <a:lnTo>
                    <a:pt x="1385" y="7894"/>
                  </a:lnTo>
                  <a:lnTo>
                    <a:pt x="2045" y="8153"/>
                  </a:lnTo>
                  <a:lnTo>
                    <a:pt x="2831" y="8305"/>
                  </a:lnTo>
                  <a:lnTo>
                    <a:pt x="3278" y="8341"/>
                  </a:lnTo>
                  <a:lnTo>
                    <a:pt x="4072" y="8135"/>
                  </a:lnTo>
                  <a:lnTo>
                    <a:pt x="5269" y="7841"/>
                  </a:lnTo>
                  <a:lnTo>
                    <a:pt x="6046" y="7590"/>
                  </a:lnTo>
                  <a:lnTo>
                    <a:pt x="6412" y="7430"/>
                  </a:lnTo>
                  <a:lnTo>
                    <a:pt x="6644" y="7323"/>
                  </a:lnTo>
                  <a:lnTo>
                    <a:pt x="7091" y="7081"/>
                  </a:lnTo>
                  <a:lnTo>
                    <a:pt x="7511" y="6796"/>
                  </a:lnTo>
                  <a:lnTo>
                    <a:pt x="7894" y="6474"/>
                  </a:lnTo>
                  <a:lnTo>
                    <a:pt x="8225" y="6117"/>
                  </a:lnTo>
                  <a:lnTo>
                    <a:pt x="8502" y="5706"/>
                  </a:lnTo>
                  <a:lnTo>
                    <a:pt x="8716" y="5251"/>
                  </a:lnTo>
                  <a:lnTo>
                    <a:pt x="8850" y="4751"/>
                  </a:lnTo>
                  <a:lnTo>
                    <a:pt x="8886" y="4474"/>
                  </a:lnTo>
                  <a:lnTo>
                    <a:pt x="8904" y="4224"/>
                  </a:lnTo>
                  <a:lnTo>
                    <a:pt x="8895" y="3724"/>
                  </a:lnTo>
                  <a:lnTo>
                    <a:pt x="8814" y="3242"/>
                  </a:lnTo>
                  <a:lnTo>
                    <a:pt x="8680" y="2786"/>
                  </a:lnTo>
                  <a:lnTo>
                    <a:pt x="8493" y="2349"/>
                  </a:lnTo>
                  <a:lnTo>
                    <a:pt x="8252" y="1929"/>
                  </a:lnTo>
                  <a:lnTo>
                    <a:pt x="7966" y="1545"/>
                  </a:lnTo>
                  <a:lnTo>
                    <a:pt x="7644" y="1197"/>
                  </a:lnTo>
                  <a:lnTo>
                    <a:pt x="7278" y="884"/>
                  </a:lnTo>
                  <a:lnTo>
                    <a:pt x="6885" y="616"/>
                  </a:lnTo>
                  <a:lnTo>
                    <a:pt x="6466" y="393"/>
                  </a:lnTo>
                  <a:lnTo>
                    <a:pt x="6028" y="214"/>
                  </a:lnTo>
                  <a:lnTo>
                    <a:pt x="5564" y="89"/>
                  </a:lnTo>
                  <a:lnTo>
                    <a:pt x="5090" y="18"/>
                  </a:lnTo>
                  <a:lnTo>
                    <a:pt x="4608" y="0"/>
                  </a:lnTo>
                  <a:close/>
                </a:path>
              </a:pathLst>
            </a:custGeom>
            <a:solidFill>
              <a:schemeClr val="accent2"/>
            </a:solidFill>
            <a:ln>
              <a:noFill/>
            </a:ln>
          </p:spPr>
          <p:txBody>
            <a:bodyPr spcFirstLastPara="1" wrap="square" lIns="182850" tIns="182850" rIns="182850" bIns="182850" anchor="ctr" anchorCtr="0">
              <a:noAutofit/>
            </a:bodyPr>
            <a:lstStyle/>
            <a:p>
              <a:endParaRPr sz="3600"/>
            </a:p>
          </p:txBody>
        </p:sp>
        <p:sp>
          <p:nvSpPr>
            <p:cNvPr id="29" name="Google Shape;560;p25">
              <a:extLst>
                <a:ext uri="{FF2B5EF4-FFF2-40B4-BE49-F238E27FC236}">
                  <a16:creationId xmlns:a16="http://schemas.microsoft.com/office/drawing/2014/main" id="{B704F4C0-15F3-3841-BE5E-D819C0805AC4}"/>
                </a:ext>
              </a:extLst>
            </p:cNvPr>
            <p:cNvSpPr/>
            <p:nvPr/>
          </p:nvSpPr>
          <p:spPr>
            <a:xfrm>
              <a:off x="13097105" y="6724747"/>
              <a:ext cx="272328" cy="255152"/>
            </a:xfrm>
            <a:custGeom>
              <a:avLst/>
              <a:gdLst/>
              <a:ahLst/>
              <a:cxnLst/>
              <a:rect l="l" t="t" r="r" b="b"/>
              <a:pathLst>
                <a:path w="8904" h="8341" extrusionOk="0">
                  <a:moveTo>
                    <a:pt x="4608" y="0"/>
                  </a:moveTo>
                  <a:lnTo>
                    <a:pt x="4117" y="54"/>
                  </a:lnTo>
                  <a:lnTo>
                    <a:pt x="3867" y="107"/>
                  </a:lnTo>
                  <a:lnTo>
                    <a:pt x="3474" y="214"/>
                  </a:lnTo>
                  <a:lnTo>
                    <a:pt x="2733" y="509"/>
                  </a:lnTo>
                  <a:lnTo>
                    <a:pt x="2081" y="902"/>
                  </a:lnTo>
                  <a:lnTo>
                    <a:pt x="1501" y="1393"/>
                  </a:lnTo>
                  <a:lnTo>
                    <a:pt x="1018" y="1965"/>
                  </a:lnTo>
                  <a:lnTo>
                    <a:pt x="617" y="2625"/>
                  </a:lnTo>
                  <a:lnTo>
                    <a:pt x="313" y="3358"/>
                  </a:lnTo>
                  <a:lnTo>
                    <a:pt x="108" y="4161"/>
                  </a:lnTo>
                  <a:lnTo>
                    <a:pt x="45" y="4590"/>
                  </a:lnTo>
                  <a:lnTo>
                    <a:pt x="0" y="5037"/>
                  </a:lnTo>
                  <a:lnTo>
                    <a:pt x="27" y="5822"/>
                  </a:lnTo>
                  <a:lnTo>
                    <a:pt x="170" y="6501"/>
                  </a:lnTo>
                  <a:lnTo>
                    <a:pt x="447" y="7073"/>
                  </a:lnTo>
                  <a:lnTo>
                    <a:pt x="849" y="7537"/>
                  </a:lnTo>
                  <a:lnTo>
                    <a:pt x="1385" y="7894"/>
                  </a:lnTo>
                  <a:lnTo>
                    <a:pt x="2045" y="8153"/>
                  </a:lnTo>
                  <a:lnTo>
                    <a:pt x="2831" y="8305"/>
                  </a:lnTo>
                  <a:lnTo>
                    <a:pt x="3278" y="8341"/>
                  </a:lnTo>
                  <a:lnTo>
                    <a:pt x="4072" y="8135"/>
                  </a:lnTo>
                  <a:lnTo>
                    <a:pt x="5269" y="7841"/>
                  </a:lnTo>
                  <a:lnTo>
                    <a:pt x="6046" y="7590"/>
                  </a:lnTo>
                  <a:lnTo>
                    <a:pt x="6412" y="7430"/>
                  </a:lnTo>
                  <a:lnTo>
                    <a:pt x="6644" y="7323"/>
                  </a:lnTo>
                  <a:lnTo>
                    <a:pt x="7091" y="7081"/>
                  </a:lnTo>
                  <a:lnTo>
                    <a:pt x="7511" y="6796"/>
                  </a:lnTo>
                  <a:lnTo>
                    <a:pt x="7894" y="6474"/>
                  </a:lnTo>
                  <a:lnTo>
                    <a:pt x="8225" y="6117"/>
                  </a:lnTo>
                  <a:lnTo>
                    <a:pt x="8502" y="5706"/>
                  </a:lnTo>
                  <a:lnTo>
                    <a:pt x="8716" y="5251"/>
                  </a:lnTo>
                  <a:lnTo>
                    <a:pt x="8850" y="4751"/>
                  </a:lnTo>
                  <a:lnTo>
                    <a:pt x="8886" y="4474"/>
                  </a:lnTo>
                  <a:lnTo>
                    <a:pt x="8904" y="4224"/>
                  </a:lnTo>
                  <a:lnTo>
                    <a:pt x="8895" y="3724"/>
                  </a:lnTo>
                  <a:lnTo>
                    <a:pt x="8814" y="3242"/>
                  </a:lnTo>
                  <a:lnTo>
                    <a:pt x="8680" y="2786"/>
                  </a:lnTo>
                  <a:lnTo>
                    <a:pt x="8493" y="2349"/>
                  </a:lnTo>
                  <a:lnTo>
                    <a:pt x="8252" y="1929"/>
                  </a:lnTo>
                  <a:lnTo>
                    <a:pt x="7966" y="1545"/>
                  </a:lnTo>
                  <a:lnTo>
                    <a:pt x="7644" y="1197"/>
                  </a:lnTo>
                  <a:lnTo>
                    <a:pt x="7278" y="884"/>
                  </a:lnTo>
                  <a:lnTo>
                    <a:pt x="6885" y="616"/>
                  </a:lnTo>
                  <a:lnTo>
                    <a:pt x="6466" y="393"/>
                  </a:lnTo>
                  <a:lnTo>
                    <a:pt x="6028" y="214"/>
                  </a:lnTo>
                  <a:lnTo>
                    <a:pt x="5564" y="89"/>
                  </a:lnTo>
                  <a:lnTo>
                    <a:pt x="5090" y="18"/>
                  </a:lnTo>
                  <a:lnTo>
                    <a:pt x="4608" y="0"/>
                  </a:ln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30" name="Google Shape;561;p25">
              <a:extLst>
                <a:ext uri="{FF2B5EF4-FFF2-40B4-BE49-F238E27FC236}">
                  <a16:creationId xmlns:a16="http://schemas.microsoft.com/office/drawing/2014/main" id="{6A59496B-4272-D94B-8346-099FBC6A1B0D}"/>
                </a:ext>
              </a:extLst>
            </p:cNvPr>
            <p:cNvSpPr/>
            <p:nvPr/>
          </p:nvSpPr>
          <p:spPr>
            <a:xfrm rot="4199267">
              <a:off x="11446619" y="7027627"/>
              <a:ext cx="1744758" cy="905297"/>
            </a:xfrm>
            <a:custGeom>
              <a:avLst/>
              <a:gdLst/>
              <a:ahLst/>
              <a:cxnLst/>
              <a:rect l="l" t="t" r="r" b="b"/>
              <a:pathLst>
                <a:path w="32943" h="17093" extrusionOk="0">
                  <a:moveTo>
                    <a:pt x="22807" y="0"/>
                  </a:moveTo>
                  <a:lnTo>
                    <a:pt x="21647" y="27"/>
                  </a:lnTo>
                  <a:lnTo>
                    <a:pt x="20486" y="143"/>
                  </a:lnTo>
                  <a:lnTo>
                    <a:pt x="19343" y="331"/>
                  </a:lnTo>
                  <a:lnTo>
                    <a:pt x="18200" y="598"/>
                  </a:lnTo>
                  <a:lnTo>
                    <a:pt x="17083" y="929"/>
                  </a:lnTo>
                  <a:lnTo>
                    <a:pt x="15976" y="1313"/>
                  </a:lnTo>
                  <a:lnTo>
                    <a:pt x="14896" y="1750"/>
                  </a:lnTo>
                  <a:lnTo>
                    <a:pt x="14360" y="1992"/>
                  </a:lnTo>
                  <a:lnTo>
                    <a:pt x="13744" y="2277"/>
                  </a:lnTo>
                  <a:lnTo>
                    <a:pt x="12529" y="2902"/>
                  </a:lnTo>
                  <a:lnTo>
                    <a:pt x="11341" y="3581"/>
                  </a:lnTo>
                  <a:lnTo>
                    <a:pt x="10189" y="4313"/>
                  </a:lnTo>
                  <a:lnTo>
                    <a:pt x="9073" y="5099"/>
                  </a:lnTo>
                  <a:lnTo>
                    <a:pt x="7993" y="5930"/>
                  </a:lnTo>
                  <a:lnTo>
                    <a:pt x="6957" y="6814"/>
                  </a:lnTo>
                  <a:lnTo>
                    <a:pt x="5957" y="7742"/>
                  </a:lnTo>
                  <a:lnTo>
                    <a:pt x="5474" y="8225"/>
                  </a:lnTo>
                  <a:lnTo>
                    <a:pt x="5001" y="8725"/>
                  </a:lnTo>
                  <a:lnTo>
                    <a:pt x="4081" y="9752"/>
                  </a:lnTo>
                  <a:lnTo>
                    <a:pt x="3206" y="10823"/>
                  </a:lnTo>
                  <a:lnTo>
                    <a:pt x="2385" y="11931"/>
                  </a:lnTo>
                  <a:lnTo>
                    <a:pt x="2001" y="12493"/>
                  </a:lnTo>
                  <a:lnTo>
                    <a:pt x="1643" y="13047"/>
                  </a:lnTo>
                  <a:lnTo>
                    <a:pt x="956" y="14154"/>
                  </a:lnTo>
                  <a:lnTo>
                    <a:pt x="590" y="14681"/>
                  </a:lnTo>
                  <a:lnTo>
                    <a:pt x="411" y="14949"/>
                  </a:lnTo>
                  <a:lnTo>
                    <a:pt x="188" y="15333"/>
                  </a:lnTo>
                  <a:lnTo>
                    <a:pt x="90" y="15619"/>
                  </a:lnTo>
                  <a:lnTo>
                    <a:pt x="45" y="15788"/>
                  </a:lnTo>
                  <a:lnTo>
                    <a:pt x="0" y="16110"/>
                  </a:lnTo>
                  <a:lnTo>
                    <a:pt x="18" y="16780"/>
                  </a:lnTo>
                  <a:lnTo>
                    <a:pt x="72" y="17092"/>
                  </a:lnTo>
                  <a:lnTo>
                    <a:pt x="268" y="17056"/>
                  </a:lnTo>
                  <a:lnTo>
                    <a:pt x="643" y="16931"/>
                  </a:lnTo>
                  <a:lnTo>
                    <a:pt x="974" y="16744"/>
                  </a:lnTo>
                  <a:lnTo>
                    <a:pt x="1286" y="16503"/>
                  </a:lnTo>
                  <a:lnTo>
                    <a:pt x="1706" y="16092"/>
                  </a:lnTo>
                  <a:lnTo>
                    <a:pt x="2188" y="15467"/>
                  </a:lnTo>
                  <a:lnTo>
                    <a:pt x="2411" y="15154"/>
                  </a:lnTo>
                  <a:lnTo>
                    <a:pt x="2947" y="14404"/>
                  </a:lnTo>
                  <a:lnTo>
                    <a:pt x="4055" y="12949"/>
                  </a:lnTo>
                  <a:lnTo>
                    <a:pt x="5224" y="11538"/>
                  </a:lnTo>
                  <a:lnTo>
                    <a:pt x="6457" y="10189"/>
                  </a:lnTo>
                  <a:lnTo>
                    <a:pt x="7760" y="8903"/>
                  </a:lnTo>
                  <a:lnTo>
                    <a:pt x="9136" y="7707"/>
                  </a:lnTo>
                  <a:lnTo>
                    <a:pt x="10573" y="6599"/>
                  </a:lnTo>
                  <a:lnTo>
                    <a:pt x="12092" y="5599"/>
                  </a:lnTo>
                  <a:lnTo>
                    <a:pt x="12886" y="5153"/>
                  </a:lnTo>
                  <a:lnTo>
                    <a:pt x="13431" y="4858"/>
                  </a:lnTo>
                  <a:lnTo>
                    <a:pt x="14556" y="4322"/>
                  </a:lnTo>
                  <a:lnTo>
                    <a:pt x="15708" y="3849"/>
                  </a:lnTo>
                  <a:lnTo>
                    <a:pt x="16887" y="3456"/>
                  </a:lnTo>
                  <a:lnTo>
                    <a:pt x="18084" y="3135"/>
                  </a:lnTo>
                  <a:lnTo>
                    <a:pt x="19307" y="2893"/>
                  </a:lnTo>
                  <a:lnTo>
                    <a:pt x="20530" y="2733"/>
                  </a:lnTo>
                  <a:lnTo>
                    <a:pt x="21763" y="2652"/>
                  </a:lnTo>
                  <a:lnTo>
                    <a:pt x="22379" y="2652"/>
                  </a:lnTo>
                  <a:lnTo>
                    <a:pt x="22959" y="2670"/>
                  </a:lnTo>
                  <a:lnTo>
                    <a:pt x="24120" y="2768"/>
                  </a:lnTo>
                  <a:lnTo>
                    <a:pt x="25272" y="2956"/>
                  </a:lnTo>
                  <a:lnTo>
                    <a:pt x="26406" y="3233"/>
                  </a:lnTo>
                  <a:lnTo>
                    <a:pt x="26969" y="3411"/>
                  </a:lnTo>
                  <a:lnTo>
                    <a:pt x="27505" y="3599"/>
                  </a:lnTo>
                  <a:lnTo>
                    <a:pt x="28532" y="4072"/>
                  </a:lnTo>
                  <a:lnTo>
                    <a:pt x="29246" y="4528"/>
                  </a:lnTo>
                  <a:lnTo>
                    <a:pt x="29684" y="4876"/>
                  </a:lnTo>
                  <a:lnTo>
                    <a:pt x="30076" y="5260"/>
                  </a:lnTo>
                  <a:lnTo>
                    <a:pt x="30425" y="5697"/>
                  </a:lnTo>
                  <a:lnTo>
                    <a:pt x="30568" y="5930"/>
                  </a:lnTo>
                  <a:lnTo>
                    <a:pt x="30684" y="6126"/>
                  </a:lnTo>
                  <a:lnTo>
                    <a:pt x="30836" y="6555"/>
                  </a:lnTo>
                  <a:lnTo>
                    <a:pt x="30880" y="7001"/>
                  </a:lnTo>
                  <a:lnTo>
                    <a:pt x="30809" y="7305"/>
                  </a:lnTo>
                  <a:lnTo>
                    <a:pt x="30702" y="7483"/>
                  </a:lnTo>
                  <a:lnTo>
                    <a:pt x="30630" y="7564"/>
                  </a:lnTo>
                  <a:lnTo>
                    <a:pt x="30505" y="7680"/>
                  </a:lnTo>
                  <a:lnTo>
                    <a:pt x="30202" y="7832"/>
                  </a:lnTo>
                  <a:lnTo>
                    <a:pt x="30032" y="7885"/>
                  </a:lnTo>
                  <a:lnTo>
                    <a:pt x="29684" y="7984"/>
                  </a:lnTo>
                  <a:lnTo>
                    <a:pt x="28978" y="8100"/>
                  </a:lnTo>
                  <a:lnTo>
                    <a:pt x="28264" y="8109"/>
                  </a:lnTo>
                  <a:lnTo>
                    <a:pt x="27549" y="8028"/>
                  </a:lnTo>
                  <a:lnTo>
                    <a:pt x="26844" y="7850"/>
                  </a:lnTo>
                  <a:lnTo>
                    <a:pt x="26183" y="7582"/>
                  </a:lnTo>
                  <a:lnTo>
                    <a:pt x="25558" y="7224"/>
                  </a:lnTo>
                  <a:lnTo>
                    <a:pt x="24986" y="6787"/>
                  </a:lnTo>
                  <a:lnTo>
                    <a:pt x="24736" y="6528"/>
                  </a:lnTo>
                  <a:lnTo>
                    <a:pt x="24317" y="6064"/>
                  </a:lnTo>
                  <a:lnTo>
                    <a:pt x="23575" y="5046"/>
                  </a:lnTo>
                  <a:lnTo>
                    <a:pt x="23174" y="4563"/>
                  </a:lnTo>
                  <a:lnTo>
                    <a:pt x="23066" y="4447"/>
                  </a:lnTo>
                  <a:lnTo>
                    <a:pt x="22790" y="4242"/>
                  </a:lnTo>
                  <a:lnTo>
                    <a:pt x="22495" y="4135"/>
                  </a:lnTo>
                  <a:lnTo>
                    <a:pt x="22290" y="4144"/>
                  </a:lnTo>
                  <a:lnTo>
                    <a:pt x="22165" y="4206"/>
                  </a:lnTo>
                  <a:lnTo>
                    <a:pt x="22111" y="4260"/>
                  </a:lnTo>
                  <a:lnTo>
                    <a:pt x="22040" y="4349"/>
                  </a:lnTo>
                  <a:lnTo>
                    <a:pt x="21977" y="4563"/>
                  </a:lnTo>
                  <a:lnTo>
                    <a:pt x="21968" y="4671"/>
                  </a:lnTo>
                  <a:lnTo>
                    <a:pt x="21950" y="4956"/>
                  </a:lnTo>
                  <a:lnTo>
                    <a:pt x="22040" y="5501"/>
                  </a:lnTo>
                  <a:lnTo>
                    <a:pt x="22236" y="6037"/>
                  </a:lnTo>
                  <a:lnTo>
                    <a:pt x="22504" y="6537"/>
                  </a:lnTo>
                  <a:lnTo>
                    <a:pt x="22656" y="6778"/>
                  </a:lnTo>
                  <a:lnTo>
                    <a:pt x="22995" y="7260"/>
                  </a:lnTo>
                  <a:lnTo>
                    <a:pt x="23567" y="7930"/>
                  </a:lnTo>
                  <a:lnTo>
                    <a:pt x="23986" y="8341"/>
                  </a:lnTo>
                  <a:lnTo>
                    <a:pt x="24433" y="8716"/>
                  </a:lnTo>
                  <a:lnTo>
                    <a:pt x="24906" y="9064"/>
                  </a:lnTo>
                  <a:lnTo>
                    <a:pt x="25406" y="9368"/>
                  </a:lnTo>
                  <a:lnTo>
                    <a:pt x="25933" y="9636"/>
                  </a:lnTo>
                  <a:lnTo>
                    <a:pt x="26201" y="9743"/>
                  </a:lnTo>
                  <a:lnTo>
                    <a:pt x="26478" y="9850"/>
                  </a:lnTo>
                  <a:lnTo>
                    <a:pt x="27040" y="10020"/>
                  </a:lnTo>
                  <a:lnTo>
                    <a:pt x="27612" y="10136"/>
                  </a:lnTo>
                  <a:lnTo>
                    <a:pt x="28192" y="10207"/>
                  </a:lnTo>
                  <a:lnTo>
                    <a:pt x="28782" y="10216"/>
                  </a:lnTo>
                  <a:lnTo>
                    <a:pt x="29362" y="10171"/>
                  </a:lnTo>
                  <a:lnTo>
                    <a:pt x="29943" y="10073"/>
                  </a:lnTo>
                  <a:lnTo>
                    <a:pt x="30505" y="9912"/>
                  </a:lnTo>
                  <a:lnTo>
                    <a:pt x="30782" y="9805"/>
                  </a:lnTo>
                  <a:lnTo>
                    <a:pt x="31059" y="9689"/>
                  </a:lnTo>
                  <a:lnTo>
                    <a:pt x="31586" y="9394"/>
                  </a:lnTo>
                  <a:lnTo>
                    <a:pt x="32059" y="9028"/>
                  </a:lnTo>
                  <a:lnTo>
                    <a:pt x="32452" y="8582"/>
                  </a:lnTo>
                  <a:lnTo>
                    <a:pt x="32604" y="8332"/>
                  </a:lnTo>
                  <a:lnTo>
                    <a:pt x="32747" y="8055"/>
                  </a:lnTo>
                  <a:lnTo>
                    <a:pt x="32907" y="7492"/>
                  </a:lnTo>
                  <a:lnTo>
                    <a:pt x="32943" y="6903"/>
                  </a:lnTo>
                  <a:lnTo>
                    <a:pt x="32880" y="6314"/>
                  </a:lnTo>
                  <a:lnTo>
                    <a:pt x="32720" y="5724"/>
                  </a:lnTo>
                  <a:lnTo>
                    <a:pt x="32479" y="5144"/>
                  </a:lnTo>
                  <a:lnTo>
                    <a:pt x="32175" y="4590"/>
                  </a:lnTo>
                  <a:lnTo>
                    <a:pt x="31818" y="4081"/>
                  </a:lnTo>
                  <a:lnTo>
                    <a:pt x="31621" y="3840"/>
                  </a:lnTo>
                  <a:lnTo>
                    <a:pt x="31237" y="3402"/>
                  </a:lnTo>
                  <a:lnTo>
                    <a:pt x="30389" y="2617"/>
                  </a:lnTo>
                  <a:lnTo>
                    <a:pt x="29451" y="1929"/>
                  </a:lnTo>
                  <a:lnTo>
                    <a:pt x="28442" y="1349"/>
                  </a:lnTo>
                  <a:lnTo>
                    <a:pt x="27380" y="875"/>
                  </a:lnTo>
                  <a:lnTo>
                    <a:pt x="26272" y="500"/>
                  </a:lnTo>
                  <a:lnTo>
                    <a:pt x="25129" y="232"/>
                  </a:lnTo>
                  <a:lnTo>
                    <a:pt x="23968" y="63"/>
                  </a:lnTo>
                  <a:lnTo>
                    <a:pt x="23388" y="27"/>
                  </a:lnTo>
                  <a:lnTo>
                    <a:pt x="22807" y="0"/>
                  </a:ln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31" name="Google Shape;562;p25">
              <a:extLst>
                <a:ext uri="{FF2B5EF4-FFF2-40B4-BE49-F238E27FC236}">
                  <a16:creationId xmlns:a16="http://schemas.microsoft.com/office/drawing/2014/main" id="{EA3587B6-A9A7-3945-9F1A-D702237C70BF}"/>
                </a:ext>
              </a:extLst>
            </p:cNvPr>
            <p:cNvSpPr/>
            <p:nvPr/>
          </p:nvSpPr>
          <p:spPr>
            <a:xfrm rot="4199267">
              <a:off x="12964903" y="7438740"/>
              <a:ext cx="757265" cy="709968"/>
            </a:xfrm>
            <a:custGeom>
              <a:avLst/>
              <a:gdLst/>
              <a:ahLst/>
              <a:cxnLst/>
              <a:rect l="l" t="t" r="r" b="b"/>
              <a:pathLst>
                <a:path w="14298" h="13405" extrusionOk="0">
                  <a:moveTo>
                    <a:pt x="13806" y="0"/>
                  </a:moveTo>
                  <a:lnTo>
                    <a:pt x="13503" y="27"/>
                  </a:lnTo>
                  <a:lnTo>
                    <a:pt x="13092" y="161"/>
                  </a:lnTo>
                  <a:lnTo>
                    <a:pt x="12913" y="224"/>
                  </a:lnTo>
                  <a:lnTo>
                    <a:pt x="12199" y="456"/>
                  </a:lnTo>
                  <a:lnTo>
                    <a:pt x="10806" y="965"/>
                  </a:lnTo>
                  <a:lnTo>
                    <a:pt x="9458" y="1545"/>
                  </a:lnTo>
                  <a:lnTo>
                    <a:pt x="8163" y="2206"/>
                  </a:lnTo>
                  <a:lnTo>
                    <a:pt x="6904" y="2947"/>
                  </a:lnTo>
                  <a:lnTo>
                    <a:pt x="5707" y="3778"/>
                  </a:lnTo>
                  <a:lnTo>
                    <a:pt x="4573" y="4706"/>
                  </a:lnTo>
                  <a:lnTo>
                    <a:pt x="3501" y="5742"/>
                  </a:lnTo>
                  <a:lnTo>
                    <a:pt x="2992" y="6305"/>
                  </a:lnTo>
                  <a:lnTo>
                    <a:pt x="2546" y="6823"/>
                  </a:lnTo>
                  <a:lnTo>
                    <a:pt x="1706" y="7877"/>
                  </a:lnTo>
                  <a:lnTo>
                    <a:pt x="1153" y="8707"/>
                  </a:lnTo>
                  <a:lnTo>
                    <a:pt x="813" y="9288"/>
                  </a:lnTo>
                  <a:lnTo>
                    <a:pt x="528" y="9886"/>
                  </a:lnTo>
                  <a:lnTo>
                    <a:pt x="286" y="10520"/>
                  </a:lnTo>
                  <a:lnTo>
                    <a:pt x="179" y="10850"/>
                  </a:lnTo>
                  <a:lnTo>
                    <a:pt x="99" y="11154"/>
                  </a:lnTo>
                  <a:lnTo>
                    <a:pt x="1" y="11752"/>
                  </a:lnTo>
                  <a:lnTo>
                    <a:pt x="10" y="12225"/>
                  </a:lnTo>
                  <a:lnTo>
                    <a:pt x="63" y="12547"/>
                  </a:lnTo>
                  <a:lnTo>
                    <a:pt x="161" y="12877"/>
                  </a:lnTo>
                  <a:lnTo>
                    <a:pt x="322" y="13226"/>
                  </a:lnTo>
                  <a:lnTo>
                    <a:pt x="429" y="13404"/>
                  </a:lnTo>
                  <a:lnTo>
                    <a:pt x="1001" y="12351"/>
                  </a:lnTo>
                  <a:lnTo>
                    <a:pt x="1510" y="11466"/>
                  </a:lnTo>
                  <a:lnTo>
                    <a:pt x="1885" y="10779"/>
                  </a:lnTo>
                  <a:lnTo>
                    <a:pt x="2439" y="9752"/>
                  </a:lnTo>
                  <a:lnTo>
                    <a:pt x="2876" y="9118"/>
                  </a:lnTo>
                  <a:lnTo>
                    <a:pt x="3126" y="8841"/>
                  </a:lnTo>
                  <a:lnTo>
                    <a:pt x="3689" y="8278"/>
                  </a:lnTo>
                  <a:lnTo>
                    <a:pt x="4841" y="7198"/>
                  </a:lnTo>
                  <a:lnTo>
                    <a:pt x="6028" y="6171"/>
                  </a:lnTo>
                  <a:lnTo>
                    <a:pt x="7261" y="5198"/>
                  </a:lnTo>
                  <a:lnTo>
                    <a:pt x="8538" y="4278"/>
                  </a:lnTo>
                  <a:lnTo>
                    <a:pt x="9850" y="3430"/>
                  </a:lnTo>
                  <a:lnTo>
                    <a:pt x="11208" y="2635"/>
                  </a:lnTo>
                  <a:lnTo>
                    <a:pt x="12619" y="1911"/>
                  </a:lnTo>
                  <a:lnTo>
                    <a:pt x="13351" y="1572"/>
                  </a:lnTo>
                  <a:lnTo>
                    <a:pt x="13512" y="1492"/>
                  </a:lnTo>
                  <a:lnTo>
                    <a:pt x="13851" y="1215"/>
                  </a:lnTo>
                  <a:lnTo>
                    <a:pt x="14137" y="893"/>
                  </a:lnTo>
                  <a:lnTo>
                    <a:pt x="14271" y="661"/>
                  </a:lnTo>
                  <a:lnTo>
                    <a:pt x="14298" y="527"/>
                  </a:lnTo>
                  <a:lnTo>
                    <a:pt x="14289" y="474"/>
                  </a:lnTo>
                  <a:lnTo>
                    <a:pt x="14253" y="331"/>
                  </a:lnTo>
                  <a:lnTo>
                    <a:pt x="14137" y="143"/>
                  </a:lnTo>
                  <a:lnTo>
                    <a:pt x="13985" y="36"/>
                  </a:lnTo>
                  <a:lnTo>
                    <a:pt x="13806" y="0"/>
                  </a:ln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32" name="Google Shape;563;p25">
              <a:extLst>
                <a:ext uri="{FF2B5EF4-FFF2-40B4-BE49-F238E27FC236}">
                  <a16:creationId xmlns:a16="http://schemas.microsoft.com/office/drawing/2014/main" id="{8BDC9F36-C512-5845-AFCE-63E94F8F9B6A}"/>
                </a:ext>
              </a:extLst>
            </p:cNvPr>
            <p:cNvSpPr/>
            <p:nvPr/>
          </p:nvSpPr>
          <p:spPr>
            <a:xfrm rot="-4199267" flipH="1">
              <a:off x="4654070" y="7027627"/>
              <a:ext cx="1744758" cy="905297"/>
            </a:xfrm>
            <a:custGeom>
              <a:avLst/>
              <a:gdLst/>
              <a:ahLst/>
              <a:cxnLst/>
              <a:rect l="l" t="t" r="r" b="b"/>
              <a:pathLst>
                <a:path w="32943" h="17093" extrusionOk="0">
                  <a:moveTo>
                    <a:pt x="22807" y="0"/>
                  </a:moveTo>
                  <a:lnTo>
                    <a:pt x="21647" y="27"/>
                  </a:lnTo>
                  <a:lnTo>
                    <a:pt x="20486" y="143"/>
                  </a:lnTo>
                  <a:lnTo>
                    <a:pt x="19343" y="331"/>
                  </a:lnTo>
                  <a:lnTo>
                    <a:pt x="18200" y="598"/>
                  </a:lnTo>
                  <a:lnTo>
                    <a:pt x="17083" y="929"/>
                  </a:lnTo>
                  <a:lnTo>
                    <a:pt x="15976" y="1313"/>
                  </a:lnTo>
                  <a:lnTo>
                    <a:pt x="14896" y="1750"/>
                  </a:lnTo>
                  <a:lnTo>
                    <a:pt x="14360" y="1992"/>
                  </a:lnTo>
                  <a:lnTo>
                    <a:pt x="13744" y="2277"/>
                  </a:lnTo>
                  <a:lnTo>
                    <a:pt x="12529" y="2902"/>
                  </a:lnTo>
                  <a:lnTo>
                    <a:pt x="11341" y="3581"/>
                  </a:lnTo>
                  <a:lnTo>
                    <a:pt x="10189" y="4313"/>
                  </a:lnTo>
                  <a:lnTo>
                    <a:pt x="9073" y="5099"/>
                  </a:lnTo>
                  <a:lnTo>
                    <a:pt x="7993" y="5930"/>
                  </a:lnTo>
                  <a:lnTo>
                    <a:pt x="6957" y="6814"/>
                  </a:lnTo>
                  <a:lnTo>
                    <a:pt x="5957" y="7742"/>
                  </a:lnTo>
                  <a:lnTo>
                    <a:pt x="5474" y="8225"/>
                  </a:lnTo>
                  <a:lnTo>
                    <a:pt x="5001" y="8725"/>
                  </a:lnTo>
                  <a:lnTo>
                    <a:pt x="4081" y="9752"/>
                  </a:lnTo>
                  <a:lnTo>
                    <a:pt x="3206" y="10823"/>
                  </a:lnTo>
                  <a:lnTo>
                    <a:pt x="2385" y="11931"/>
                  </a:lnTo>
                  <a:lnTo>
                    <a:pt x="2001" y="12493"/>
                  </a:lnTo>
                  <a:lnTo>
                    <a:pt x="1643" y="13047"/>
                  </a:lnTo>
                  <a:lnTo>
                    <a:pt x="956" y="14154"/>
                  </a:lnTo>
                  <a:lnTo>
                    <a:pt x="590" y="14681"/>
                  </a:lnTo>
                  <a:lnTo>
                    <a:pt x="411" y="14949"/>
                  </a:lnTo>
                  <a:lnTo>
                    <a:pt x="188" y="15333"/>
                  </a:lnTo>
                  <a:lnTo>
                    <a:pt x="90" y="15619"/>
                  </a:lnTo>
                  <a:lnTo>
                    <a:pt x="45" y="15788"/>
                  </a:lnTo>
                  <a:lnTo>
                    <a:pt x="0" y="16110"/>
                  </a:lnTo>
                  <a:lnTo>
                    <a:pt x="18" y="16780"/>
                  </a:lnTo>
                  <a:lnTo>
                    <a:pt x="72" y="17092"/>
                  </a:lnTo>
                  <a:lnTo>
                    <a:pt x="268" y="17056"/>
                  </a:lnTo>
                  <a:lnTo>
                    <a:pt x="643" y="16931"/>
                  </a:lnTo>
                  <a:lnTo>
                    <a:pt x="974" y="16744"/>
                  </a:lnTo>
                  <a:lnTo>
                    <a:pt x="1286" y="16503"/>
                  </a:lnTo>
                  <a:lnTo>
                    <a:pt x="1706" y="16092"/>
                  </a:lnTo>
                  <a:lnTo>
                    <a:pt x="2188" y="15467"/>
                  </a:lnTo>
                  <a:lnTo>
                    <a:pt x="2411" y="15154"/>
                  </a:lnTo>
                  <a:lnTo>
                    <a:pt x="2947" y="14404"/>
                  </a:lnTo>
                  <a:lnTo>
                    <a:pt x="4055" y="12949"/>
                  </a:lnTo>
                  <a:lnTo>
                    <a:pt x="5224" y="11538"/>
                  </a:lnTo>
                  <a:lnTo>
                    <a:pt x="6457" y="10189"/>
                  </a:lnTo>
                  <a:lnTo>
                    <a:pt x="7760" y="8903"/>
                  </a:lnTo>
                  <a:lnTo>
                    <a:pt x="9136" y="7707"/>
                  </a:lnTo>
                  <a:lnTo>
                    <a:pt x="10573" y="6599"/>
                  </a:lnTo>
                  <a:lnTo>
                    <a:pt x="12092" y="5599"/>
                  </a:lnTo>
                  <a:lnTo>
                    <a:pt x="12886" y="5153"/>
                  </a:lnTo>
                  <a:lnTo>
                    <a:pt x="13431" y="4858"/>
                  </a:lnTo>
                  <a:lnTo>
                    <a:pt x="14556" y="4322"/>
                  </a:lnTo>
                  <a:lnTo>
                    <a:pt x="15708" y="3849"/>
                  </a:lnTo>
                  <a:lnTo>
                    <a:pt x="16887" y="3456"/>
                  </a:lnTo>
                  <a:lnTo>
                    <a:pt x="18084" y="3135"/>
                  </a:lnTo>
                  <a:lnTo>
                    <a:pt x="19307" y="2893"/>
                  </a:lnTo>
                  <a:lnTo>
                    <a:pt x="20530" y="2733"/>
                  </a:lnTo>
                  <a:lnTo>
                    <a:pt x="21763" y="2652"/>
                  </a:lnTo>
                  <a:lnTo>
                    <a:pt x="22379" y="2652"/>
                  </a:lnTo>
                  <a:lnTo>
                    <a:pt x="22959" y="2670"/>
                  </a:lnTo>
                  <a:lnTo>
                    <a:pt x="24120" y="2768"/>
                  </a:lnTo>
                  <a:lnTo>
                    <a:pt x="25272" y="2956"/>
                  </a:lnTo>
                  <a:lnTo>
                    <a:pt x="26406" y="3233"/>
                  </a:lnTo>
                  <a:lnTo>
                    <a:pt x="26969" y="3411"/>
                  </a:lnTo>
                  <a:lnTo>
                    <a:pt x="27505" y="3599"/>
                  </a:lnTo>
                  <a:lnTo>
                    <a:pt x="28532" y="4072"/>
                  </a:lnTo>
                  <a:lnTo>
                    <a:pt x="29246" y="4528"/>
                  </a:lnTo>
                  <a:lnTo>
                    <a:pt x="29684" y="4876"/>
                  </a:lnTo>
                  <a:lnTo>
                    <a:pt x="30076" y="5260"/>
                  </a:lnTo>
                  <a:lnTo>
                    <a:pt x="30425" y="5697"/>
                  </a:lnTo>
                  <a:lnTo>
                    <a:pt x="30568" y="5930"/>
                  </a:lnTo>
                  <a:lnTo>
                    <a:pt x="30684" y="6126"/>
                  </a:lnTo>
                  <a:lnTo>
                    <a:pt x="30836" y="6555"/>
                  </a:lnTo>
                  <a:lnTo>
                    <a:pt x="30880" y="7001"/>
                  </a:lnTo>
                  <a:lnTo>
                    <a:pt x="30809" y="7305"/>
                  </a:lnTo>
                  <a:lnTo>
                    <a:pt x="30702" y="7483"/>
                  </a:lnTo>
                  <a:lnTo>
                    <a:pt x="30630" y="7564"/>
                  </a:lnTo>
                  <a:lnTo>
                    <a:pt x="30505" y="7680"/>
                  </a:lnTo>
                  <a:lnTo>
                    <a:pt x="30202" y="7832"/>
                  </a:lnTo>
                  <a:lnTo>
                    <a:pt x="30032" y="7885"/>
                  </a:lnTo>
                  <a:lnTo>
                    <a:pt x="29684" y="7984"/>
                  </a:lnTo>
                  <a:lnTo>
                    <a:pt x="28978" y="8100"/>
                  </a:lnTo>
                  <a:lnTo>
                    <a:pt x="28264" y="8109"/>
                  </a:lnTo>
                  <a:lnTo>
                    <a:pt x="27549" y="8028"/>
                  </a:lnTo>
                  <a:lnTo>
                    <a:pt x="26844" y="7850"/>
                  </a:lnTo>
                  <a:lnTo>
                    <a:pt x="26183" y="7582"/>
                  </a:lnTo>
                  <a:lnTo>
                    <a:pt x="25558" y="7224"/>
                  </a:lnTo>
                  <a:lnTo>
                    <a:pt x="24986" y="6787"/>
                  </a:lnTo>
                  <a:lnTo>
                    <a:pt x="24736" y="6528"/>
                  </a:lnTo>
                  <a:lnTo>
                    <a:pt x="24317" y="6064"/>
                  </a:lnTo>
                  <a:lnTo>
                    <a:pt x="23575" y="5046"/>
                  </a:lnTo>
                  <a:lnTo>
                    <a:pt x="23174" y="4563"/>
                  </a:lnTo>
                  <a:lnTo>
                    <a:pt x="23066" y="4447"/>
                  </a:lnTo>
                  <a:lnTo>
                    <a:pt x="22790" y="4242"/>
                  </a:lnTo>
                  <a:lnTo>
                    <a:pt x="22495" y="4135"/>
                  </a:lnTo>
                  <a:lnTo>
                    <a:pt x="22290" y="4144"/>
                  </a:lnTo>
                  <a:lnTo>
                    <a:pt x="22165" y="4206"/>
                  </a:lnTo>
                  <a:lnTo>
                    <a:pt x="22111" y="4260"/>
                  </a:lnTo>
                  <a:lnTo>
                    <a:pt x="22040" y="4349"/>
                  </a:lnTo>
                  <a:lnTo>
                    <a:pt x="21977" y="4563"/>
                  </a:lnTo>
                  <a:lnTo>
                    <a:pt x="21968" y="4671"/>
                  </a:lnTo>
                  <a:lnTo>
                    <a:pt x="21950" y="4956"/>
                  </a:lnTo>
                  <a:lnTo>
                    <a:pt x="22040" y="5501"/>
                  </a:lnTo>
                  <a:lnTo>
                    <a:pt x="22236" y="6037"/>
                  </a:lnTo>
                  <a:lnTo>
                    <a:pt x="22504" y="6537"/>
                  </a:lnTo>
                  <a:lnTo>
                    <a:pt x="22656" y="6778"/>
                  </a:lnTo>
                  <a:lnTo>
                    <a:pt x="22995" y="7260"/>
                  </a:lnTo>
                  <a:lnTo>
                    <a:pt x="23567" y="7930"/>
                  </a:lnTo>
                  <a:lnTo>
                    <a:pt x="23986" y="8341"/>
                  </a:lnTo>
                  <a:lnTo>
                    <a:pt x="24433" y="8716"/>
                  </a:lnTo>
                  <a:lnTo>
                    <a:pt x="24906" y="9064"/>
                  </a:lnTo>
                  <a:lnTo>
                    <a:pt x="25406" y="9368"/>
                  </a:lnTo>
                  <a:lnTo>
                    <a:pt x="25933" y="9636"/>
                  </a:lnTo>
                  <a:lnTo>
                    <a:pt x="26201" y="9743"/>
                  </a:lnTo>
                  <a:lnTo>
                    <a:pt x="26478" y="9850"/>
                  </a:lnTo>
                  <a:lnTo>
                    <a:pt x="27040" y="10020"/>
                  </a:lnTo>
                  <a:lnTo>
                    <a:pt x="27612" y="10136"/>
                  </a:lnTo>
                  <a:lnTo>
                    <a:pt x="28192" y="10207"/>
                  </a:lnTo>
                  <a:lnTo>
                    <a:pt x="28782" y="10216"/>
                  </a:lnTo>
                  <a:lnTo>
                    <a:pt x="29362" y="10171"/>
                  </a:lnTo>
                  <a:lnTo>
                    <a:pt x="29943" y="10073"/>
                  </a:lnTo>
                  <a:lnTo>
                    <a:pt x="30505" y="9912"/>
                  </a:lnTo>
                  <a:lnTo>
                    <a:pt x="30782" y="9805"/>
                  </a:lnTo>
                  <a:lnTo>
                    <a:pt x="31059" y="9689"/>
                  </a:lnTo>
                  <a:lnTo>
                    <a:pt x="31586" y="9394"/>
                  </a:lnTo>
                  <a:lnTo>
                    <a:pt x="32059" y="9028"/>
                  </a:lnTo>
                  <a:lnTo>
                    <a:pt x="32452" y="8582"/>
                  </a:lnTo>
                  <a:lnTo>
                    <a:pt x="32604" y="8332"/>
                  </a:lnTo>
                  <a:lnTo>
                    <a:pt x="32747" y="8055"/>
                  </a:lnTo>
                  <a:lnTo>
                    <a:pt x="32907" y="7492"/>
                  </a:lnTo>
                  <a:lnTo>
                    <a:pt x="32943" y="6903"/>
                  </a:lnTo>
                  <a:lnTo>
                    <a:pt x="32880" y="6314"/>
                  </a:lnTo>
                  <a:lnTo>
                    <a:pt x="32720" y="5724"/>
                  </a:lnTo>
                  <a:lnTo>
                    <a:pt x="32479" y="5144"/>
                  </a:lnTo>
                  <a:lnTo>
                    <a:pt x="32175" y="4590"/>
                  </a:lnTo>
                  <a:lnTo>
                    <a:pt x="31818" y="4081"/>
                  </a:lnTo>
                  <a:lnTo>
                    <a:pt x="31621" y="3840"/>
                  </a:lnTo>
                  <a:lnTo>
                    <a:pt x="31237" y="3402"/>
                  </a:lnTo>
                  <a:lnTo>
                    <a:pt x="30389" y="2617"/>
                  </a:lnTo>
                  <a:lnTo>
                    <a:pt x="29451" y="1929"/>
                  </a:lnTo>
                  <a:lnTo>
                    <a:pt x="28442" y="1349"/>
                  </a:lnTo>
                  <a:lnTo>
                    <a:pt x="27380" y="875"/>
                  </a:lnTo>
                  <a:lnTo>
                    <a:pt x="26272" y="500"/>
                  </a:lnTo>
                  <a:lnTo>
                    <a:pt x="25129" y="232"/>
                  </a:lnTo>
                  <a:lnTo>
                    <a:pt x="23968" y="63"/>
                  </a:lnTo>
                  <a:lnTo>
                    <a:pt x="23388" y="27"/>
                  </a:lnTo>
                  <a:lnTo>
                    <a:pt x="22807" y="0"/>
                  </a:lnTo>
                  <a:close/>
                </a:path>
              </a:pathLst>
            </a:custGeom>
            <a:solidFill>
              <a:schemeClr val="accent2"/>
            </a:solidFill>
            <a:ln>
              <a:noFill/>
            </a:ln>
          </p:spPr>
          <p:txBody>
            <a:bodyPr spcFirstLastPara="1" wrap="square" lIns="182850" tIns="182850" rIns="182850" bIns="182850" anchor="ctr" anchorCtr="0">
              <a:noAutofit/>
            </a:bodyPr>
            <a:lstStyle/>
            <a:p>
              <a:endParaRPr sz="3600"/>
            </a:p>
          </p:txBody>
        </p:sp>
        <p:sp>
          <p:nvSpPr>
            <p:cNvPr id="33" name="Google Shape;564;p25">
              <a:extLst>
                <a:ext uri="{FF2B5EF4-FFF2-40B4-BE49-F238E27FC236}">
                  <a16:creationId xmlns:a16="http://schemas.microsoft.com/office/drawing/2014/main" id="{186DCF48-6434-D345-8B85-DAD53F290C14}"/>
                </a:ext>
              </a:extLst>
            </p:cNvPr>
            <p:cNvSpPr/>
            <p:nvPr/>
          </p:nvSpPr>
          <p:spPr>
            <a:xfrm rot="-4199267" flipH="1">
              <a:off x="4123279" y="7438740"/>
              <a:ext cx="757265" cy="709968"/>
            </a:xfrm>
            <a:custGeom>
              <a:avLst/>
              <a:gdLst/>
              <a:ahLst/>
              <a:cxnLst/>
              <a:rect l="l" t="t" r="r" b="b"/>
              <a:pathLst>
                <a:path w="14298" h="13405" extrusionOk="0">
                  <a:moveTo>
                    <a:pt x="13806" y="0"/>
                  </a:moveTo>
                  <a:lnTo>
                    <a:pt x="13503" y="27"/>
                  </a:lnTo>
                  <a:lnTo>
                    <a:pt x="13092" y="161"/>
                  </a:lnTo>
                  <a:lnTo>
                    <a:pt x="12913" y="224"/>
                  </a:lnTo>
                  <a:lnTo>
                    <a:pt x="12199" y="456"/>
                  </a:lnTo>
                  <a:lnTo>
                    <a:pt x="10806" y="965"/>
                  </a:lnTo>
                  <a:lnTo>
                    <a:pt x="9458" y="1545"/>
                  </a:lnTo>
                  <a:lnTo>
                    <a:pt x="8163" y="2206"/>
                  </a:lnTo>
                  <a:lnTo>
                    <a:pt x="6904" y="2947"/>
                  </a:lnTo>
                  <a:lnTo>
                    <a:pt x="5707" y="3778"/>
                  </a:lnTo>
                  <a:lnTo>
                    <a:pt x="4573" y="4706"/>
                  </a:lnTo>
                  <a:lnTo>
                    <a:pt x="3501" y="5742"/>
                  </a:lnTo>
                  <a:lnTo>
                    <a:pt x="2992" y="6305"/>
                  </a:lnTo>
                  <a:lnTo>
                    <a:pt x="2546" y="6823"/>
                  </a:lnTo>
                  <a:lnTo>
                    <a:pt x="1706" y="7877"/>
                  </a:lnTo>
                  <a:lnTo>
                    <a:pt x="1153" y="8707"/>
                  </a:lnTo>
                  <a:lnTo>
                    <a:pt x="813" y="9288"/>
                  </a:lnTo>
                  <a:lnTo>
                    <a:pt x="528" y="9886"/>
                  </a:lnTo>
                  <a:lnTo>
                    <a:pt x="286" y="10520"/>
                  </a:lnTo>
                  <a:lnTo>
                    <a:pt x="179" y="10850"/>
                  </a:lnTo>
                  <a:lnTo>
                    <a:pt x="99" y="11154"/>
                  </a:lnTo>
                  <a:lnTo>
                    <a:pt x="1" y="11752"/>
                  </a:lnTo>
                  <a:lnTo>
                    <a:pt x="10" y="12225"/>
                  </a:lnTo>
                  <a:lnTo>
                    <a:pt x="63" y="12547"/>
                  </a:lnTo>
                  <a:lnTo>
                    <a:pt x="161" y="12877"/>
                  </a:lnTo>
                  <a:lnTo>
                    <a:pt x="322" y="13226"/>
                  </a:lnTo>
                  <a:lnTo>
                    <a:pt x="429" y="13404"/>
                  </a:lnTo>
                  <a:lnTo>
                    <a:pt x="1001" y="12351"/>
                  </a:lnTo>
                  <a:lnTo>
                    <a:pt x="1510" y="11466"/>
                  </a:lnTo>
                  <a:lnTo>
                    <a:pt x="1885" y="10779"/>
                  </a:lnTo>
                  <a:lnTo>
                    <a:pt x="2439" y="9752"/>
                  </a:lnTo>
                  <a:lnTo>
                    <a:pt x="2876" y="9118"/>
                  </a:lnTo>
                  <a:lnTo>
                    <a:pt x="3126" y="8841"/>
                  </a:lnTo>
                  <a:lnTo>
                    <a:pt x="3689" y="8278"/>
                  </a:lnTo>
                  <a:lnTo>
                    <a:pt x="4841" y="7198"/>
                  </a:lnTo>
                  <a:lnTo>
                    <a:pt x="6028" y="6171"/>
                  </a:lnTo>
                  <a:lnTo>
                    <a:pt x="7261" y="5198"/>
                  </a:lnTo>
                  <a:lnTo>
                    <a:pt x="8538" y="4278"/>
                  </a:lnTo>
                  <a:lnTo>
                    <a:pt x="9850" y="3430"/>
                  </a:lnTo>
                  <a:lnTo>
                    <a:pt x="11208" y="2635"/>
                  </a:lnTo>
                  <a:lnTo>
                    <a:pt x="12619" y="1911"/>
                  </a:lnTo>
                  <a:lnTo>
                    <a:pt x="13351" y="1572"/>
                  </a:lnTo>
                  <a:lnTo>
                    <a:pt x="13512" y="1492"/>
                  </a:lnTo>
                  <a:lnTo>
                    <a:pt x="13851" y="1215"/>
                  </a:lnTo>
                  <a:lnTo>
                    <a:pt x="14137" y="893"/>
                  </a:lnTo>
                  <a:lnTo>
                    <a:pt x="14271" y="661"/>
                  </a:lnTo>
                  <a:lnTo>
                    <a:pt x="14298" y="527"/>
                  </a:lnTo>
                  <a:lnTo>
                    <a:pt x="14289" y="474"/>
                  </a:lnTo>
                  <a:lnTo>
                    <a:pt x="14253" y="331"/>
                  </a:lnTo>
                  <a:lnTo>
                    <a:pt x="14137" y="143"/>
                  </a:lnTo>
                  <a:lnTo>
                    <a:pt x="13985" y="36"/>
                  </a:lnTo>
                  <a:lnTo>
                    <a:pt x="13806" y="0"/>
                  </a:lnTo>
                  <a:close/>
                </a:path>
              </a:pathLst>
            </a:custGeom>
            <a:solidFill>
              <a:schemeClr val="accent2"/>
            </a:solidFill>
            <a:ln>
              <a:noFill/>
            </a:ln>
          </p:spPr>
          <p:txBody>
            <a:bodyPr spcFirstLastPara="1" wrap="square" lIns="182850" tIns="182850" rIns="182850" bIns="182850" anchor="ctr" anchorCtr="0">
              <a:noAutofit/>
            </a:bodyPr>
            <a:lstStyle/>
            <a:p>
              <a:endParaRPr sz="3600"/>
            </a:p>
          </p:txBody>
        </p:sp>
        <p:sp>
          <p:nvSpPr>
            <p:cNvPr id="34" name="Google Shape;565;p25">
              <a:extLst>
                <a:ext uri="{FF2B5EF4-FFF2-40B4-BE49-F238E27FC236}">
                  <a16:creationId xmlns:a16="http://schemas.microsoft.com/office/drawing/2014/main" id="{C29A66A4-FD95-144E-93EA-4F44011C0794}"/>
                </a:ext>
              </a:extLst>
            </p:cNvPr>
            <p:cNvSpPr/>
            <p:nvPr/>
          </p:nvSpPr>
          <p:spPr>
            <a:xfrm rot="-2010603" flipH="1">
              <a:off x="4643003" y="2635125"/>
              <a:ext cx="1744763" cy="905298"/>
            </a:xfrm>
            <a:custGeom>
              <a:avLst/>
              <a:gdLst/>
              <a:ahLst/>
              <a:cxnLst/>
              <a:rect l="l" t="t" r="r" b="b"/>
              <a:pathLst>
                <a:path w="32943" h="17093" extrusionOk="0">
                  <a:moveTo>
                    <a:pt x="22807" y="0"/>
                  </a:moveTo>
                  <a:lnTo>
                    <a:pt x="21647" y="27"/>
                  </a:lnTo>
                  <a:lnTo>
                    <a:pt x="20486" y="143"/>
                  </a:lnTo>
                  <a:lnTo>
                    <a:pt x="19343" y="331"/>
                  </a:lnTo>
                  <a:lnTo>
                    <a:pt x="18200" y="598"/>
                  </a:lnTo>
                  <a:lnTo>
                    <a:pt x="17083" y="929"/>
                  </a:lnTo>
                  <a:lnTo>
                    <a:pt x="15976" y="1313"/>
                  </a:lnTo>
                  <a:lnTo>
                    <a:pt x="14896" y="1750"/>
                  </a:lnTo>
                  <a:lnTo>
                    <a:pt x="14360" y="1992"/>
                  </a:lnTo>
                  <a:lnTo>
                    <a:pt x="13744" y="2277"/>
                  </a:lnTo>
                  <a:lnTo>
                    <a:pt x="12529" y="2902"/>
                  </a:lnTo>
                  <a:lnTo>
                    <a:pt x="11341" y="3581"/>
                  </a:lnTo>
                  <a:lnTo>
                    <a:pt x="10189" y="4313"/>
                  </a:lnTo>
                  <a:lnTo>
                    <a:pt x="9073" y="5099"/>
                  </a:lnTo>
                  <a:lnTo>
                    <a:pt x="7993" y="5930"/>
                  </a:lnTo>
                  <a:lnTo>
                    <a:pt x="6957" y="6814"/>
                  </a:lnTo>
                  <a:lnTo>
                    <a:pt x="5957" y="7742"/>
                  </a:lnTo>
                  <a:lnTo>
                    <a:pt x="5474" y="8225"/>
                  </a:lnTo>
                  <a:lnTo>
                    <a:pt x="5001" y="8725"/>
                  </a:lnTo>
                  <a:lnTo>
                    <a:pt x="4081" y="9752"/>
                  </a:lnTo>
                  <a:lnTo>
                    <a:pt x="3206" y="10823"/>
                  </a:lnTo>
                  <a:lnTo>
                    <a:pt x="2385" y="11931"/>
                  </a:lnTo>
                  <a:lnTo>
                    <a:pt x="2001" y="12493"/>
                  </a:lnTo>
                  <a:lnTo>
                    <a:pt x="1643" y="13047"/>
                  </a:lnTo>
                  <a:lnTo>
                    <a:pt x="956" y="14154"/>
                  </a:lnTo>
                  <a:lnTo>
                    <a:pt x="590" y="14681"/>
                  </a:lnTo>
                  <a:lnTo>
                    <a:pt x="411" y="14949"/>
                  </a:lnTo>
                  <a:lnTo>
                    <a:pt x="188" y="15333"/>
                  </a:lnTo>
                  <a:lnTo>
                    <a:pt x="90" y="15619"/>
                  </a:lnTo>
                  <a:lnTo>
                    <a:pt x="45" y="15788"/>
                  </a:lnTo>
                  <a:lnTo>
                    <a:pt x="0" y="16110"/>
                  </a:lnTo>
                  <a:lnTo>
                    <a:pt x="18" y="16780"/>
                  </a:lnTo>
                  <a:lnTo>
                    <a:pt x="72" y="17092"/>
                  </a:lnTo>
                  <a:lnTo>
                    <a:pt x="268" y="17056"/>
                  </a:lnTo>
                  <a:lnTo>
                    <a:pt x="643" y="16931"/>
                  </a:lnTo>
                  <a:lnTo>
                    <a:pt x="974" y="16744"/>
                  </a:lnTo>
                  <a:lnTo>
                    <a:pt x="1286" y="16503"/>
                  </a:lnTo>
                  <a:lnTo>
                    <a:pt x="1706" y="16092"/>
                  </a:lnTo>
                  <a:lnTo>
                    <a:pt x="2188" y="15467"/>
                  </a:lnTo>
                  <a:lnTo>
                    <a:pt x="2411" y="15154"/>
                  </a:lnTo>
                  <a:lnTo>
                    <a:pt x="2947" y="14404"/>
                  </a:lnTo>
                  <a:lnTo>
                    <a:pt x="4055" y="12949"/>
                  </a:lnTo>
                  <a:lnTo>
                    <a:pt x="5224" y="11538"/>
                  </a:lnTo>
                  <a:lnTo>
                    <a:pt x="6457" y="10189"/>
                  </a:lnTo>
                  <a:lnTo>
                    <a:pt x="7760" y="8903"/>
                  </a:lnTo>
                  <a:lnTo>
                    <a:pt x="9136" y="7707"/>
                  </a:lnTo>
                  <a:lnTo>
                    <a:pt x="10573" y="6599"/>
                  </a:lnTo>
                  <a:lnTo>
                    <a:pt x="12092" y="5599"/>
                  </a:lnTo>
                  <a:lnTo>
                    <a:pt x="12886" y="5153"/>
                  </a:lnTo>
                  <a:lnTo>
                    <a:pt x="13431" y="4858"/>
                  </a:lnTo>
                  <a:lnTo>
                    <a:pt x="14556" y="4322"/>
                  </a:lnTo>
                  <a:lnTo>
                    <a:pt x="15708" y="3849"/>
                  </a:lnTo>
                  <a:lnTo>
                    <a:pt x="16887" y="3456"/>
                  </a:lnTo>
                  <a:lnTo>
                    <a:pt x="18084" y="3135"/>
                  </a:lnTo>
                  <a:lnTo>
                    <a:pt x="19307" y="2893"/>
                  </a:lnTo>
                  <a:lnTo>
                    <a:pt x="20530" y="2733"/>
                  </a:lnTo>
                  <a:lnTo>
                    <a:pt x="21763" y="2652"/>
                  </a:lnTo>
                  <a:lnTo>
                    <a:pt x="22379" y="2652"/>
                  </a:lnTo>
                  <a:lnTo>
                    <a:pt x="22959" y="2670"/>
                  </a:lnTo>
                  <a:lnTo>
                    <a:pt x="24120" y="2768"/>
                  </a:lnTo>
                  <a:lnTo>
                    <a:pt x="25272" y="2956"/>
                  </a:lnTo>
                  <a:lnTo>
                    <a:pt x="26406" y="3233"/>
                  </a:lnTo>
                  <a:lnTo>
                    <a:pt x="26969" y="3411"/>
                  </a:lnTo>
                  <a:lnTo>
                    <a:pt x="27505" y="3599"/>
                  </a:lnTo>
                  <a:lnTo>
                    <a:pt x="28532" y="4072"/>
                  </a:lnTo>
                  <a:lnTo>
                    <a:pt x="29246" y="4528"/>
                  </a:lnTo>
                  <a:lnTo>
                    <a:pt x="29684" y="4876"/>
                  </a:lnTo>
                  <a:lnTo>
                    <a:pt x="30076" y="5260"/>
                  </a:lnTo>
                  <a:lnTo>
                    <a:pt x="30425" y="5697"/>
                  </a:lnTo>
                  <a:lnTo>
                    <a:pt x="30568" y="5930"/>
                  </a:lnTo>
                  <a:lnTo>
                    <a:pt x="30684" y="6126"/>
                  </a:lnTo>
                  <a:lnTo>
                    <a:pt x="30836" y="6555"/>
                  </a:lnTo>
                  <a:lnTo>
                    <a:pt x="30880" y="7001"/>
                  </a:lnTo>
                  <a:lnTo>
                    <a:pt x="30809" y="7305"/>
                  </a:lnTo>
                  <a:lnTo>
                    <a:pt x="30702" y="7483"/>
                  </a:lnTo>
                  <a:lnTo>
                    <a:pt x="30630" y="7564"/>
                  </a:lnTo>
                  <a:lnTo>
                    <a:pt x="30505" y="7680"/>
                  </a:lnTo>
                  <a:lnTo>
                    <a:pt x="30202" y="7832"/>
                  </a:lnTo>
                  <a:lnTo>
                    <a:pt x="30032" y="7885"/>
                  </a:lnTo>
                  <a:lnTo>
                    <a:pt x="29684" y="7984"/>
                  </a:lnTo>
                  <a:lnTo>
                    <a:pt x="28978" y="8100"/>
                  </a:lnTo>
                  <a:lnTo>
                    <a:pt x="28264" y="8109"/>
                  </a:lnTo>
                  <a:lnTo>
                    <a:pt x="27549" y="8028"/>
                  </a:lnTo>
                  <a:lnTo>
                    <a:pt x="26844" y="7850"/>
                  </a:lnTo>
                  <a:lnTo>
                    <a:pt x="26183" y="7582"/>
                  </a:lnTo>
                  <a:lnTo>
                    <a:pt x="25558" y="7224"/>
                  </a:lnTo>
                  <a:lnTo>
                    <a:pt x="24986" y="6787"/>
                  </a:lnTo>
                  <a:lnTo>
                    <a:pt x="24736" y="6528"/>
                  </a:lnTo>
                  <a:lnTo>
                    <a:pt x="24317" y="6064"/>
                  </a:lnTo>
                  <a:lnTo>
                    <a:pt x="23575" y="5046"/>
                  </a:lnTo>
                  <a:lnTo>
                    <a:pt x="23174" y="4563"/>
                  </a:lnTo>
                  <a:lnTo>
                    <a:pt x="23066" y="4447"/>
                  </a:lnTo>
                  <a:lnTo>
                    <a:pt x="22790" y="4242"/>
                  </a:lnTo>
                  <a:lnTo>
                    <a:pt x="22495" y="4135"/>
                  </a:lnTo>
                  <a:lnTo>
                    <a:pt x="22290" y="4144"/>
                  </a:lnTo>
                  <a:lnTo>
                    <a:pt x="22165" y="4206"/>
                  </a:lnTo>
                  <a:lnTo>
                    <a:pt x="22111" y="4260"/>
                  </a:lnTo>
                  <a:lnTo>
                    <a:pt x="22040" y="4349"/>
                  </a:lnTo>
                  <a:lnTo>
                    <a:pt x="21977" y="4563"/>
                  </a:lnTo>
                  <a:lnTo>
                    <a:pt x="21968" y="4671"/>
                  </a:lnTo>
                  <a:lnTo>
                    <a:pt x="21950" y="4956"/>
                  </a:lnTo>
                  <a:lnTo>
                    <a:pt x="22040" y="5501"/>
                  </a:lnTo>
                  <a:lnTo>
                    <a:pt x="22236" y="6037"/>
                  </a:lnTo>
                  <a:lnTo>
                    <a:pt x="22504" y="6537"/>
                  </a:lnTo>
                  <a:lnTo>
                    <a:pt x="22656" y="6778"/>
                  </a:lnTo>
                  <a:lnTo>
                    <a:pt x="22995" y="7260"/>
                  </a:lnTo>
                  <a:lnTo>
                    <a:pt x="23567" y="7930"/>
                  </a:lnTo>
                  <a:lnTo>
                    <a:pt x="23986" y="8341"/>
                  </a:lnTo>
                  <a:lnTo>
                    <a:pt x="24433" y="8716"/>
                  </a:lnTo>
                  <a:lnTo>
                    <a:pt x="24906" y="9064"/>
                  </a:lnTo>
                  <a:lnTo>
                    <a:pt x="25406" y="9368"/>
                  </a:lnTo>
                  <a:lnTo>
                    <a:pt x="25933" y="9636"/>
                  </a:lnTo>
                  <a:lnTo>
                    <a:pt x="26201" y="9743"/>
                  </a:lnTo>
                  <a:lnTo>
                    <a:pt x="26478" y="9850"/>
                  </a:lnTo>
                  <a:lnTo>
                    <a:pt x="27040" y="10020"/>
                  </a:lnTo>
                  <a:lnTo>
                    <a:pt x="27612" y="10136"/>
                  </a:lnTo>
                  <a:lnTo>
                    <a:pt x="28192" y="10207"/>
                  </a:lnTo>
                  <a:lnTo>
                    <a:pt x="28782" y="10216"/>
                  </a:lnTo>
                  <a:lnTo>
                    <a:pt x="29362" y="10171"/>
                  </a:lnTo>
                  <a:lnTo>
                    <a:pt x="29943" y="10073"/>
                  </a:lnTo>
                  <a:lnTo>
                    <a:pt x="30505" y="9912"/>
                  </a:lnTo>
                  <a:lnTo>
                    <a:pt x="30782" y="9805"/>
                  </a:lnTo>
                  <a:lnTo>
                    <a:pt x="31059" y="9689"/>
                  </a:lnTo>
                  <a:lnTo>
                    <a:pt x="31586" y="9394"/>
                  </a:lnTo>
                  <a:lnTo>
                    <a:pt x="32059" y="9028"/>
                  </a:lnTo>
                  <a:lnTo>
                    <a:pt x="32452" y="8582"/>
                  </a:lnTo>
                  <a:lnTo>
                    <a:pt x="32604" y="8332"/>
                  </a:lnTo>
                  <a:lnTo>
                    <a:pt x="32747" y="8055"/>
                  </a:lnTo>
                  <a:lnTo>
                    <a:pt x="32907" y="7492"/>
                  </a:lnTo>
                  <a:lnTo>
                    <a:pt x="32943" y="6903"/>
                  </a:lnTo>
                  <a:lnTo>
                    <a:pt x="32880" y="6314"/>
                  </a:lnTo>
                  <a:lnTo>
                    <a:pt x="32720" y="5724"/>
                  </a:lnTo>
                  <a:lnTo>
                    <a:pt x="32479" y="5144"/>
                  </a:lnTo>
                  <a:lnTo>
                    <a:pt x="32175" y="4590"/>
                  </a:lnTo>
                  <a:lnTo>
                    <a:pt x="31818" y="4081"/>
                  </a:lnTo>
                  <a:lnTo>
                    <a:pt x="31621" y="3840"/>
                  </a:lnTo>
                  <a:lnTo>
                    <a:pt x="31237" y="3402"/>
                  </a:lnTo>
                  <a:lnTo>
                    <a:pt x="30389" y="2617"/>
                  </a:lnTo>
                  <a:lnTo>
                    <a:pt x="29451" y="1929"/>
                  </a:lnTo>
                  <a:lnTo>
                    <a:pt x="28442" y="1349"/>
                  </a:lnTo>
                  <a:lnTo>
                    <a:pt x="27380" y="875"/>
                  </a:lnTo>
                  <a:lnTo>
                    <a:pt x="26272" y="500"/>
                  </a:lnTo>
                  <a:lnTo>
                    <a:pt x="25129" y="232"/>
                  </a:lnTo>
                  <a:lnTo>
                    <a:pt x="23968" y="63"/>
                  </a:lnTo>
                  <a:lnTo>
                    <a:pt x="23388" y="27"/>
                  </a:lnTo>
                  <a:lnTo>
                    <a:pt x="22807"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35" name="Google Shape;566;p25">
              <a:extLst>
                <a:ext uri="{FF2B5EF4-FFF2-40B4-BE49-F238E27FC236}">
                  <a16:creationId xmlns:a16="http://schemas.microsoft.com/office/drawing/2014/main" id="{D96C14FF-E62E-644D-9F1C-0828B90EFA93}"/>
                </a:ext>
              </a:extLst>
            </p:cNvPr>
            <p:cNvSpPr/>
            <p:nvPr/>
          </p:nvSpPr>
          <p:spPr>
            <a:xfrm rot="-2010603" flipH="1">
              <a:off x="4278978" y="2615545"/>
              <a:ext cx="757266" cy="709970"/>
            </a:xfrm>
            <a:custGeom>
              <a:avLst/>
              <a:gdLst/>
              <a:ahLst/>
              <a:cxnLst/>
              <a:rect l="l" t="t" r="r" b="b"/>
              <a:pathLst>
                <a:path w="14298" h="13405" extrusionOk="0">
                  <a:moveTo>
                    <a:pt x="13806" y="0"/>
                  </a:moveTo>
                  <a:lnTo>
                    <a:pt x="13503" y="27"/>
                  </a:lnTo>
                  <a:lnTo>
                    <a:pt x="13092" y="161"/>
                  </a:lnTo>
                  <a:lnTo>
                    <a:pt x="12913" y="224"/>
                  </a:lnTo>
                  <a:lnTo>
                    <a:pt x="12199" y="456"/>
                  </a:lnTo>
                  <a:lnTo>
                    <a:pt x="10806" y="965"/>
                  </a:lnTo>
                  <a:lnTo>
                    <a:pt x="9458" y="1545"/>
                  </a:lnTo>
                  <a:lnTo>
                    <a:pt x="8163" y="2206"/>
                  </a:lnTo>
                  <a:lnTo>
                    <a:pt x="6904" y="2947"/>
                  </a:lnTo>
                  <a:lnTo>
                    <a:pt x="5707" y="3778"/>
                  </a:lnTo>
                  <a:lnTo>
                    <a:pt x="4573" y="4706"/>
                  </a:lnTo>
                  <a:lnTo>
                    <a:pt x="3501" y="5742"/>
                  </a:lnTo>
                  <a:lnTo>
                    <a:pt x="2992" y="6305"/>
                  </a:lnTo>
                  <a:lnTo>
                    <a:pt x="2546" y="6823"/>
                  </a:lnTo>
                  <a:lnTo>
                    <a:pt x="1706" y="7877"/>
                  </a:lnTo>
                  <a:lnTo>
                    <a:pt x="1153" y="8707"/>
                  </a:lnTo>
                  <a:lnTo>
                    <a:pt x="813" y="9288"/>
                  </a:lnTo>
                  <a:lnTo>
                    <a:pt x="528" y="9886"/>
                  </a:lnTo>
                  <a:lnTo>
                    <a:pt x="286" y="10520"/>
                  </a:lnTo>
                  <a:lnTo>
                    <a:pt x="179" y="10850"/>
                  </a:lnTo>
                  <a:lnTo>
                    <a:pt x="99" y="11154"/>
                  </a:lnTo>
                  <a:lnTo>
                    <a:pt x="1" y="11752"/>
                  </a:lnTo>
                  <a:lnTo>
                    <a:pt x="10" y="12225"/>
                  </a:lnTo>
                  <a:lnTo>
                    <a:pt x="63" y="12547"/>
                  </a:lnTo>
                  <a:lnTo>
                    <a:pt x="161" y="12877"/>
                  </a:lnTo>
                  <a:lnTo>
                    <a:pt x="322" y="13226"/>
                  </a:lnTo>
                  <a:lnTo>
                    <a:pt x="429" y="13404"/>
                  </a:lnTo>
                  <a:lnTo>
                    <a:pt x="1001" y="12351"/>
                  </a:lnTo>
                  <a:lnTo>
                    <a:pt x="1510" y="11466"/>
                  </a:lnTo>
                  <a:lnTo>
                    <a:pt x="1885" y="10779"/>
                  </a:lnTo>
                  <a:lnTo>
                    <a:pt x="2439" y="9752"/>
                  </a:lnTo>
                  <a:lnTo>
                    <a:pt x="2876" y="9118"/>
                  </a:lnTo>
                  <a:lnTo>
                    <a:pt x="3126" y="8841"/>
                  </a:lnTo>
                  <a:lnTo>
                    <a:pt x="3689" y="8278"/>
                  </a:lnTo>
                  <a:lnTo>
                    <a:pt x="4841" y="7198"/>
                  </a:lnTo>
                  <a:lnTo>
                    <a:pt x="6028" y="6171"/>
                  </a:lnTo>
                  <a:lnTo>
                    <a:pt x="7261" y="5198"/>
                  </a:lnTo>
                  <a:lnTo>
                    <a:pt x="8538" y="4278"/>
                  </a:lnTo>
                  <a:lnTo>
                    <a:pt x="9850" y="3430"/>
                  </a:lnTo>
                  <a:lnTo>
                    <a:pt x="11208" y="2635"/>
                  </a:lnTo>
                  <a:lnTo>
                    <a:pt x="12619" y="1911"/>
                  </a:lnTo>
                  <a:lnTo>
                    <a:pt x="13351" y="1572"/>
                  </a:lnTo>
                  <a:lnTo>
                    <a:pt x="13512" y="1492"/>
                  </a:lnTo>
                  <a:lnTo>
                    <a:pt x="13851" y="1215"/>
                  </a:lnTo>
                  <a:lnTo>
                    <a:pt x="14137" y="893"/>
                  </a:lnTo>
                  <a:lnTo>
                    <a:pt x="14271" y="661"/>
                  </a:lnTo>
                  <a:lnTo>
                    <a:pt x="14298" y="527"/>
                  </a:lnTo>
                  <a:lnTo>
                    <a:pt x="14289" y="474"/>
                  </a:lnTo>
                  <a:lnTo>
                    <a:pt x="14253" y="331"/>
                  </a:lnTo>
                  <a:lnTo>
                    <a:pt x="14137" y="143"/>
                  </a:lnTo>
                  <a:lnTo>
                    <a:pt x="13985" y="36"/>
                  </a:lnTo>
                  <a:lnTo>
                    <a:pt x="13806"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36" name="Google Shape;567;p25">
              <a:extLst>
                <a:ext uri="{FF2B5EF4-FFF2-40B4-BE49-F238E27FC236}">
                  <a16:creationId xmlns:a16="http://schemas.microsoft.com/office/drawing/2014/main" id="{A8DDBCF2-B212-0A4A-BB81-6CFDAAE2C72E}"/>
                </a:ext>
              </a:extLst>
            </p:cNvPr>
            <p:cNvSpPr/>
            <p:nvPr/>
          </p:nvSpPr>
          <p:spPr>
            <a:xfrm rot="2448715">
              <a:off x="11585428" y="3606677"/>
              <a:ext cx="1744739" cy="905285"/>
            </a:xfrm>
            <a:custGeom>
              <a:avLst/>
              <a:gdLst/>
              <a:ahLst/>
              <a:cxnLst/>
              <a:rect l="l" t="t" r="r" b="b"/>
              <a:pathLst>
                <a:path w="32943" h="17093" extrusionOk="0">
                  <a:moveTo>
                    <a:pt x="22807" y="0"/>
                  </a:moveTo>
                  <a:lnTo>
                    <a:pt x="21647" y="27"/>
                  </a:lnTo>
                  <a:lnTo>
                    <a:pt x="20486" y="143"/>
                  </a:lnTo>
                  <a:lnTo>
                    <a:pt x="19343" y="331"/>
                  </a:lnTo>
                  <a:lnTo>
                    <a:pt x="18200" y="598"/>
                  </a:lnTo>
                  <a:lnTo>
                    <a:pt x="17083" y="929"/>
                  </a:lnTo>
                  <a:lnTo>
                    <a:pt x="15976" y="1313"/>
                  </a:lnTo>
                  <a:lnTo>
                    <a:pt x="14896" y="1750"/>
                  </a:lnTo>
                  <a:lnTo>
                    <a:pt x="14360" y="1992"/>
                  </a:lnTo>
                  <a:lnTo>
                    <a:pt x="13744" y="2277"/>
                  </a:lnTo>
                  <a:lnTo>
                    <a:pt x="12529" y="2902"/>
                  </a:lnTo>
                  <a:lnTo>
                    <a:pt x="11341" y="3581"/>
                  </a:lnTo>
                  <a:lnTo>
                    <a:pt x="10189" y="4313"/>
                  </a:lnTo>
                  <a:lnTo>
                    <a:pt x="9073" y="5099"/>
                  </a:lnTo>
                  <a:lnTo>
                    <a:pt x="7993" y="5930"/>
                  </a:lnTo>
                  <a:lnTo>
                    <a:pt x="6957" y="6814"/>
                  </a:lnTo>
                  <a:lnTo>
                    <a:pt x="5957" y="7742"/>
                  </a:lnTo>
                  <a:lnTo>
                    <a:pt x="5474" y="8225"/>
                  </a:lnTo>
                  <a:lnTo>
                    <a:pt x="5001" y="8725"/>
                  </a:lnTo>
                  <a:lnTo>
                    <a:pt x="4081" y="9752"/>
                  </a:lnTo>
                  <a:lnTo>
                    <a:pt x="3206" y="10823"/>
                  </a:lnTo>
                  <a:lnTo>
                    <a:pt x="2385" y="11931"/>
                  </a:lnTo>
                  <a:lnTo>
                    <a:pt x="2001" y="12493"/>
                  </a:lnTo>
                  <a:lnTo>
                    <a:pt x="1643" y="13047"/>
                  </a:lnTo>
                  <a:lnTo>
                    <a:pt x="956" y="14154"/>
                  </a:lnTo>
                  <a:lnTo>
                    <a:pt x="590" y="14681"/>
                  </a:lnTo>
                  <a:lnTo>
                    <a:pt x="411" y="14949"/>
                  </a:lnTo>
                  <a:lnTo>
                    <a:pt x="188" y="15333"/>
                  </a:lnTo>
                  <a:lnTo>
                    <a:pt x="90" y="15619"/>
                  </a:lnTo>
                  <a:lnTo>
                    <a:pt x="45" y="15788"/>
                  </a:lnTo>
                  <a:lnTo>
                    <a:pt x="0" y="16110"/>
                  </a:lnTo>
                  <a:lnTo>
                    <a:pt x="18" y="16780"/>
                  </a:lnTo>
                  <a:lnTo>
                    <a:pt x="72" y="17092"/>
                  </a:lnTo>
                  <a:lnTo>
                    <a:pt x="268" y="17056"/>
                  </a:lnTo>
                  <a:lnTo>
                    <a:pt x="643" y="16931"/>
                  </a:lnTo>
                  <a:lnTo>
                    <a:pt x="974" y="16744"/>
                  </a:lnTo>
                  <a:lnTo>
                    <a:pt x="1286" y="16503"/>
                  </a:lnTo>
                  <a:lnTo>
                    <a:pt x="1706" y="16092"/>
                  </a:lnTo>
                  <a:lnTo>
                    <a:pt x="2188" y="15467"/>
                  </a:lnTo>
                  <a:lnTo>
                    <a:pt x="2411" y="15154"/>
                  </a:lnTo>
                  <a:lnTo>
                    <a:pt x="2947" y="14404"/>
                  </a:lnTo>
                  <a:lnTo>
                    <a:pt x="4055" y="12949"/>
                  </a:lnTo>
                  <a:lnTo>
                    <a:pt x="5224" y="11538"/>
                  </a:lnTo>
                  <a:lnTo>
                    <a:pt x="6457" y="10189"/>
                  </a:lnTo>
                  <a:lnTo>
                    <a:pt x="7760" y="8903"/>
                  </a:lnTo>
                  <a:lnTo>
                    <a:pt x="9136" y="7707"/>
                  </a:lnTo>
                  <a:lnTo>
                    <a:pt x="10573" y="6599"/>
                  </a:lnTo>
                  <a:lnTo>
                    <a:pt x="12092" y="5599"/>
                  </a:lnTo>
                  <a:lnTo>
                    <a:pt x="12886" y="5153"/>
                  </a:lnTo>
                  <a:lnTo>
                    <a:pt x="13431" y="4858"/>
                  </a:lnTo>
                  <a:lnTo>
                    <a:pt x="14556" y="4322"/>
                  </a:lnTo>
                  <a:lnTo>
                    <a:pt x="15708" y="3849"/>
                  </a:lnTo>
                  <a:lnTo>
                    <a:pt x="16887" y="3456"/>
                  </a:lnTo>
                  <a:lnTo>
                    <a:pt x="18084" y="3135"/>
                  </a:lnTo>
                  <a:lnTo>
                    <a:pt x="19307" y="2893"/>
                  </a:lnTo>
                  <a:lnTo>
                    <a:pt x="20530" y="2733"/>
                  </a:lnTo>
                  <a:lnTo>
                    <a:pt x="21763" y="2652"/>
                  </a:lnTo>
                  <a:lnTo>
                    <a:pt x="22379" y="2652"/>
                  </a:lnTo>
                  <a:lnTo>
                    <a:pt x="22959" y="2670"/>
                  </a:lnTo>
                  <a:lnTo>
                    <a:pt x="24120" y="2768"/>
                  </a:lnTo>
                  <a:lnTo>
                    <a:pt x="25272" y="2956"/>
                  </a:lnTo>
                  <a:lnTo>
                    <a:pt x="26406" y="3233"/>
                  </a:lnTo>
                  <a:lnTo>
                    <a:pt x="26969" y="3411"/>
                  </a:lnTo>
                  <a:lnTo>
                    <a:pt x="27505" y="3599"/>
                  </a:lnTo>
                  <a:lnTo>
                    <a:pt x="28532" y="4072"/>
                  </a:lnTo>
                  <a:lnTo>
                    <a:pt x="29246" y="4528"/>
                  </a:lnTo>
                  <a:lnTo>
                    <a:pt x="29684" y="4876"/>
                  </a:lnTo>
                  <a:lnTo>
                    <a:pt x="30076" y="5260"/>
                  </a:lnTo>
                  <a:lnTo>
                    <a:pt x="30425" y="5697"/>
                  </a:lnTo>
                  <a:lnTo>
                    <a:pt x="30568" y="5930"/>
                  </a:lnTo>
                  <a:lnTo>
                    <a:pt x="30684" y="6126"/>
                  </a:lnTo>
                  <a:lnTo>
                    <a:pt x="30836" y="6555"/>
                  </a:lnTo>
                  <a:lnTo>
                    <a:pt x="30880" y="7001"/>
                  </a:lnTo>
                  <a:lnTo>
                    <a:pt x="30809" y="7305"/>
                  </a:lnTo>
                  <a:lnTo>
                    <a:pt x="30702" y="7483"/>
                  </a:lnTo>
                  <a:lnTo>
                    <a:pt x="30630" y="7564"/>
                  </a:lnTo>
                  <a:lnTo>
                    <a:pt x="30505" y="7680"/>
                  </a:lnTo>
                  <a:lnTo>
                    <a:pt x="30202" y="7832"/>
                  </a:lnTo>
                  <a:lnTo>
                    <a:pt x="30032" y="7885"/>
                  </a:lnTo>
                  <a:lnTo>
                    <a:pt x="29684" y="7984"/>
                  </a:lnTo>
                  <a:lnTo>
                    <a:pt x="28978" y="8100"/>
                  </a:lnTo>
                  <a:lnTo>
                    <a:pt x="28264" y="8109"/>
                  </a:lnTo>
                  <a:lnTo>
                    <a:pt x="27549" y="8028"/>
                  </a:lnTo>
                  <a:lnTo>
                    <a:pt x="26844" y="7850"/>
                  </a:lnTo>
                  <a:lnTo>
                    <a:pt x="26183" y="7582"/>
                  </a:lnTo>
                  <a:lnTo>
                    <a:pt x="25558" y="7224"/>
                  </a:lnTo>
                  <a:lnTo>
                    <a:pt x="24986" y="6787"/>
                  </a:lnTo>
                  <a:lnTo>
                    <a:pt x="24736" y="6528"/>
                  </a:lnTo>
                  <a:lnTo>
                    <a:pt x="24317" y="6064"/>
                  </a:lnTo>
                  <a:lnTo>
                    <a:pt x="23575" y="5046"/>
                  </a:lnTo>
                  <a:lnTo>
                    <a:pt x="23174" y="4563"/>
                  </a:lnTo>
                  <a:lnTo>
                    <a:pt x="23066" y="4447"/>
                  </a:lnTo>
                  <a:lnTo>
                    <a:pt x="22790" y="4242"/>
                  </a:lnTo>
                  <a:lnTo>
                    <a:pt x="22495" y="4135"/>
                  </a:lnTo>
                  <a:lnTo>
                    <a:pt x="22290" y="4144"/>
                  </a:lnTo>
                  <a:lnTo>
                    <a:pt x="22165" y="4206"/>
                  </a:lnTo>
                  <a:lnTo>
                    <a:pt x="22111" y="4260"/>
                  </a:lnTo>
                  <a:lnTo>
                    <a:pt x="22040" y="4349"/>
                  </a:lnTo>
                  <a:lnTo>
                    <a:pt x="21977" y="4563"/>
                  </a:lnTo>
                  <a:lnTo>
                    <a:pt x="21968" y="4671"/>
                  </a:lnTo>
                  <a:lnTo>
                    <a:pt x="21950" y="4956"/>
                  </a:lnTo>
                  <a:lnTo>
                    <a:pt x="22040" y="5501"/>
                  </a:lnTo>
                  <a:lnTo>
                    <a:pt x="22236" y="6037"/>
                  </a:lnTo>
                  <a:lnTo>
                    <a:pt x="22504" y="6537"/>
                  </a:lnTo>
                  <a:lnTo>
                    <a:pt x="22656" y="6778"/>
                  </a:lnTo>
                  <a:lnTo>
                    <a:pt x="22995" y="7260"/>
                  </a:lnTo>
                  <a:lnTo>
                    <a:pt x="23567" y="7930"/>
                  </a:lnTo>
                  <a:lnTo>
                    <a:pt x="23986" y="8341"/>
                  </a:lnTo>
                  <a:lnTo>
                    <a:pt x="24433" y="8716"/>
                  </a:lnTo>
                  <a:lnTo>
                    <a:pt x="24906" y="9064"/>
                  </a:lnTo>
                  <a:lnTo>
                    <a:pt x="25406" y="9368"/>
                  </a:lnTo>
                  <a:lnTo>
                    <a:pt x="25933" y="9636"/>
                  </a:lnTo>
                  <a:lnTo>
                    <a:pt x="26201" y="9743"/>
                  </a:lnTo>
                  <a:lnTo>
                    <a:pt x="26478" y="9850"/>
                  </a:lnTo>
                  <a:lnTo>
                    <a:pt x="27040" y="10020"/>
                  </a:lnTo>
                  <a:lnTo>
                    <a:pt x="27612" y="10136"/>
                  </a:lnTo>
                  <a:lnTo>
                    <a:pt x="28192" y="10207"/>
                  </a:lnTo>
                  <a:lnTo>
                    <a:pt x="28782" y="10216"/>
                  </a:lnTo>
                  <a:lnTo>
                    <a:pt x="29362" y="10171"/>
                  </a:lnTo>
                  <a:lnTo>
                    <a:pt x="29943" y="10073"/>
                  </a:lnTo>
                  <a:lnTo>
                    <a:pt x="30505" y="9912"/>
                  </a:lnTo>
                  <a:lnTo>
                    <a:pt x="30782" y="9805"/>
                  </a:lnTo>
                  <a:lnTo>
                    <a:pt x="31059" y="9689"/>
                  </a:lnTo>
                  <a:lnTo>
                    <a:pt x="31586" y="9394"/>
                  </a:lnTo>
                  <a:lnTo>
                    <a:pt x="32059" y="9028"/>
                  </a:lnTo>
                  <a:lnTo>
                    <a:pt x="32452" y="8582"/>
                  </a:lnTo>
                  <a:lnTo>
                    <a:pt x="32604" y="8332"/>
                  </a:lnTo>
                  <a:lnTo>
                    <a:pt x="32747" y="8055"/>
                  </a:lnTo>
                  <a:lnTo>
                    <a:pt x="32907" y="7492"/>
                  </a:lnTo>
                  <a:lnTo>
                    <a:pt x="32943" y="6903"/>
                  </a:lnTo>
                  <a:lnTo>
                    <a:pt x="32880" y="6314"/>
                  </a:lnTo>
                  <a:lnTo>
                    <a:pt x="32720" y="5724"/>
                  </a:lnTo>
                  <a:lnTo>
                    <a:pt x="32479" y="5144"/>
                  </a:lnTo>
                  <a:lnTo>
                    <a:pt x="32175" y="4590"/>
                  </a:lnTo>
                  <a:lnTo>
                    <a:pt x="31818" y="4081"/>
                  </a:lnTo>
                  <a:lnTo>
                    <a:pt x="31621" y="3840"/>
                  </a:lnTo>
                  <a:lnTo>
                    <a:pt x="31237" y="3402"/>
                  </a:lnTo>
                  <a:lnTo>
                    <a:pt x="30389" y="2617"/>
                  </a:lnTo>
                  <a:lnTo>
                    <a:pt x="29451" y="1929"/>
                  </a:lnTo>
                  <a:lnTo>
                    <a:pt x="28442" y="1349"/>
                  </a:lnTo>
                  <a:lnTo>
                    <a:pt x="27380" y="875"/>
                  </a:lnTo>
                  <a:lnTo>
                    <a:pt x="26272" y="500"/>
                  </a:lnTo>
                  <a:lnTo>
                    <a:pt x="25129" y="232"/>
                  </a:lnTo>
                  <a:lnTo>
                    <a:pt x="23968" y="63"/>
                  </a:lnTo>
                  <a:lnTo>
                    <a:pt x="23388" y="27"/>
                  </a:lnTo>
                  <a:lnTo>
                    <a:pt x="22807" y="0"/>
                  </a:lnTo>
                  <a:close/>
                </a:path>
              </a:pathLst>
            </a:custGeom>
            <a:solidFill>
              <a:schemeClr val="accent6"/>
            </a:solidFill>
            <a:ln>
              <a:noFill/>
            </a:ln>
          </p:spPr>
          <p:txBody>
            <a:bodyPr spcFirstLastPara="1" wrap="square" lIns="182850" tIns="182850" rIns="182850" bIns="182850" anchor="ctr" anchorCtr="0">
              <a:noAutofit/>
            </a:bodyPr>
            <a:lstStyle/>
            <a:p>
              <a:endParaRPr sz="3600"/>
            </a:p>
          </p:txBody>
        </p:sp>
        <p:sp>
          <p:nvSpPr>
            <p:cNvPr id="37" name="Google Shape;568;p25">
              <a:extLst>
                <a:ext uri="{FF2B5EF4-FFF2-40B4-BE49-F238E27FC236}">
                  <a16:creationId xmlns:a16="http://schemas.microsoft.com/office/drawing/2014/main" id="{CE29E006-6A32-AB49-BECC-BBD2DB822AEA}"/>
                </a:ext>
              </a:extLst>
            </p:cNvPr>
            <p:cNvSpPr/>
            <p:nvPr/>
          </p:nvSpPr>
          <p:spPr>
            <a:xfrm rot="2448715">
              <a:off x="13126533" y="3478525"/>
              <a:ext cx="757254" cy="709961"/>
            </a:xfrm>
            <a:custGeom>
              <a:avLst/>
              <a:gdLst/>
              <a:ahLst/>
              <a:cxnLst/>
              <a:rect l="l" t="t" r="r" b="b"/>
              <a:pathLst>
                <a:path w="14298" h="13405" extrusionOk="0">
                  <a:moveTo>
                    <a:pt x="13806" y="0"/>
                  </a:moveTo>
                  <a:lnTo>
                    <a:pt x="13503" y="27"/>
                  </a:lnTo>
                  <a:lnTo>
                    <a:pt x="13092" y="161"/>
                  </a:lnTo>
                  <a:lnTo>
                    <a:pt x="12913" y="224"/>
                  </a:lnTo>
                  <a:lnTo>
                    <a:pt x="12199" y="456"/>
                  </a:lnTo>
                  <a:lnTo>
                    <a:pt x="10806" y="965"/>
                  </a:lnTo>
                  <a:lnTo>
                    <a:pt x="9458" y="1545"/>
                  </a:lnTo>
                  <a:lnTo>
                    <a:pt x="8163" y="2206"/>
                  </a:lnTo>
                  <a:lnTo>
                    <a:pt x="6904" y="2947"/>
                  </a:lnTo>
                  <a:lnTo>
                    <a:pt x="5707" y="3778"/>
                  </a:lnTo>
                  <a:lnTo>
                    <a:pt x="4573" y="4706"/>
                  </a:lnTo>
                  <a:lnTo>
                    <a:pt x="3501" y="5742"/>
                  </a:lnTo>
                  <a:lnTo>
                    <a:pt x="2992" y="6305"/>
                  </a:lnTo>
                  <a:lnTo>
                    <a:pt x="2546" y="6823"/>
                  </a:lnTo>
                  <a:lnTo>
                    <a:pt x="1706" y="7877"/>
                  </a:lnTo>
                  <a:lnTo>
                    <a:pt x="1153" y="8707"/>
                  </a:lnTo>
                  <a:lnTo>
                    <a:pt x="813" y="9288"/>
                  </a:lnTo>
                  <a:lnTo>
                    <a:pt x="528" y="9886"/>
                  </a:lnTo>
                  <a:lnTo>
                    <a:pt x="286" y="10520"/>
                  </a:lnTo>
                  <a:lnTo>
                    <a:pt x="179" y="10850"/>
                  </a:lnTo>
                  <a:lnTo>
                    <a:pt x="99" y="11154"/>
                  </a:lnTo>
                  <a:lnTo>
                    <a:pt x="1" y="11752"/>
                  </a:lnTo>
                  <a:lnTo>
                    <a:pt x="10" y="12225"/>
                  </a:lnTo>
                  <a:lnTo>
                    <a:pt x="63" y="12547"/>
                  </a:lnTo>
                  <a:lnTo>
                    <a:pt x="161" y="12877"/>
                  </a:lnTo>
                  <a:lnTo>
                    <a:pt x="322" y="13226"/>
                  </a:lnTo>
                  <a:lnTo>
                    <a:pt x="429" y="13404"/>
                  </a:lnTo>
                  <a:lnTo>
                    <a:pt x="1001" y="12351"/>
                  </a:lnTo>
                  <a:lnTo>
                    <a:pt x="1510" y="11466"/>
                  </a:lnTo>
                  <a:lnTo>
                    <a:pt x="1885" y="10779"/>
                  </a:lnTo>
                  <a:lnTo>
                    <a:pt x="2439" y="9752"/>
                  </a:lnTo>
                  <a:lnTo>
                    <a:pt x="2876" y="9118"/>
                  </a:lnTo>
                  <a:lnTo>
                    <a:pt x="3126" y="8841"/>
                  </a:lnTo>
                  <a:lnTo>
                    <a:pt x="3689" y="8278"/>
                  </a:lnTo>
                  <a:lnTo>
                    <a:pt x="4841" y="7198"/>
                  </a:lnTo>
                  <a:lnTo>
                    <a:pt x="6028" y="6171"/>
                  </a:lnTo>
                  <a:lnTo>
                    <a:pt x="7261" y="5198"/>
                  </a:lnTo>
                  <a:lnTo>
                    <a:pt x="8538" y="4278"/>
                  </a:lnTo>
                  <a:lnTo>
                    <a:pt x="9850" y="3430"/>
                  </a:lnTo>
                  <a:lnTo>
                    <a:pt x="11208" y="2635"/>
                  </a:lnTo>
                  <a:lnTo>
                    <a:pt x="12619" y="1911"/>
                  </a:lnTo>
                  <a:lnTo>
                    <a:pt x="13351" y="1572"/>
                  </a:lnTo>
                  <a:lnTo>
                    <a:pt x="13512" y="1492"/>
                  </a:lnTo>
                  <a:lnTo>
                    <a:pt x="13851" y="1215"/>
                  </a:lnTo>
                  <a:lnTo>
                    <a:pt x="14137" y="893"/>
                  </a:lnTo>
                  <a:lnTo>
                    <a:pt x="14271" y="661"/>
                  </a:lnTo>
                  <a:lnTo>
                    <a:pt x="14298" y="527"/>
                  </a:lnTo>
                  <a:lnTo>
                    <a:pt x="14289" y="474"/>
                  </a:lnTo>
                  <a:lnTo>
                    <a:pt x="14253" y="331"/>
                  </a:lnTo>
                  <a:lnTo>
                    <a:pt x="14137" y="143"/>
                  </a:lnTo>
                  <a:lnTo>
                    <a:pt x="13985" y="36"/>
                  </a:lnTo>
                  <a:lnTo>
                    <a:pt x="13806" y="0"/>
                  </a:lnTo>
                  <a:close/>
                </a:path>
              </a:pathLst>
            </a:custGeom>
            <a:solidFill>
              <a:schemeClr val="accent6"/>
            </a:solidFill>
            <a:ln>
              <a:noFill/>
            </a:ln>
          </p:spPr>
          <p:txBody>
            <a:bodyPr spcFirstLastPara="1" wrap="square" lIns="182850" tIns="182850" rIns="182850" bIns="182850" anchor="ctr" anchorCtr="0">
              <a:noAutofit/>
            </a:bodyPr>
            <a:lstStyle/>
            <a:p>
              <a:endParaRPr sz="3600"/>
            </a:p>
          </p:txBody>
        </p:sp>
        <p:grpSp>
          <p:nvGrpSpPr>
            <p:cNvPr id="38" name="Group 37">
              <a:extLst>
                <a:ext uri="{FF2B5EF4-FFF2-40B4-BE49-F238E27FC236}">
                  <a16:creationId xmlns:a16="http://schemas.microsoft.com/office/drawing/2014/main" id="{162DDD8F-01BE-CB4A-B4BE-DCDC1665F4AA}"/>
                </a:ext>
              </a:extLst>
            </p:cNvPr>
            <p:cNvGrpSpPr/>
            <p:nvPr/>
          </p:nvGrpSpPr>
          <p:grpSpPr>
            <a:xfrm>
              <a:off x="6692869" y="3146570"/>
              <a:ext cx="4974026" cy="5420628"/>
              <a:chOff x="4290468" y="2349933"/>
              <a:chExt cx="3316017" cy="3613752"/>
            </a:xfrm>
          </p:grpSpPr>
          <p:sp>
            <p:nvSpPr>
              <p:cNvPr id="39" name="Google Shape;548;p25">
                <a:extLst>
                  <a:ext uri="{FF2B5EF4-FFF2-40B4-BE49-F238E27FC236}">
                    <a16:creationId xmlns:a16="http://schemas.microsoft.com/office/drawing/2014/main" id="{B01FD76A-7363-9F40-B569-098290274CCA}"/>
                  </a:ext>
                </a:extLst>
              </p:cNvPr>
              <p:cNvSpPr/>
              <p:nvPr/>
            </p:nvSpPr>
            <p:spPr>
              <a:xfrm>
                <a:off x="4290468" y="2349933"/>
                <a:ext cx="3316017" cy="3613752"/>
              </a:xfrm>
              <a:custGeom>
                <a:avLst/>
                <a:gdLst/>
                <a:ahLst/>
                <a:cxnLst/>
                <a:rect l="l" t="t" r="r" b="b"/>
                <a:pathLst>
                  <a:path w="68128" h="74245" extrusionOk="0">
                    <a:moveTo>
                      <a:pt x="35283" y="1"/>
                    </a:moveTo>
                    <a:lnTo>
                      <a:pt x="34515" y="9"/>
                    </a:lnTo>
                    <a:lnTo>
                      <a:pt x="33015" y="126"/>
                    </a:lnTo>
                    <a:lnTo>
                      <a:pt x="31925" y="304"/>
                    </a:lnTo>
                    <a:lnTo>
                      <a:pt x="31220" y="465"/>
                    </a:lnTo>
                    <a:lnTo>
                      <a:pt x="30523" y="670"/>
                    </a:lnTo>
                    <a:lnTo>
                      <a:pt x="29853" y="920"/>
                    </a:lnTo>
                    <a:lnTo>
                      <a:pt x="29201" y="1206"/>
                    </a:lnTo>
                    <a:lnTo>
                      <a:pt x="28576" y="1545"/>
                    </a:lnTo>
                    <a:lnTo>
                      <a:pt x="27978" y="1929"/>
                    </a:lnTo>
                    <a:lnTo>
                      <a:pt x="27398" y="2367"/>
                    </a:lnTo>
                    <a:lnTo>
                      <a:pt x="26844" y="2858"/>
                    </a:lnTo>
                    <a:lnTo>
                      <a:pt x="26317" y="3403"/>
                    </a:lnTo>
                    <a:lnTo>
                      <a:pt x="25826" y="4010"/>
                    </a:lnTo>
                    <a:lnTo>
                      <a:pt x="25362" y="4671"/>
                    </a:lnTo>
                    <a:lnTo>
                      <a:pt x="25138" y="5019"/>
                    </a:lnTo>
                    <a:lnTo>
                      <a:pt x="24772" y="4760"/>
                    </a:lnTo>
                    <a:lnTo>
                      <a:pt x="24022" y="4358"/>
                    </a:lnTo>
                    <a:lnTo>
                      <a:pt x="23245" y="4108"/>
                    </a:lnTo>
                    <a:lnTo>
                      <a:pt x="22468" y="3974"/>
                    </a:lnTo>
                    <a:lnTo>
                      <a:pt x="21673" y="3939"/>
                    </a:lnTo>
                    <a:lnTo>
                      <a:pt x="20870" y="3983"/>
                    </a:lnTo>
                    <a:lnTo>
                      <a:pt x="19664" y="4171"/>
                    </a:lnTo>
                    <a:lnTo>
                      <a:pt x="18861" y="4341"/>
                    </a:lnTo>
                    <a:lnTo>
                      <a:pt x="18423" y="4448"/>
                    </a:lnTo>
                    <a:lnTo>
                      <a:pt x="17628" y="4751"/>
                    </a:lnTo>
                    <a:lnTo>
                      <a:pt x="16914" y="5153"/>
                    </a:lnTo>
                    <a:lnTo>
                      <a:pt x="16289" y="5635"/>
                    </a:lnTo>
                    <a:lnTo>
                      <a:pt x="15735" y="6207"/>
                    </a:lnTo>
                    <a:lnTo>
                      <a:pt x="15244" y="6859"/>
                    </a:lnTo>
                    <a:lnTo>
                      <a:pt x="14824" y="7564"/>
                    </a:lnTo>
                    <a:lnTo>
                      <a:pt x="14458" y="8341"/>
                    </a:lnTo>
                    <a:lnTo>
                      <a:pt x="14297" y="8743"/>
                    </a:lnTo>
                    <a:lnTo>
                      <a:pt x="14110" y="8609"/>
                    </a:lnTo>
                    <a:lnTo>
                      <a:pt x="13708" y="8386"/>
                    </a:lnTo>
                    <a:lnTo>
                      <a:pt x="13279" y="8216"/>
                    </a:lnTo>
                    <a:lnTo>
                      <a:pt x="12842" y="8091"/>
                    </a:lnTo>
                    <a:lnTo>
                      <a:pt x="12386" y="8011"/>
                    </a:lnTo>
                    <a:lnTo>
                      <a:pt x="11922" y="7975"/>
                    </a:lnTo>
                    <a:lnTo>
                      <a:pt x="11208" y="8002"/>
                    </a:lnTo>
                    <a:lnTo>
                      <a:pt x="10270" y="8163"/>
                    </a:lnTo>
                    <a:lnTo>
                      <a:pt x="9368" y="8466"/>
                    </a:lnTo>
                    <a:lnTo>
                      <a:pt x="8537" y="8868"/>
                    </a:lnTo>
                    <a:lnTo>
                      <a:pt x="7805" y="9368"/>
                    </a:lnTo>
                    <a:lnTo>
                      <a:pt x="7493" y="9645"/>
                    </a:lnTo>
                    <a:lnTo>
                      <a:pt x="7055" y="10100"/>
                    </a:lnTo>
                    <a:lnTo>
                      <a:pt x="6296" y="11056"/>
                    </a:lnTo>
                    <a:lnTo>
                      <a:pt x="5689" y="12065"/>
                    </a:lnTo>
                    <a:lnTo>
                      <a:pt x="5358" y="12851"/>
                    </a:lnTo>
                    <a:lnTo>
                      <a:pt x="5180" y="13378"/>
                    </a:lnTo>
                    <a:lnTo>
                      <a:pt x="5055" y="13913"/>
                    </a:lnTo>
                    <a:lnTo>
                      <a:pt x="4966" y="14449"/>
                    </a:lnTo>
                    <a:lnTo>
                      <a:pt x="4930" y="14985"/>
                    </a:lnTo>
                    <a:lnTo>
                      <a:pt x="4930" y="15521"/>
                    </a:lnTo>
                    <a:lnTo>
                      <a:pt x="4983" y="16048"/>
                    </a:lnTo>
                    <a:lnTo>
                      <a:pt x="5091" y="16575"/>
                    </a:lnTo>
                    <a:lnTo>
                      <a:pt x="5233" y="17084"/>
                    </a:lnTo>
                    <a:lnTo>
                      <a:pt x="5430" y="17584"/>
                    </a:lnTo>
                    <a:lnTo>
                      <a:pt x="5555" y="17834"/>
                    </a:lnTo>
                    <a:lnTo>
                      <a:pt x="5412" y="17941"/>
                    </a:lnTo>
                    <a:lnTo>
                      <a:pt x="5305" y="18021"/>
                    </a:lnTo>
                    <a:lnTo>
                      <a:pt x="4867" y="18280"/>
                    </a:lnTo>
                    <a:lnTo>
                      <a:pt x="4046" y="18843"/>
                    </a:lnTo>
                    <a:lnTo>
                      <a:pt x="3305" y="19468"/>
                    </a:lnTo>
                    <a:lnTo>
                      <a:pt x="2635" y="20155"/>
                    </a:lnTo>
                    <a:lnTo>
                      <a:pt x="2036" y="20906"/>
                    </a:lnTo>
                    <a:lnTo>
                      <a:pt x="1519" y="21700"/>
                    </a:lnTo>
                    <a:lnTo>
                      <a:pt x="1081" y="22558"/>
                    </a:lnTo>
                    <a:lnTo>
                      <a:pt x="715" y="23468"/>
                    </a:lnTo>
                    <a:lnTo>
                      <a:pt x="563" y="23951"/>
                    </a:lnTo>
                    <a:lnTo>
                      <a:pt x="429" y="24424"/>
                    </a:lnTo>
                    <a:lnTo>
                      <a:pt x="215" y="25335"/>
                    </a:lnTo>
                    <a:lnTo>
                      <a:pt x="72" y="26210"/>
                    </a:lnTo>
                    <a:lnTo>
                      <a:pt x="0" y="27049"/>
                    </a:lnTo>
                    <a:lnTo>
                      <a:pt x="0" y="27853"/>
                    </a:lnTo>
                    <a:lnTo>
                      <a:pt x="72" y="28621"/>
                    </a:lnTo>
                    <a:lnTo>
                      <a:pt x="206" y="29362"/>
                    </a:lnTo>
                    <a:lnTo>
                      <a:pt x="402" y="30068"/>
                    </a:lnTo>
                    <a:lnTo>
                      <a:pt x="661" y="30746"/>
                    </a:lnTo>
                    <a:lnTo>
                      <a:pt x="983" y="31398"/>
                    </a:lnTo>
                    <a:lnTo>
                      <a:pt x="1367" y="32023"/>
                    </a:lnTo>
                    <a:lnTo>
                      <a:pt x="1813" y="32622"/>
                    </a:lnTo>
                    <a:lnTo>
                      <a:pt x="2313" y="33211"/>
                    </a:lnTo>
                    <a:lnTo>
                      <a:pt x="2867" y="33765"/>
                    </a:lnTo>
                    <a:lnTo>
                      <a:pt x="3474" y="34309"/>
                    </a:lnTo>
                    <a:lnTo>
                      <a:pt x="4135" y="34836"/>
                    </a:lnTo>
                    <a:lnTo>
                      <a:pt x="4492" y="35095"/>
                    </a:lnTo>
                    <a:lnTo>
                      <a:pt x="4582" y="35167"/>
                    </a:lnTo>
                    <a:lnTo>
                      <a:pt x="4760" y="35354"/>
                    </a:lnTo>
                    <a:lnTo>
                      <a:pt x="4903" y="35577"/>
                    </a:lnTo>
                    <a:lnTo>
                      <a:pt x="4992" y="35801"/>
                    </a:lnTo>
                    <a:lnTo>
                      <a:pt x="5010" y="35917"/>
                    </a:lnTo>
                    <a:lnTo>
                      <a:pt x="5037" y="36158"/>
                    </a:lnTo>
                    <a:lnTo>
                      <a:pt x="5126" y="36640"/>
                    </a:lnTo>
                    <a:lnTo>
                      <a:pt x="5251" y="37096"/>
                    </a:lnTo>
                    <a:lnTo>
                      <a:pt x="5421" y="37524"/>
                    </a:lnTo>
                    <a:lnTo>
                      <a:pt x="5733" y="38149"/>
                    </a:lnTo>
                    <a:lnTo>
                      <a:pt x="6287" y="38899"/>
                    </a:lnTo>
                    <a:lnTo>
                      <a:pt x="6626" y="39248"/>
                    </a:lnTo>
                    <a:lnTo>
                      <a:pt x="7180" y="39766"/>
                    </a:lnTo>
                    <a:lnTo>
                      <a:pt x="8359" y="40757"/>
                    </a:lnTo>
                    <a:lnTo>
                      <a:pt x="8948" y="41248"/>
                    </a:lnTo>
                    <a:lnTo>
                      <a:pt x="9279" y="41516"/>
                    </a:lnTo>
                    <a:lnTo>
                      <a:pt x="10002" y="41944"/>
                    </a:lnTo>
                    <a:lnTo>
                      <a:pt x="10770" y="42248"/>
                    </a:lnTo>
                    <a:lnTo>
                      <a:pt x="11583" y="42445"/>
                    </a:lnTo>
                    <a:lnTo>
                      <a:pt x="12002" y="42507"/>
                    </a:lnTo>
                    <a:lnTo>
                      <a:pt x="12485" y="42543"/>
                    </a:lnTo>
                    <a:lnTo>
                      <a:pt x="13449" y="42534"/>
                    </a:lnTo>
                    <a:lnTo>
                      <a:pt x="13931" y="42561"/>
                    </a:lnTo>
                    <a:lnTo>
                      <a:pt x="14101" y="42596"/>
                    </a:lnTo>
                    <a:lnTo>
                      <a:pt x="14449" y="42811"/>
                    </a:lnTo>
                    <a:lnTo>
                      <a:pt x="14583" y="42945"/>
                    </a:lnTo>
                    <a:lnTo>
                      <a:pt x="15146" y="43605"/>
                    </a:lnTo>
                    <a:lnTo>
                      <a:pt x="15976" y="44632"/>
                    </a:lnTo>
                    <a:lnTo>
                      <a:pt x="16557" y="45266"/>
                    </a:lnTo>
                    <a:lnTo>
                      <a:pt x="16878" y="45552"/>
                    </a:lnTo>
                    <a:lnTo>
                      <a:pt x="17307" y="45900"/>
                    </a:lnTo>
                    <a:lnTo>
                      <a:pt x="18173" y="46463"/>
                    </a:lnTo>
                    <a:lnTo>
                      <a:pt x="19066" y="46847"/>
                    </a:lnTo>
                    <a:lnTo>
                      <a:pt x="19977" y="47070"/>
                    </a:lnTo>
                    <a:lnTo>
                      <a:pt x="20897" y="47133"/>
                    </a:lnTo>
                    <a:lnTo>
                      <a:pt x="21825" y="47026"/>
                    </a:lnTo>
                    <a:lnTo>
                      <a:pt x="22763" y="46767"/>
                    </a:lnTo>
                    <a:lnTo>
                      <a:pt x="23692" y="46338"/>
                    </a:lnTo>
                    <a:lnTo>
                      <a:pt x="24165" y="46061"/>
                    </a:lnTo>
                    <a:lnTo>
                      <a:pt x="24219" y="46052"/>
                    </a:lnTo>
                    <a:lnTo>
                      <a:pt x="24433" y="46079"/>
                    </a:lnTo>
                    <a:lnTo>
                      <a:pt x="24236" y="48204"/>
                    </a:lnTo>
                    <a:lnTo>
                      <a:pt x="24031" y="50321"/>
                    </a:lnTo>
                    <a:lnTo>
                      <a:pt x="23968" y="50964"/>
                    </a:lnTo>
                    <a:lnTo>
                      <a:pt x="23897" y="52241"/>
                    </a:lnTo>
                    <a:lnTo>
                      <a:pt x="23879" y="54170"/>
                    </a:lnTo>
                    <a:lnTo>
                      <a:pt x="24040" y="58009"/>
                    </a:lnTo>
                    <a:lnTo>
                      <a:pt x="24174" y="60572"/>
                    </a:lnTo>
                    <a:lnTo>
                      <a:pt x="24201" y="60796"/>
                    </a:lnTo>
                    <a:lnTo>
                      <a:pt x="24352" y="61153"/>
                    </a:lnTo>
                    <a:lnTo>
                      <a:pt x="24611" y="61412"/>
                    </a:lnTo>
                    <a:lnTo>
                      <a:pt x="24960" y="61581"/>
                    </a:lnTo>
                    <a:lnTo>
                      <a:pt x="25165" y="61635"/>
                    </a:lnTo>
                    <a:lnTo>
                      <a:pt x="25406" y="61680"/>
                    </a:lnTo>
                    <a:lnTo>
                      <a:pt x="25906" y="61698"/>
                    </a:lnTo>
                    <a:lnTo>
                      <a:pt x="26156" y="61680"/>
                    </a:lnTo>
                    <a:lnTo>
                      <a:pt x="28201" y="61474"/>
                    </a:lnTo>
                    <a:lnTo>
                      <a:pt x="30425" y="61242"/>
                    </a:lnTo>
                    <a:lnTo>
                      <a:pt x="30085" y="63153"/>
                    </a:lnTo>
                    <a:lnTo>
                      <a:pt x="29818" y="65002"/>
                    </a:lnTo>
                    <a:lnTo>
                      <a:pt x="29576" y="67073"/>
                    </a:lnTo>
                    <a:lnTo>
                      <a:pt x="29121" y="71208"/>
                    </a:lnTo>
                    <a:lnTo>
                      <a:pt x="28925" y="73289"/>
                    </a:lnTo>
                    <a:lnTo>
                      <a:pt x="28925" y="73405"/>
                    </a:lnTo>
                    <a:lnTo>
                      <a:pt x="29005" y="73681"/>
                    </a:lnTo>
                    <a:lnTo>
                      <a:pt x="29166" y="73949"/>
                    </a:lnTo>
                    <a:lnTo>
                      <a:pt x="29362" y="74155"/>
                    </a:lnTo>
                    <a:lnTo>
                      <a:pt x="29460" y="74217"/>
                    </a:lnTo>
                    <a:lnTo>
                      <a:pt x="29550" y="74244"/>
                    </a:lnTo>
                    <a:lnTo>
                      <a:pt x="29791" y="74208"/>
                    </a:lnTo>
                    <a:lnTo>
                      <a:pt x="30068" y="74083"/>
                    </a:lnTo>
                    <a:lnTo>
                      <a:pt x="30309" y="73914"/>
                    </a:lnTo>
                    <a:lnTo>
                      <a:pt x="30389" y="73824"/>
                    </a:lnTo>
                    <a:lnTo>
                      <a:pt x="30764" y="73351"/>
                    </a:lnTo>
                    <a:lnTo>
                      <a:pt x="31452" y="72351"/>
                    </a:lnTo>
                    <a:lnTo>
                      <a:pt x="31773" y="71833"/>
                    </a:lnTo>
                    <a:lnTo>
                      <a:pt x="36113" y="64760"/>
                    </a:lnTo>
                    <a:lnTo>
                      <a:pt x="40435" y="57670"/>
                    </a:lnTo>
                    <a:lnTo>
                      <a:pt x="40551" y="57447"/>
                    </a:lnTo>
                    <a:lnTo>
                      <a:pt x="40676" y="57072"/>
                    </a:lnTo>
                    <a:lnTo>
                      <a:pt x="40685" y="56857"/>
                    </a:lnTo>
                    <a:lnTo>
                      <a:pt x="40650" y="56795"/>
                    </a:lnTo>
                    <a:lnTo>
                      <a:pt x="40578" y="56706"/>
                    </a:lnTo>
                    <a:lnTo>
                      <a:pt x="40373" y="56581"/>
                    </a:lnTo>
                    <a:lnTo>
                      <a:pt x="39989" y="56456"/>
                    </a:lnTo>
                    <a:lnTo>
                      <a:pt x="39730" y="56429"/>
                    </a:lnTo>
                    <a:lnTo>
                      <a:pt x="37819" y="56295"/>
                    </a:lnTo>
                    <a:lnTo>
                      <a:pt x="35863" y="56188"/>
                    </a:lnTo>
                    <a:lnTo>
                      <a:pt x="38935" y="51410"/>
                    </a:lnTo>
                    <a:lnTo>
                      <a:pt x="41900" y="46793"/>
                    </a:lnTo>
                    <a:lnTo>
                      <a:pt x="43400" y="47151"/>
                    </a:lnTo>
                    <a:lnTo>
                      <a:pt x="44820" y="47445"/>
                    </a:lnTo>
                    <a:lnTo>
                      <a:pt x="45436" y="47544"/>
                    </a:lnTo>
                    <a:lnTo>
                      <a:pt x="46311" y="47588"/>
                    </a:lnTo>
                    <a:lnTo>
                      <a:pt x="46883" y="47561"/>
                    </a:lnTo>
                    <a:lnTo>
                      <a:pt x="47436" y="47499"/>
                    </a:lnTo>
                    <a:lnTo>
                      <a:pt x="47963" y="47392"/>
                    </a:lnTo>
                    <a:lnTo>
                      <a:pt x="48472" y="47240"/>
                    </a:lnTo>
                    <a:lnTo>
                      <a:pt x="48972" y="47043"/>
                    </a:lnTo>
                    <a:lnTo>
                      <a:pt x="49437" y="46811"/>
                    </a:lnTo>
                    <a:lnTo>
                      <a:pt x="49892" y="46534"/>
                    </a:lnTo>
                    <a:lnTo>
                      <a:pt x="50321" y="46222"/>
                    </a:lnTo>
                    <a:lnTo>
                      <a:pt x="50732" y="45865"/>
                    </a:lnTo>
                    <a:lnTo>
                      <a:pt x="51116" y="45463"/>
                    </a:lnTo>
                    <a:lnTo>
                      <a:pt x="51482" y="45025"/>
                    </a:lnTo>
                    <a:lnTo>
                      <a:pt x="51982" y="44302"/>
                    </a:lnTo>
                    <a:lnTo>
                      <a:pt x="52276" y="43757"/>
                    </a:lnTo>
                    <a:lnTo>
                      <a:pt x="52500" y="43329"/>
                    </a:lnTo>
                    <a:lnTo>
                      <a:pt x="52616" y="43088"/>
                    </a:lnTo>
                    <a:lnTo>
                      <a:pt x="53178" y="43507"/>
                    </a:lnTo>
                    <a:lnTo>
                      <a:pt x="53741" y="43945"/>
                    </a:lnTo>
                    <a:lnTo>
                      <a:pt x="54089" y="44204"/>
                    </a:lnTo>
                    <a:lnTo>
                      <a:pt x="54804" y="44623"/>
                    </a:lnTo>
                    <a:lnTo>
                      <a:pt x="55536" y="44918"/>
                    </a:lnTo>
                    <a:lnTo>
                      <a:pt x="56286" y="45106"/>
                    </a:lnTo>
                    <a:lnTo>
                      <a:pt x="57027" y="45177"/>
                    </a:lnTo>
                    <a:lnTo>
                      <a:pt x="57768" y="45150"/>
                    </a:lnTo>
                    <a:lnTo>
                      <a:pt x="58501" y="45025"/>
                    </a:lnTo>
                    <a:lnTo>
                      <a:pt x="59206" y="44820"/>
                    </a:lnTo>
                    <a:lnTo>
                      <a:pt x="59894" y="44543"/>
                    </a:lnTo>
                    <a:lnTo>
                      <a:pt x="60537" y="44186"/>
                    </a:lnTo>
                    <a:lnTo>
                      <a:pt x="61135" y="43766"/>
                    </a:lnTo>
                    <a:lnTo>
                      <a:pt x="61689" y="43302"/>
                    </a:lnTo>
                    <a:lnTo>
                      <a:pt x="62180" y="42775"/>
                    </a:lnTo>
                    <a:lnTo>
                      <a:pt x="62608" y="42221"/>
                    </a:lnTo>
                    <a:lnTo>
                      <a:pt x="62957" y="41623"/>
                    </a:lnTo>
                    <a:lnTo>
                      <a:pt x="63225" y="41007"/>
                    </a:lnTo>
                    <a:lnTo>
                      <a:pt x="63323" y="40685"/>
                    </a:lnTo>
                    <a:lnTo>
                      <a:pt x="63484" y="40078"/>
                    </a:lnTo>
                    <a:lnTo>
                      <a:pt x="63716" y="38873"/>
                    </a:lnTo>
                    <a:lnTo>
                      <a:pt x="63778" y="37980"/>
                    </a:lnTo>
                    <a:lnTo>
                      <a:pt x="63778" y="37399"/>
                    </a:lnTo>
                    <a:lnTo>
                      <a:pt x="63725" y="36828"/>
                    </a:lnTo>
                    <a:lnTo>
                      <a:pt x="63618" y="36274"/>
                    </a:lnTo>
                    <a:lnTo>
                      <a:pt x="63546" y="36006"/>
                    </a:lnTo>
                    <a:lnTo>
                      <a:pt x="64171" y="35506"/>
                    </a:lnTo>
                    <a:lnTo>
                      <a:pt x="65064" y="34827"/>
                    </a:lnTo>
                    <a:lnTo>
                      <a:pt x="65564" y="34345"/>
                    </a:lnTo>
                    <a:lnTo>
                      <a:pt x="65770" y="34077"/>
                    </a:lnTo>
                    <a:lnTo>
                      <a:pt x="66171" y="33488"/>
                    </a:lnTo>
                    <a:lnTo>
                      <a:pt x="66877" y="32282"/>
                    </a:lnTo>
                    <a:lnTo>
                      <a:pt x="67440" y="31050"/>
                    </a:lnTo>
                    <a:lnTo>
                      <a:pt x="67752" y="30112"/>
                    </a:lnTo>
                    <a:lnTo>
                      <a:pt x="67913" y="29478"/>
                    </a:lnTo>
                    <a:lnTo>
                      <a:pt x="68029" y="28835"/>
                    </a:lnTo>
                    <a:lnTo>
                      <a:pt x="68109" y="28192"/>
                    </a:lnTo>
                    <a:lnTo>
                      <a:pt x="68127" y="27532"/>
                    </a:lnTo>
                    <a:lnTo>
                      <a:pt x="68109" y="26871"/>
                    </a:lnTo>
                    <a:lnTo>
                      <a:pt x="68029" y="26201"/>
                    </a:lnTo>
                    <a:lnTo>
                      <a:pt x="67904" y="25531"/>
                    </a:lnTo>
                    <a:lnTo>
                      <a:pt x="67716" y="24844"/>
                    </a:lnTo>
                    <a:lnTo>
                      <a:pt x="67475" y="24147"/>
                    </a:lnTo>
                    <a:lnTo>
                      <a:pt x="67323" y="23799"/>
                    </a:lnTo>
                    <a:lnTo>
                      <a:pt x="67064" y="23174"/>
                    </a:lnTo>
                    <a:lnTo>
                      <a:pt x="66609" y="22254"/>
                    </a:lnTo>
                    <a:lnTo>
                      <a:pt x="66243" y="21700"/>
                    </a:lnTo>
                    <a:lnTo>
                      <a:pt x="66020" y="21468"/>
                    </a:lnTo>
                    <a:lnTo>
                      <a:pt x="65868" y="21316"/>
                    </a:lnTo>
                    <a:lnTo>
                      <a:pt x="65636" y="21031"/>
                    </a:lnTo>
                    <a:lnTo>
                      <a:pt x="65466" y="20754"/>
                    </a:lnTo>
                    <a:lnTo>
                      <a:pt x="65368" y="20477"/>
                    </a:lnTo>
                    <a:lnTo>
                      <a:pt x="65323" y="20191"/>
                    </a:lnTo>
                    <a:lnTo>
                      <a:pt x="65341" y="19896"/>
                    </a:lnTo>
                    <a:lnTo>
                      <a:pt x="65475" y="19414"/>
                    </a:lnTo>
                    <a:lnTo>
                      <a:pt x="65645" y="19048"/>
                    </a:lnTo>
                    <a:lnTo>
                      <a:pt x="65850" y="18575"/>
                    </a:lnTo>
                    <a:lnTo>
                      <a:pt x="66154" y="17628"/>
                    </a:lnTo>
                    <a:lnTo>
                      <a:pt x="66297" y="16682"/>
                    </a:lnTo>
                    <a:lnTo>
                      <a:pt x="66297" y="15744"/>
                    </a:lnTo>
                    <a:lnTo>
                      <a:pt x="66154" y="14842"/>
                    </a:lnTo>
                    <a:lnTo>
                      <a:pt x="65868" y="13967"/>
                    </a:lnTo>
                    <a:lnTo>
                      <a:pt x="65439" y="13154"/>
                    </a:lnTo>
                    <a:lnTo>
                      <a:pt x="64877" y="12413"/>
                    </a:lnTo>
                    <a:lnTo>
                      <a:pt x="64546" y="12074"/>
                    </a:lnTo>
                    <a:lnTo>
                      <a:pt x="64234" y="11779"/>
                    </a:lnTo>
                    <a:lnTo>
                      <a:pt x="63600" y="11225"/>
                    </a:lnTo>
                    <a:lnTo>
                      <a:pt x="62930" y="10716"/>
                    </a:lnTo>
                    <a:lnTo>
                      <a:pt x="62242" y="10279"/>
                    </a:lnTo>
                    <a:lnTo>
                      <a:pt x="61510" y="9922"/>
                    </a:lnTo>
                    <a:lnTo>
                      <a:pt x="60742" y="9654"/>
                    </a:lnTo>
                    <a:lnTo>
                      <a:pt x="59929" y="9502"/>
                    </a:lnTo>
                    <a:lnTo>
                      <a:pt x="59054" y="9466"/>
                    </a:lnTo>
                    <a:lnTo>
                      <a:pt x="58599" y="9511"/>
                    </a:lnTo>
                    <a:lnTo>
                      <a:pt x="58393" y="9529"/>
                    </a:lnTo>
                    <a:lnTo>
                      <a:pt x="58036" y="9475"/>
                    </a:lnTo>
                    <a:lnTo>
                      <a:pt x="57742" y="9314"/>
                    </a:lnTo>
                    <a:lnTo>
                      <a:pt x="57483" y="9038"/>
                    </a:lnTo>
                    <a:lnTo>
                      <a:pt x="57358" y="8850"/>
                    </a:lnTo>
                    <a:lnTo>
                      <a:pt x="57224" y="8618"/>
                    </a:lnTo>
                    <a:lnTo>
                      <a:pt x="56884" y="8171"/>
                    </a:lnTo>
                    <a:lnTo>
                      <a:pt x="56491" y="7716"/>
                    </a:lnTo>
                    <a:lnTo>
                      <a:pt x="56036" y="7278"/>
                    </a:lnTo>
                    <a:lnTo>
                      <a:pt x="55545" y="6859"/>
                    </a:lnTo>
                    <a:lnTo>
                      <a:pt x="55000" y="6457"/>
                    </a:lnTo>
                    <a:lnTo>
                      <a:pt x="54420" y="6082"/>
                    </a:lnTo>
                    <a:lnTo>
                      <a:pt x="53812" y="5743"/>
                    </a:lnTo>
                    <a:lnTo>
                      <a:pt x="53169" y="5439"/>
                    </a:lnTo>
                    <a:lnTo>
                      <a:pt x="52509" y="5180"/>
                    </a:lnTo>
                    <a:lnTo>
                      <a:pt x="51821" y="4966"/>
                    </a:lnTo>
                    <a:lnTo>
                      <a:pt x="51125" y="4805"/>
                    </a:lnTo>
                    <a:lnTo>
                      <a:pt x="50419" y="4707"/>
                    </a:lnTo>
                    <a:lnTo>
                      <a:pt x="49705" y="4671"/>
                    </a:lnTo>
                    <a:lnTo>
                      <a:pt x="48990" y="4716"/>
                    </a:lnTo>
                    <a:lnTo>
                      <a:pt x="48285" y="4823"/>
                    </a:lnTo>
                    <a:lnTo>
                      <a:pt x="47937" y="4921"/>
                    </a:lnTo>
                    <a:lnTo>
                      <a:pt x="46401" y="5350"/>
                    </a:lnTo>
                    <a:lnTo>
                      <a:pt x="44874" y="5787"/>
                    </a:lnTo>
                    <a:lnTo>
                      <a:pt x="44463" y="5117"/>
                    </a:lnTo>
                    <a:lnTo>
                      <a:pt x="43802" y="4198"/>
                    </a:lnTo>
                    <a:lnTo>
                      <a:pt x="43329" y="3626"/>
                    </a:lnTo>
                    <a:lnTo>
                      <a:pt x="42829" y="3099"/>
                    </a:lnTo>
                    <a:lnTo>
                      <a:pt x="42311" y="2608"/>
                    </a:lnTo>
                    <a:lnTo>
                      <a:pt x="41757" y="2153"/>
                    </a:lnTo>
                    <a:lnTo>
                      <a:pt x="41185" y="1733"/>
                    </a:lnTo>
                    <a:lnTo>
                      <a:pt x="40587" y="1367"/>
                    </a:lnTo>
                    <a:lnTo>
                      <a:pt x="39962" y="1036"/>
                    </a:lnTo>
                    <a:lnTo>
                      <a:pt x="39310" y="751"/>
                    </a:lnTo>
                    <a:lnTo>
                      <a:pt x="38631" y="510"/>
                    </a:lnTo>
                    <a:lnTo>
                      <a:pt x="37935" y="313"/>
                    </a:lnTo>
                    <a:lnTo>
                      <a:pt x="37212" y="170"/>
                    </a:lnTo>
                    <a:lnTo>
                      <a:pt x="36461" y="63"/>
                    </a:lnTo>
                    <a:lnTo>
                      <a:pt x="35685" y="9"/>
                    </a:lnTo>
                    <a:lnTo>
                      <a:pt x="35283"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nvGrpSpPr>
              <p:cNvPr id="40" name="Google Shape;569;p25">
                <a:extLst>
                  <a:ext uri="{FF2B5EF4-FFF2-40B4-BE49-F238E27FC236}">
                    <a16:creationId xmlns:a16="http://schemas.microsoft.com/office/drawing/2014/main" id="{CE051606-3339-154F-8161-739ED28FFA3D}"/>
                  </a:ext>
                </a:extLst>
              </p:cNvPr>
              <p:cNvGrpSpPr/>
              <p:nvPr/>
            </p:nvGrpSpPr>
            <p:grpSpPr>
              <a:xfrm>
                <a:off x="4365667" y="2485457"/>
                <a:ext cx="3155131" cy="2763217"/>
                <a:chOff x="3274250" y="1821769"/>
                <a:chExt cx="2366348" cy="2072413"/>
              </a:xfrm>
            </p:grpSpPr>
            <p:sp>
              <p:nvSpPr>
                <p:cNvPr id="41" name="Google Shape;570;p25">
                  <a:extLst>
                    <a:ext uri="{FF2B5EF4-FFF2-40B4-BE49-F238E27FC236}">
                      <a16:creationId xmlns:a16="http://schemas.microsoft.com/office/drawing/2014/main" id="{F7B6F44C-B005-EF40-AEFF-7AB154AD7791}"/>
                    </a:ext>
                  </a:extLst>
                </p:cNvPr>
                <p:cNvSpPr/>
                <p:nvPr/>
              </p:nvSpPr>
              <p:spPr>
                <a:xfrm>
                  <a:off x="4676944" y="3213392"/>
                  <a:ext cx="416340" cy="223009"/>
                </a:xfrm>
                <a:custGeom>
                  <a:avLst/>
                  <a:gdLst/>
                  <a:ahLst/>
                  <a:cxnLst/>
                  <a:rect l="l" t="t" r="r" b="b"/>
                  <a:pathLst>
                    <a:path w="11405" h="6109" extrusionOk="0">
                      <a:moveTo>
                        <a:pt x="7127" y="1"/>
                      </a:moveTo>
                      <a:lnTo>
                        <a:pt x="6823" y="197"/>
                      </a:lnTo>
                      <a:lnTo>
                        <a:pt x="6207" y="510"/>
                      </a:lnTo>
                      <a:lnTo>
                        <a:pt x="5555" y="742"/>
                      </a:lnTo>
                      <a:lnTo>
                        <a:pt x="4895" y="885"/>
                      </a:lnTo>
                      <a:lnTo>
                        <a:pt x="4207" y="965"/>
                      </a:lnTo>
                      <a:lnTo>
                        <a:pt x="3510" y="974"/>
                      </a:lnTo>
                      <a:lnTo>
                        <a:pt x="2805" y="921"/>
                      </a:lnTo>
                      <a:lnTo>
                        <a:pt x="2091" y="813"/>
                      </a:lnTo>
                      <a:lnTo>
                        <a:pt x="1733" y="742"/>
                      </a:lnTo>
                      <a:lnTo>
                        <a:pt x="858" y="2314"/>
                      </a:lnTo>
                      <a:lnTo>
                        <a:pt x="1" y="3850"/>
                      </a:lnTo>
                      <a:lnTo>
                        <a:pt x="483" y="4189"/>
                      </a:lnTo>
                      <a:lnTo>
                        <a:pt x="1430" y="4787"/>
                      </a:lnTo>
                      <a:lnTo>
                        <a:pt x="2358" y="5260"/>
                      </a:lnTo>
                      <a:lnTo>
                        <a:pt x="3260" y="5627"/>
                      </a:lnTo>
                      <a:lnTo>
                        <a:pt x="4136" y="5894"/>
                      </a:lnTo>
                      <a:lnTo>
                        <a:pt x="4984" y="6046"/>
                      </a:lnTo>
                      <a:lnTo>
                        <a:pt x="5797" y="6109"/>
                      </a:lnTo>
                      <a:lnTo>
                        <a:pt x="6573" y="6064"/>
                      </a:lnTo>
                      <a:lnTo>
                        <a:pt x="7315" y="5930"/>
                      </a:lnTo>
                      <a:lnTo>
                        <a:pt x="8020" y="5707"/>
                      </a:lnTo>
                      <a:lnTo>
                        <a:pt x="8681" y="5394"/>
                      </a:lnTo>
                      <a:lnTo>
                        <a:pt x="9288" y="5001"/>
                      </a:lnTo>
                      <a:lnTo>
                        <a:pt x="9851" y="4519"/>
                      </a:lnTo>
                      <a:lnTo>
                        <a:pt x="10369" y="3966"/>
                      </a:lnTo>
                      <a:lnTo>
                        <a:pt x="10824" y="3332"/>
                      </a:lnTo>
                      <a:lnTo>
                        <a:pt x="11226" y="2626"/>
                      </a:lnTo>
                      <a:lnTo>
                        <a:pt x="11405" y="2251"/>
                      </a:lnTo>
                      <a:lnTo>
                        <a:pt x="9333" y="1162"/>
                      </a:lnTo>
                      <a:lnTo>
                        <a:pt x="7127" y="1"/>
                      </a:ln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42" name="Google Shape;571;p25">
                  <a:extLst>
                    <a:ext uri="{FF2B5EF4-FFF2-40B4-BE49-F238E27FC236}">
                      <a16:creationId xmlns:a16="http://schemas.microsoft.com/office/drawing/2014/main" id="{B4CA89CC-97D6-FB42-95D6-BD85B2E4B7E0}"/>
                    </a:ext>
                  </a:extLst>
                </p:cNvPr>
                <p:cNvSpPr/>
                <p:nvPr/>
              </p:nvSpPr>
              <p:spPr>
                <a:xfrm>
                  <a:off x="3633821" y="2109607"/>
                  <a:ext cx="1113256" cy="899118"/>
                </a:xfrm>
                <a:custGeom>
                  <a:avLst/>
                  <a:gdLst/>
                  <a:ahLst/>
                  <a:cxnLst/>
                  <a:rect l="l" t="t" r="r" b="b"/>
                  <a:pathLst>
                    <a:path w="30496" h="24630" extrusionOk="0">
                      <a:moveTo>
                        <a:pt x="25049" y="1"/>
                      </a:moveTo>
                      <a:lnTo>
                        <a:pt x="24227" y="46"/>
                      </a:lnTo>
                      <a:lnTo>
                        <a:pt x="23441" y="215"/>
                      </a:lnTo>
                      <a:lnTo>
                        <a:pt x="22682" y="501"/>
                      </a:lnTo>
                      <a:lnTo>
                        <a:pt x="21959" y="912"/>
                      </a:lnTo>
                      <a:lnTo>
                        <a:pt x="21289" y="1448"/>
                      </a:lnTo>
                      <a:lnTo>
                        <a:pt x="20986" y="1760"/>
                      </a:lnTo>
                      <a:lnTo>
                        <a:pt x="20718" y="2046"/>
                      </a:lnTo>
                      <a:lnTo>
                        <a:pt x="20414" y="2296"/>
                      </a:lnTo>
                      <a:lnTo>
                        <a:pt x="20307" y="2376"/>
                      </a:lnTo>
                      <a:lnTo>
                        <a:pt x="20093" y="2483"/>
                      </a:lnTo>
                      <a:lnTo>
                        <a:pt x="19896" y="2528"/>
                      </a:lnTo>
                      <a:lnTo>
                        <a:pt x="19709" y="2528"/>
                      </a:lnTo>
                      <a:lnTo>
                        <a:pt x="19548" y="2466"/>
                      </a:lnTo>
                      <a:lnTo>
                        <a:pt x="19405" y="2350"/>
                      </a:lnTo>
                      <a:lnTo>
                        <a:pt x="19280" y="2180"/>
                      </a:lnTo>
                      <a:lnTo>
                        <a:pt x="19191" y="1966"/>
                      </a:lnTo>
                      <a:lnTo>
                        <a:pt x="19155" y="1841"/>
                      </a:lnTo>
                      <a:lnTo>
                        <a:pt x="19101" y="1689"/>
                      </a:lnTo>
                      <a:lnTo>
                        <a:pt x="18923" y="1394"/>
                      </a:lnTo>
                      <a:lnTo>
                        <a:pt x="18807" y="1314"/>
                      </a:lnTo>
                      <a:lnTo>
                        <a:pt x="18583" y="1189"/>
                      </a:lnTo>
                      <a:lnTo>
                        <a:pt x="18119" y="992"/>
                      </a:lnTo>
                      <a:lnTo>
                        <a:pt x="17628" y="840"/>
                      </a:lnTo>
                      <a:lnTo>
                        <a:pt x="17128" y="733"/>
                      </a:lnTo>
                      <a:lnTo>
                        <a:pt x="16619" y="662"/>
                      </a:lnTo>
                      <a:lnTo>
                        <a:pt x="16101" y="644"/>
                      </a:lnTo>
                      <a:lnTo>
                        <a:pt x="15315" y="680"/>
                      </a:lnTo>
                      <a:lnTo>
                        <a:pt x="14279" y="876"/>
                      </a:lnTo>
                      <a:lnTo>
                        <a:pt x="13529" y="1126"/>
                      </a:lnTo>
                      <a:lnTo>
                        <a:pt x="13056" y="1340"/>
                      </a:lnTo>
                      <a:lnTo>
                        <a:pt x="12600" y="1590"/>
                      </a:lnTo>
                      <a:lnTo>
                        <a:pt x="12172" y="1876"/>
                      </a:lnTo>
                      <a:lnTo>
                        <a:pt x="11779" y="2198"/>
                      </a:lnTo>
                      <a:lnTo>
                        <a:pt x="11413" y="2546"/>
                      </a:lnTo>
                      <a:lnTo>
                        <a:pt x="11252" y="2742"/>
                      </a:lnTo>
                      <a:lnTo>
                        <a:pt x="11073" y="2957"/>
                      </a:lnTo>
                      <a:lnTo>
                        <a:pt x="10752" y="3412"/>
                      </a:lnTo>
                      <a:lnTo>
                        <a:pt x="10484" y="3877"/>
                      </a:lnTo>
                      <a:lnTo>
                        <a:pt x="10270" y="4359"/>
                      </a:lnTo>
                      <a:lnTo>
                        <a:pt x="10109" y="4859"/>
                      </a:lnTo>
                      <a:lnTo>
                        <a:pt x="9993" y="5377"/>
                      </a:lnTo>
                      <a:lnTo>
                        <a:pt x="9939" y="5913"/>
                      </a:lnTo>
                      <a:lnTo>
                        <a:pt x="9930" y="6466"/>
                      </a:lnTo>
                      <a:lnTo>
                        <a:pt x="9948" y="6752"/>
                      </a:lnTo>
                      <a:lnTo>
                        <a:pt x="9957" y="6948"/>
                      </a:lnTo>
                      <a:lnTo>
                        <a:pt x="9894" y="7216"/>
                      </a:lnTo>
                      <a:lnTo>
                        <a:pt x="9707" y="7386"/>
                      </a:lnTo>
                      <a:lnTo>
                        <a:pt x="9403" y="7457"/>
                      </a:lnTo>
                      <a:lnTo>
                        <a:pt x="9207" y="7475"/>
                      </a:lnTo>
                      <a:lnTo>
                        <a:pt x="8805" y="7493"/>
                      </a:lnTo>
                      <a:lnTo>
                        <a:pt x="8010" y="7574"/>
                      </a:lnTo>
                      <a:lnTo>
                        <a:pt x="7242" y="7707"/>
                      </a:lnTo>
                      <a:lnTo>
                        <a:pt x="6501" y="7913"/>
                      </a:lnTo>
                      <a:lnTo>
                        <a:pt x="5787" y="8190"/>
                      </a:lnTo>
                      <a:lnTo>
                        <a:pt x="5099" y="8538"/>
                      </a:lnTo>
                      <a:lnTo>
                        <a:pt x="4447" y="8958"/>
                      </a:lnTo>
                      <a:lnTo>
                        <a:pt x="3831" y="9476"/>
                      </a:lnTo>
                      <a:lnTo>
                        <a:pt x="3545" y="9770"/>
                      </a:lnTo>
                      <a:lnTo>
                        <a:pt x="3063" y="10270"/>
                      </a:lnTo>
                      <a:lnTo>
                        <a:pt x="2125" y="11306"/>
                      </a:lnTo>
                      <a:lnTo>
                        <a:pt x="1688" y="11842"/>
                      </a:lnTo>
                      <a:lnTo>
                        <a:pt x="1402" y="12235"/>
                      </a:lnTo>
                      <a:lnTo>
                        <a:pt x="884" y="13101"/>
                      </a:lnTo>
                      <a:lnTo>
                        <a:pt x="456" y="14057"/>
                      </a:lnTo>
                      <a:lnTo>
                        <a:pt x="161" y="15084"/>
                      </a:lnTo>
                      <a:lnTo>
                        <a:pt x="36" y="15887"/>
                      </a:lnTo>
                      <a:lnTo>
                        <a:pt x="0" y="16432"/>
                      </a:lnTo>
                      <a:lnTo>
                        <a:pt x="9" y="16995"/>
                      </a:lnTo>
                      <a:lnTo>
                        <a:pt x="72" y="17557"/>
                      </a:lnTo>
                      <a:lnTo>
                        <a:pt x="179" y="18120"/>
                      </a:lnTo>
                      <a:lnTo>
                        <a:pt x="348" y="18682"/>
                      </a:lnTo>
                      <a:lnTo>
                        <a:pt x="572" y="19245"/>
                      </a:lnTo>
                      <a:lnTo>
                        <a:pt x="857" y="19799"/>
                      </a:lnTo>
                      <a:lnTo>
                        <a:pt x="1027" y="20075"/>
                      </a:lnTo>
                      <a:lnTo>
                        <a:pt x="1295" y="20486"/>
                      </a:lnTo>
                      <a:lnTo>
                        <a:pt x="1866" y="21263"/>
                      </a:lnTo>
                      <a:lnTo>
                        <a:pt x="2465" y="21969"/>
                      </a:lnTo>
                      <a:lnTo>
                        <a:pt x="3117" y="22612"/>
                      </a:lnTo>
                      <a:lnTo>
                        <a:pt x="3822" y="23174"/>
                      </a:lnTo>
                      <a:lnTo>
                        <a:pt x="4590" y="23665"/>
                      </a:lnTo>
                      <a:lnTo>
                        <a:pt x="5412" y="24058"/>
                      </a:lnTo>
                      <a:lnTo>
                        <a:pt x="6314" y="24371"/>
                      </a:lnTo>
                      <a:lnTo>
                        <a:pt x="6796" y="24478"/>
                      </a:lnTo>
                      <a:lnTo>
                        <a:pt x="7126" y="24549"/>
                      </a:lnTo>
                      <a:lnTo>
                        <a:pt x="7778" y="24621"/>
                      </a:lnTo>
                      <a:lnTo>
                        <a:pt x="8430" y="24630"/>
                      </a:lnTo>
                      <a:lnTo>
                        <a:pt x="9082" y="24585"/>
                      </a:lnTo>
                      <a:lnTo>
                        <a:pt x="10055" y="24433"/>
                      </a:lnTo>
                      <a:lnTo>
                        <a:pt x="11350" y="24103"/>
                      </a:lnTo>
                      <a:lnTo>
                        <a:pt x="12002" y="23897"/>
                      </a:lnTo>
                      <a:lnTo>
                        <a:pt x="11752" y="23487"/>
                      </a:lnTo>
                      <a:lnTo>
                        <a:pt x="11555" y="23156"/>
                      </a:lnTo>
                      <a:lnTo>
                        <a:pt x="11305" y="22719"/>
                      </a:lnTo>
                      <a:lnTo>
                        <a:pt x="10859" y="21826"/>
                      </a:lnTo>
                      <a:lnTo>
                        <a:pt x="10511" y="20897"/>
                      </a:lnTo>
                      <a:lnTo>
                        <a:pt x="10278" y="19933"/>
                      </a:lnTo>
                      <a:lnTo>
                        <a:pt x="10216" y="19424"/>
                      </a:lnTo>
                      <a:lnTo>
                        <a:pt x="10055" y="17834"/>
                      </a:lnTo>
                      <a:lnTo>
                        <a:pt x="9912" y="16236"/>
                      </a:lnTo>
                      <a:lnTo>
                        <a:pt x="9877" y="15986"/>
                      </a:lnTo>
                      <a:lnTo>
                        <a:pt x="9743" y="15539"/>
                      </a:lnTo>
                      <a:lnTo>
                        <a:pt x="9528" y="15173"/>
                      </a:lnTo>
                      <a:lnTo>
                        <a:pt x="9252" y="14878"/>
                      </a:lnTo>
                      <a:lnTo>
                        <a:pt x="8921" y="14682"/>
                      </a:lnTo>
                      <a:lnTo>
                        <a:pt x="8537" y="14584"/>
                      </a:lnTo>
                      <a:lnTo>
                        <a:pt x="8117" y="14584"/>
                      </a:lnTo>
                      <a:lnTo>
                        <a:pt x="7671" y="14691"/>
                      </a:lnTo>
                      <a:lnTo>
                        <a:pt x="7430" y="14789"/>
                      </a:lnTo>
                      <a:lnTo>
                        <a:pt x="7028" y="15012"/>
                      </a:lnTo>
                      <a:lnTo>
                        <a:pt x="6269" y="15539"/>
                      </a:lnTo>
                      <a:lnTo>
                        <a:pt x="5867" y="15762"/>
                      </a:lnTo>
                      <a:lnTo>
                        <a:pt x="5760" y="15816"/>
                      </a:lnTo>
                      <a:lnTo>
                        <a:pt x="5492" y="15878"/>
                      </a:lnTo>
                      <a:lnTo>
                        <a:pt x="5224" y="15896"/>
                      </a:lnTo>
                      <a:lnTo>
                        <a:pt x="5010" y="15861"/>
                      </a:lnTo>
                      <a:lnTo>
                        <a:pt x="4938" y="15807"/>
                      </a:lnTo>
                      <a:lnTo>
                        <a:pt x="4876" y="15727"/>
                      </a:lnTo>
                      <a:lnTo>
                        <a:pt x="4787" y="15494"/>
                      </a:lnTo>
                      <a:lnTo>
                        <a:pt x="4760" y="15218"/>
                      </a:lnTo>
                      <a:lnTo>
                        <a:pt x="4795" y="14968"/>
                      </a:lnTo>
                      <a:lnTo>
                        <a:pt x="4849" y="14878"/>
                      </a:lnTo>
                      <a:lnTo>
                        <a:pt x="5108" y="14503"/>
                      </a:lnTo>
                      <a:lnTo>
                        <a:pt x="5581" y="13994"/>
                      </a:lnTo>
                      <a:lnTo>
                        <a:pt x="5930" y="13708"/>
                      </a:lnTo>
                      <a:lnTo>
                        <a:pt x="6117" y="13592"/>
                      </a:lnTo>
                      <a:lnTo>
                        <a:pt x="6358" y="13458"/>
                      </a:lnTo>
                      <a:lnTo>
                        <a:pt x="6840" y="13253"/>
                      </a:lnTo>
                      <a:lnTo>
                        <a:pt x="7323" y="13110"/>
                      </a:lnTo>
                      <a:lnTo>
                        <a:pt x="7805" y="13030"/>
                      </a:lnTo>
                      <a:lnTo>
                        <a:pt x="8278" y="13012"/>
                      </a:lnTo>
                      <a:lnTo>
                        <a:pt x="8751" y="13074"/>
                      </a:lnTo>
                      <a:lnTo>
                        <a:pt x="9207" y="13199"/>
                      </a:lnTo>
                      <a:lnTo>
                        <a:pt x="9644" y="13405"/>
                      </a:lnTo>
                      <a:lnTo>
                        <a:pt x="9859" y="13539"/>
                      </a:lnTo>
                      <a:lnTo>
                        <a:pt x="10412" y="12780"/>
                      </a:lnTo>
                      <a:lnTo>
                        <a:pt x="11207" y="11681"/>
                      </a:lnTo>
                      <a:lnTo>
                        <a:pt x="11761" y="11003"/>
                      </a:lnTo>
                      <a:lnTo>
                        <a:pt x="12056" y="10681"/>
                      </a:lnTo>
                      <a:lnTo>
                        <a:pt x="12315" y="10431"/>
                      </a:lnTo>
                      <a:lnTo>
                        <a:pt x="12868" y="10038"/>
                      </a:lnTo>
                      <a:lnTo>
                        <a:pt x="13440" y="9770"/>
                      </a:lnTo>
                      <a:lnTo>
                        <a:pt x="14038" y="9627"/>
                      </a:lnTo>
                      <a:lnTo>
                        <a:pt x="14645" y="9601"/>
                      </a:lnTo>
                      <a:lnTo>
                        <a:pt x="15252" y="9699"/>
                      </a:lnTo>
                      <a:lnTo>
                        <a:pt x="15860" y="9913"/>
                      </a:lnTo>
                      <a:lnTo>
                        <a:pt x="16467" y="10244"/>
                      </a:lnTo>
                      <a:lnTo>
                        <a:pt x="16762" y="10458"/>
                      </a:lnTo>
                      <a:lnTo>
                        <a:pt x="17065" y="10699"/>
                      </a:lnTo>
                      <a:lnTo>
                        <a:pt x="17574" y="11244"/>
                      </a:lnTo>
                      <a:lnTo>
                        <a:pt x="17967" y="11860"/>
                      </a:lnTo>
                      <a:lnTo>
                        <a:pt x="18253" y="12556"/>
                      </a:lnTo>
                      <a:lnTo>
                        <a:pt x="18369" y="12931"/>
                      </a:lnTo>
                      <a:lnTo>
                        <a:pt x="19414" y="12083"/>
                      </a:lnTo>
                      <a:lnTo>
                        <a:pt x="20441" y="11262"/>
                      </a:lnTo>
                      <a:lnTo>
                        <a:pt x="20244" y="10833"/>
                      </a:lnTo>
                      <a:lnTo>
                        <a:pt x="19923" y="9994"/>
                      </a:lnTo>
                      <a:lnTo>
                        <a:pt x="19717" y="9136"/>
                      </a:lnTo>
                      <a:lnTo>
                        <a:pt x="19664" y="8475"/>
                      </a:lnTo>
                      <a:lnTo>
                        <a:pt x="19682" y="8020"/>
                      </a:lnTo>
                      <a:lnTo>
                        <a:pt x="19717" y="7788"/>
                      </a:lnTo>
                      <a:lnTo>
                        <a:pt x="19789" y="7404"/>
                      </a:lnTo>
                      <a:lnTo>
                        <a:pt x="20012" y="6681"/>
                      </a:lnTo>
                      <a:lnTo>
                        <a:pt x="20325" y="6002"/>
                      </a:lnTo>
                      <a:lnTo>
                        <a:pt x="20727" y="5377"/>
                      </a:lnTo>
                      <a:lnTo>
                        <a:pt x="21200" y="4787"/>
                      </a:lnTo>
                      <a:lnTo>
                        <a:pt x="21745" y="4261"/>
                      </a:lnTo>
                      <a:lnTo>
                        <a:pt x="22343" y="3787"/>
                      </a:lnTo>
                      <a:lnTo>
                        <a:pt x="22977" y="3368"/>
                      </a:lnTo>
                      <a:lnTo>
                        <a:pt x="23656" y="3019"/>
                      </a:lnTo>
                      <a:lnTo>
                        <a:pt x="24361" y="2725"/>
                      </a:lnTo>
                      <a:lnTo>
                        <a:pt x="25084" y="2510"/>
                      </a:lnTo>
                      <a:lnTo>
                        <a:pt x="25808" y="2358"/>
                      </a:lnTo>
                      <a:lnTo>
                        <a:pt x="26531" y="2287"/>
                      </a:lnTo>
                      <a:lnTo>
                        <a:pt x="27245" y="2296"/>
                      </a:lnTo>
                      <a:lnTo>
                        <a:pt x="27933" y="2376"/>
                      </a:lnTo>
                      <a:lnTo>
                        <a:pt x="28594" y="2546"/>
                      </a:lnTo>
                      <a:lnTo>
                        <a:pt x="28897" y="2671"/>
                      </a:lnTo>
                      <a:lnTo>
                        <a:pt x="29639" y="2984"/>
                      </a:lnTo>
                      <a:lnTo>
                        <a:pt x="30496" y="3341"/>
                      </a:lnTo>
                      <a:lnTo>
                        <a:pt x="30496" y="3341"/>
                      </a:lnTo>
                      <a:lnTo>
                        <a:pt x="30335" y="3073"/>
                      </a:lnTo>
                      <a:lnTo>
                        <a:pt x="29987" y="2591"/>
                      </a:lnTo>
                      <a:lnTo>
                        <a:pt x="29612" y="2153"/>
                      </a:lnTo>
                      <a:lnTo>
                        <a:pt x="29210" y="1769"/>
                      </a:lnTo>
                      <a:lnTo>
                        <a:pt x="28781" y="1412"/>
                      </a:lnTo>
                      <a:lnTo>
                        <a:pt x="28335" y="1099"/>
                      </a:lnTo>
                      <a:lnTo>
                        <a:pt x="27612" y="697"/>
                      </a:lnTo>
                      <a:lnTo>
                        <a:pt x="27103" y="465"/>
                      </a:lnTo>
                      <a:lnTo>
                        <a:pt x="26692" y="305"/>
                      </a:lnTo>
                      <a:lnTo>
                        <a:pt x="25870" y="81"/>
                      </a:lnTo>
                      <a:lnTo>
                        <a:pt x="25049" y="1"/>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43" name="Google Shape;572;p25">
                  <a:extLst>
                    <a:ext uri="{FF2B5EF4-FFF2-40B4-BE49-F238E27FC236}">
                      <a16:creationId xmlns:a16="http://schemas.microsoft.com/office/drawing/2014/main" id="{5B7302DE-94B8-B14F-968A-F6929C9E9424}"/>
                    </a:ext>
                  </a:extLst>
                </p:cNvPr>
                <p:cNvSpPr/>
                <p:nvPr/>
              </p:nvSpPr>
              <p:spPr>
                <a:xfrm>
                  <a:off x="4052056" y="2499840"/>
                  <a:ext cx="749156" cy="534652"/>
                </a:xfrm>
                <a:custGeom>
                  <a:avLst/>
                  <a:gdLst/>
                  <a:ahLst/>
                  <a:cxnLst/>
                  <a:rect l="l" t="t" r="r" b="b"/>
                  <a:pathLst>
                    <a:path w="20522" h="14646" extrusionOk="0">
                      <a:moveTo>
                        <a:pt x="13074" y="0"/>
                      </a:moveTo>
                      <a:lnTo>
                        <a:pt x="12475" y="80"/>
                      </a:lnTo>
                      <a:lnTo>
                        <a:pt x="11904" y="250"/>
                      </a:lnTo>
                      <a:lnTo>
                        <a:pt x="11341" y="482"/>
                      </a:lnTo>
                      <a:lnTo>
                        <a:pt x="10797" y="786"/>
                      </a:lnTo>
                      <a:lnTo>
                        <a:pt x="10261" y="1143"/>
                      </a:lnTo>
                      <a:lnTo>
                        <a:pt x="10002" y="1340"/>
                      </a:lnTo>
                      <a:lnTo>
                        <a:pt x="9537" y="1706"/>
                      </a:lnTo>
                      <a:lnTo>
                        <a:pt x="8689" y="2483"/>
                      </a:lnTo>
                      <a:lnTo>
                        <a:pt x="7957" y="3304"/>
                      </a:lnTo>
                      <a:lnTo>
                        <a:pt x="7359" y="4188"/>
                      </a:lnTo>
                      <a:lnTo>
                        <a:pt x="7001" y="4894"/>
                      </a:lnTo>
                      <a:lnTo>
                        <a:pt x="6805" y="5376"/>
                      </a:lnTo>
                      <a:lnTo>
                        <a:pt x="6653" y="5885"/>
                      </a:lnTo>
                      <a:lnTo>
                        <a:pt x="6546" y="6412"/>
                      </a:lnTo>
                      <a:lnTo>
                        <a:pt x="6483" y="6948"/>
                      </a:lnTo>
                      <a:lnTo>
                        <a:pt x="6457" y="7519"/>
                      </a:lnTo>
                      <a:lnTo>
                        <a:pt x="6483" y="8100"/>
                      </a:lnTo>
                      <a:lnTo>
                        <a:pt x="6555" y="8707"/>
                      </a:lnTo>
                      <a:lnTo>
                        <a:pt x="6617" y="9019"/>
                      </a:lnTo>
                      <a:lnTo>
                        <a:pt x="6653" y="9180"/>
                      </a:lnTo>
                      <a:lnTo>
                        <a:pt x="6689" y="9510"/>
                      </a:lnTo>
                      <a:lnTo>
                        <a:pt x="6653" y="9653"/>
                      </a:lnTo>
                      <a:lnTo>
                        <a:pt x="6546" y="9930"/>
                      </a:lnTo>
                      <a:lnTo>
                        <a:pt x="6358" y="10341"/>
                      </a:lnTo>
                      <a:lnTo>
                        <a:pt x="6189" y="10537"/>
                      </a:lnTo>
                      <a:lnTo>
                        <a:pt x="6090" y="10591"/>
                      </a:lnTo>
                      <a:lnTo>
                        <a:pt x="6001" y="10618"/>
                      </a:lnTo>
                      <a:lnTo>
                        <a:pt x="5831" y="10636"/>
                      </a:lnTo>
                      <a:lnTo>
                        <a:pt x="5626" y="10573"/>
                      </a:lnTo>
                      <a:lnTo>
                        <a:pt x="5412" y="10350"/>
                      </a:lnTo>
                      <a:lnTo>
                        <a:pt x="5260" y="10046"/>
                      </a:lnTo>
                      <a:lnTo>
                        <a:pt x="5197" y="9894"/>
                      </a:lnTo>
                      <a:lnTo>
                        <a:pt x="5099" y="9564"/>
                      </a:lnTo>
                      <a:lnTo>
                        <a:pt x="4930" y="8903"/>
                      </a:lnTo>
                      <a:lnTo>
                        <a:pt x="4813" y="8242"/>
                      </a:lnTo>
                      <a:lnTo>
                        <a:pt x="4760" y="7582"/>
                      </a:lnTo>
                      <a:lnTo>
                        <a:pt x="4760" y="6930"/>
                      </a:lnTo>
                      <a:lnTo>
                        <a:pt x="4840" y="6278"/>
                      </a:lnTo>
                      <a:lnTo>
                        <a:pt x="4983" y="5626"/>
                      </a:lnTo>
                      <a:lnTo>
                        <a:pt x="5215" y="4992"/>
                      </a:lnTo>
                      <a:lnTo>
                        <a:pt x="5358" y="4679"/>
                      </a:lnTo>
                      <a:lnTo>
                        <a:pt x="5448" y="4483"/>
                      </a:lnTo>
                      <a:lnTo>
                        <a:pt x="5581" y="4090"/>
                      </a:lnTo>
                      <a:lnTo>
                        <a:pt x="5653" y="3724"/>
                      </a:lnTo>
                      <a:lnTo>
                        <a:pt x="5671" y="3358"/>
                      </a:lnTo>
                      <a:lnTo>
                        <a:pt x="5617" y="2822"/>
                      </a:lnTo>
                      <a:lnTo>
                        <a:pt x="5385" y="2125"/>
                      </a:lnTo>
                      <a:lnTo>
                        <a:pt x="5206" y="1777"/>
                      </a:lnTo>
                      <a:lnTo>
                        <a:pt x="5099" y="1581"/>
                      </a:lnTo>
                      <a:lnTo>
                        <a:pt x="4805" y="1232"/>
                      </a:lnTo>
                      <a:lnTo>
                        <a:pt x="4456" y="965"/>
                      </a:lnTo>
                      <a:lnTo>
                        <a:pt x="4054" y="768"/>
                      </a:lnTo>
                      <a:lnTo>
                        <a:pt x="3617" y="652"/>
                      </a:lnTo>
                      <a:lnTo>
                        <a:pt x="3179" y="634"/>
                      </a:lnTo>
                      <a:lnTo>
                        <a:pt x="2751" y="706"/>
                      </a:lnTo>
                      <a:lnTo>
                        <a:pt x="2340" y="866"/>
                      </a:lnTo>
                      <a:lnTo>
                        <a:pt x="2152" y="1000"/>
                      </a:lnTo>
                      <a:lnTo>
                        <a:pt x="1795" y="1277"/>
                      </a:lnTo>
                      <a:lnTo>
                        <a:pt x="1152" y="1893"/>
                      </a:lnTo>
                      <a:lnTo>
                        <a:pt x="768" y="2429"/>
                      </a:lnTo>
                      <a:lnTo>
                        <a:pt x="545" y="2804"/>
                      </a:lnTo>
                      <a:lnTo>
                        <a:pt x="375" y="3215"/>
                      </a:lnTo>
                      <a:lnTo>
                        <a:pt x="250" y="3652"/>
                      </a:lnTo>
                      <a:lnTo>
                        <a:pt x="206" y="3885"/>
                      </a:lnTo>
                      <a:lnTo>
                        <a:pt x="90" y="4724"/>
                      </a:lnTo>
                      <a:lnTo>
                        <a:pt x="0" y="5956"/>
                      </a:lnTo>
                      <a:lnTo>
                        <a:pt x="9" y="6769"/>
                      </a:lnTo>
                      <a:lnTo>
                        <a:pt x="81" y="7582"/>
                      </a:lnTo>
                      <a:lnTo>
                        <a:pt x="232" y="8385"/>
                      </a:lnTo>
                      <a:lnTo>
                        <a:pt x="456" y="9189"/>
                      </a:lnTo>
                      <a:lnTo>
                        <a:pt x="786" y="9984"/>
                      </a:lnTo>
                      <a:lnTo>
                        <a:pt x="983" y="10386"/>
                      </a:lnTo>
                      <a:lnTo>
                        <a:pt x="1313" y="10966"/>
                      </a:lnTo>
                      <a:lnTo>
                        <a:pt x="1992" y="12002"/>
                      </a:lnTo>
                      <a:lnTo>
                        <a:pt x="2724" y="12859"/>
                      </a:lnTo>
                      <a:lnTo>
                        <a:pt x="3313" y="13386"/>
                      </a:lnTo>
                      <a:lnTo>
                        <a:pt x="3733" y="13690"/>
                      </a:lnTo>
                      <a:lnTo>
                        <a:pt x="4171" y="13949"/>
                      </a:lnTo>
                      <a:lnTo>
                        <a:pt x="4635" y="14172"/>
                      </a:lnTo>
                      <a:lnTo>
                        <a:pt x="5126" y="14350"/>
                      </a:lnTo>
                      <a:lnTo>
                        <a:pt x="5635" y="14484"/>
                      </a:lnTo>
                      <a:lnTo>
                        <a:pt x="6180" y="14583"/>
                      </a:lnTo>
                      <a:lnTo>
                        <a:pt x="6751" y="14636"/>
                      </a:lnTo>
                      <a:lnTo>
                        <a:pt x="7662" y="14645"/>
                      </a:lnTo>
                      <a:lnTo>
                        <a:pt x="8323" y="14583"/>
                      </a:lnTo>
                      <a:lnTo>
                        <a:pt x="8734" y="14529"/>
                      </a:lnTo>
                      <a:lnTo>
                        <a:pt x="9591" y="14333"/>
                      </a:lnTo>
                      <a:lnTo>
                        <a:pt x="10439" y="14029"/>
                      </a:lnTo>
                      <a:lnTo>
                        <a:pt x="11252" y="13591"/>
                      </a:lnTo>
                      <a:lnTo>
                        <a:pt x="11815" y="13181"/>
                      </a:lnTo>
                      <a:lnTo>
                        <a:pt x="12163" y="12868"/>
                      </a:lnTo>
                      <a:lnTo>
                        <a:pt x="12475" y="12520"/>
                      </a:lnTo>
                      <a:lnTo>
                        <a:pt x="12761" y="12127"/>
                      </a:lnTo>
                      <a:lnTo>
                        <a:pt x="13002" y="11707"/>
                      </a:lnTo>
                      <a:lnTo>
                        <a:pt x="13199" y="11252"/>
                      </a:lnTo>
                      <a:lnTo>
                        <a:pt x="13359" y="10752"/>
                      </a:lnTo>
                      <a:lnTo>
                        <a:pt x="13458" y="10207"/>
                      </a:lnTo>
                      <a:lnTo>
                        <a:pt x="13484" y="9921"/>
                      </a:lnTo>
                      <a:lnTo>
                        <a:pt x="13493" y="9761"/>
                      </a:lnTo>
                      <a:lnTo>
                        <a:pt x="13547" y="9412"/>
                      </a:lnTo>
                      <a:lnTo>
                        <a:pt x="13627" y="9171"/>
                      </a:lnTo>
                      <a:lnTo>
                        <a:pt x="13726" y="9046"/>
                      </a:lnTo>
                      <a:lnTo>
                        <a:pt x="13860" y="8957"/>
                      </a:lnTo>
                      <a:lnTo>
                        <a:pt x="14038" y="8921"/>
                      </a:lnTo>
                      <a:lnTo>
                        <a:pt x="14145" y="8930"/>
                      </a:lnTo>
                      <a:lnTo>
                        <a:pt x="14261" y="8939"/>
                      </a:lnTo>
                      <a:lnTo>
                        <a:pt x="14431" y="9010"/>
                      </a:lnTo>
                      <a:lnTo>
                        <a:pt x="14556" y="9126"/>
                      </a:lnTo>
                      <a:lnTo>
                        <a:pt x="14636" y="9269"/>
                      </a:lnTo>
                      <a:lnTo>
                        <a:pt x="14690" y="9519"/>
                      </a:lnTo>
                      <a:lnTo>
                        <a:pt x="14681" y="9894"/>
                      </a:lnTo>
                      <a:lnTo>
                        <a:pt x="14681" y="10073"/>
                      </a:lnTo>
                      <a:lnTo>
                        <a:pt x="14663" y="10359"/>
                      </a:lnTo>
                      <a:lnTo>
                        <a:pt x="14556" y="10921"/>
                      </a:lnTo>
                      <a:lnTo>
                        <a:pt x="14458" y="11180"/>
                      </a:lnTo>
                      <a:lnTo>
                        <a:pt x="13958" y="12359"/>
                      </a:lnTo>
                      <a:lnTo>
                        <a:pt x="13377" y="13636"/>
                      </a:lnTo>
                      <a:lnTo>
                        <a:pt x="13895" y="13859"/>
                      </a:lnTo>
                      <a:lnTo>
                        <a:pt x="14422" y="14038"/>
                      </a:lnTo>
                      <a:lnTo>
                        <a:pt x="14770" y="14118"/>
                      </a:lnTo>
                      <a:lnTo>
                        <a:pt x="15521" y="14154"/>
                      </a:lnTo>
                      <a:lnTo>
                        <a:pt x="16306" y="14074"/>
                      </a:lnTo>
                      <a:lnTo>
                        <a:pt x="17110" y="13886"/>
                      </a:lnTo>
                      <a:lnTo>
                        <a:pt x="17887" y="13591"/>
                      </a:lnTo>
                      <a:lnTo>
                        <a:pt x="18619" y="13216"/>
                      </a:lnTo>
                      <a:lnTo>
                        <a:pt x="19271" y="12761"/>
                      </a:lnTo>
                      <a:lnTo>
                        <a:pt x="19807" y="12243"/>
                      </a:lnTo>
                      <a:lnTo>
                        <a:pt x="20021" y="11966"/>
                      </a:lnTo>
                      <a:lnTo>
                        <a:pt x="20173" y="11725"/>
                      </a:lnTo>
                      <a:lnTo>
                        <a:pt x="20387" y="11189"/>
                      </a:lnTo>
                      <a:lnTo>
                        <a:pt x="20432" y="10921"/>
                      </a:lnTo>
                      <a:lnTo>
                        <a:pt x="20512" y="10234"/>
                      </a:lnTo>
                      <a:lnTo>
                        <a:pt x="20521" y="8903"/>
                      </a:lnTo>
                      <a:lnTo>
                        <a:pt x="20378" y="7626"/>
                      </a:lnTo>
                      <a:lnTo>
                        <a:pt x="20084" y="6403"/>
                      </a:lnTo>
                      <a:lnTo>
                        <a:pt x="19646" y="5242"/>
                      </a:lnTo>
                      <a:lnTo>
                        <a:pt x="19066" y="4126"/>
                      </a:lnTo>
                      <a:lnTo>
                        <a:pt x="18351" y="3063"/>
                      </a:lnTo>
                      <a:lnTo>
                        <a:pt x="17503" y="2054"/>
                      </a:lnTo>
                      <a:lnTo>
                        <a:pt x="17030" y="1572"/>
                      </a:lnTo>
                      <a:lnTo>
                        <a:pt x="16780" y="1340"/>
                      </a:lnTo>
                      <a:lnTo>
                        <a:pt x="16226" y="947"/>
                      </a:lnTo>
                      <a:lnTo>
                        <a:pt x="15610" y="607"/>
                      </a:lnTo>
                      <a:lnTo>
                        <a:pt x="14967" y="339"/>
                      </a:lnTo>
                      <a:lnTo>
                        <a:pt x="14636" y="223"/>
                      </a:lnTo>
                      <a:lnTo>
                        <a:pt x="14315" y="125"/>
                      </a:lnTo>
                      <a:lnTo>
                        <a:pt x="13690" y="9"/>
                      </a:lnTo>
                      <a:lnTo>
                        <a:pt x="13074" y="0"/>
                      </a:lnTo>
                      <a:close/>
                    </a:path>
                  </a:pathLst>
                </a:custGeom>
                <a:solidFill>
                  <a:srgbClr val="4116B7"/>
                </a:solidFill>
                <a:ln>
                  <a:noFill/>
                </a:ln>
              </p:spPr>
              <p:txBody>
                <a:bodyPr spcFirstLastPara="1" wrap="square" lIns="182850" tIns="182850" rIns="182850" bIns="182850" anchor="ctr" anchorCtr="0">
                  <a:noAutofit/>
                </a:bodyPr>
                <a:lstStyle/>
                <a:p>
                  <a:endParaRPr sz="3600" dirty="0">
                    <a:solidFill>
                      <a:srgbClr val="FF0062"/>
                    </a:solidFill>
                  </a:endParaRPr>
                </a:p>
              </p:txBody>
            </p:sp>
            <p:sp>
              <p:nvSpPr>
                <p:cNvPr id="44" name="Google Shape;573;p25">
                  <a:extLst>
                    <a:ext uri="{FF2B5EF4-FFF2-40B4-BE49-F238E27FC236}">
                      <a16:creationId xmlns:a16="http://schemas.microsoft.com/office/drawing/2014/main" id="{15D766F0-A051-5340-AFE1-0B923858110B}"/>
                    </a:ext>
                  </a:extLst>
                </p:cNvPr>
                <p:cNvSpPr/>
                <p:nvPr/>
              </p:nvSpPr>
              <p:spPr>
                <a:xfrm>
                  <a:off x="4423345" y="2252412"/>
                  <a:ext cx="844653" cy="600179"/>
                </a:xfrm>
                <a:custGeom>
                  <a:avLst/>
                  <a:gdLst/>
                  <a:ahLst/>
                  <a:cxnLst/>
                  <a:rect l="l" t="t" r="r" b="b"/>
                  <a:pathLst>
                    <a:path w="23138" h="16441" extrusionOk="0">
                      <a:moveTo>
                        <a:pt x="5323" y="0"/>
                      </a:moveTo>
                      <a:lnTo>
                        <a:pt x="4805" y="36"/>
                      </a:lnTo>
                      <a:lnTo>
                        <a:pt x="4287" y="116"/>
                      </a:lnTo>
                      <a:lnTo>
                        <a:pt x="3760" y="250"/>
                      </a:lnTo>
                      <a:lnTo>
                        <a:pt x="3242" y="420"/>
                      </a:lnTo>
                      <a:lnTo>
                        <a:pt x="2715" y="643"/>
                      </a:lnTo>
                      <a:lnTo>
                        <a:pt x="2456" y="768"/>
                      </a:lnTo>
                      <a:lnTo>
                        <a:pt x="2242" y="884"/>
                      </a:lnTo>
                      <a:lnTo>
                        <a:pt x="1849" y="1134"/>
                      </a:lnTo>
                      <a:lnTo>
                        <a:pt x="1501" y="1411"/>
                      </a:lnTo>
                      <a:lnTo>
                        <a:pt x="1179" y="1724"/>
                      </a:lnTo>
                      <a:lnTo>
                        <a:pt x="768" y="2233"/>
                      </a:lnTo>
                      <a:lnTo>
                        <a:pt x="358" y="2974"/>
                      </a:lnTo>
                      <a:lnTo>
                        <a:pt x="99" y="3769"/>
                      </a:lnTo>
                      <a:lnTo>
                        <a:pt x="0" y="4572"/>
                      </a:lnTo>
                      <a:lnTo>
                        <a:pt x="63" y="5367"/>
                      </a:lnTo>
                      <a:lnTo>
                        <a:pt x="215" y="5939"/>
                      </a:lnTo>
                      <a:lnTo>
                        <a:pt x="367" y="6305"/>
                      </a:lnTo>
                      <a:lnTo>
                        <a:pt x="456" y="6474"/>
                      </a:lnTo>
                      <a:lnTo>
                        <a:pt x="786" y="6278"/>
                      </a:lnTo>
                      <a:lnTo>
                        <a:pt x="1438" y="5983"/>
                      </a:lnTo>
                      <a:lnTo>
                        <a:pt x="2108" y="5787"/>
                      </a:lnTo>
                      <a:lnTo>
                        <a:pt x="2778" y="5698"/>
                      </a:lnTo>
                      <a:lnTo>
                        <a:pt x="3456" y="5689"/>
                      </a:lnTo>
                      <a:lnTo>
                        <a:pt x="4135" y="5751"/>
                      </a:lnTo>
                      <a:lnTo>
                        <a:pt x="4823" y="5885"/>
                      </a:lnTo>
                      <a:lnTo>
                        <a:pt x="5519" y="6064"/>
                      </a:lnTo>
                      <a:lnTo>
                        <a:pt x="5867" y="6171"/>
                      </a:lnTo>
                      <a:lnTo>
                        <a:pt x="6225" y="6296"/>
                      </a:lnTo>
                      <a:lnTo>
                        <a:pt x="6885" y="6626"/>
                      </a:lnTo>
                      <a:lnTo>
                        <a:pt x="7466" y="7037"/>
                      </a:lnTo>
                      <a:lnTo>
                        <a:pt x="7984" y="7510"/>
                      </a:lnTo>
                      <a:lnTo>
                        <a:pt x="8680" y="8314"/>
                      </a:lnTo>
                      <a:lnTo>
                        <a:pt x="9511" y="9502"/>
                      </a:lnTo>
                      <a:lnTo>
                        <a:pt x="9931" y="10109"/>
                      </a:lnTo>
                      <a:lnTo>
                        <a:pt x="10190" y="9752"/>
                      </a:lnTo>
                      <a:lnTo>
                        <a:pt x="10743" y="9136"/>
                      </a:lnTo>
                      <a:lnTo>
                        <a:pt x="11333" y="8627"/>
                      </a:lnTo>
                      <a:lnTo>
                        <a:pt x="11967" y="8207"/>
                      </a:lnTo>
                      <a:lnTo>
                        <a:pt x="12645" y="7885"/>
                      </a:lnTo>
                      <a:lnTo>
                        <a:pt x="13351" y="7653"/>
                      </a:lnTo>
                      <a:lnTo>
                        <a:pt x="14101" y="7492"/>
                      </a:lnTo>
                      <a:lnTo>
                        <a:pt x="14878" y="7412"/>
                      </a:lnTo>
                      <a:lnTo>
                        <a:pt x="15280" y="7394"/>
                      </a:lnTo>
                      <a:lnTo>
                        <a:pt x="15440" y="7403"/>
                      </a:lnTo>
                      <a:lnTo>
                        <a:pt x="15762" y="7466"/>
                      </a:lnTo>
                      <a:lnTo>
                        <a:pt x="16244" y="7626"/>
                      </a:lnTo>
                      <a:lnTo>
                        <a:pt x="16566" y="7751"/>
                      </a:lnTo>
                      <a:lnTo>
                        <a:pt x="16655" y="7805"/>
                      </a:lnTo>
                      <a:lnTo>
                        <a:pt x="16816" y="8010"/>
                      </a:lnTo>
                      <a:lnTo>
                        <a:pt x="16825" y="8109"/>
                      </a:lnTo>
                      <a:lnTo>
                        <a:pt x="16798" y="8189"/>
                      </a:lnTo>
                      <a:lnTo>
                        <a:pt x="16601" y="8350"/>
                      </a:lnTo>
                      <a:lnTo>
                        <a:pt x="16494" y="8394"/>
                      </a:lnTo>
                      <a:lnTo>
                        <a:pt x="16039" y="8475"/>
                      </a:lnTo>
                      <a:lnTo>
                        <a:pt x="15583" y="8546"/>
                      </a:lnTo>
                      <a:lnTo>
                        <a:pt x="14922" y="8698"/>
                      </a:lnTo>
                      <a:lnTo>
                        <a:pt x="13967" y="8975"/>
                      </a:lnTo>
                      <a:lnTo>
                        <a:pt x="13351" y="9216"/>
                      </a:lnTo>
                      <a:lnTo>
                        <a:pt x="12770" y="9511"/>
                      </a:lnTo>
                      <a:lnTo>
                        <a:pt x="12226" y="9859"/>
                      </a:lnTo>
                      <a:lnTo>
                        <a:pt x="11717" y="10279"/>
                      </a:lnTo>
                      <a:lnTo>
                        <a:pt x="11252" y="10788"/>
                      </a:lnTo>
                      <a:lnTo>
                        <a:pt x="11038" y="11082"/>
                      </a:lnTo>
                      <a:lnTo>
                        <a:pt x="10949" y="11207"/>
                      </a:lnTo>
                      <a:lnTo>
                        <a:pt x="10859" y="11457"/>
                      </a:lnTo>
                      <a:lnTo>
                        <a:pt x="10833" y="11698"/>
                      </a:lnTo>
                      <a:lnTo>
                        <a:pt x="10877" y="11966"/>
                      </a:lnTo>
                      <a:lnTo>
                        <a:pt x="10922" y="12109"/>
                      </a:lnTo>
                      <a:lnTo>
                        <a:pt x="11422" y="13886"/>
                      </a:lnTo>
                      <a:lnTo>
                        <a:pt x="11886" y="15663"/>
                      </a:lnTo>
                      <a:lnTo>
                        <a:pt x="11940" y="15797"/>
                      </a:lnTo>
                      <a:lnTo>
                        <a:pt x="12065" y="16003"/>
                      </a:lnTo>
                      <a:lnTo>
                        <a:pt x="12163" y="16083"/>
                      </a:lnTo>
                      <a:lnTo>
                        <a:pt x="12217" y="16092"/>
                      </a:lnTo>
                      <a:lnTo>
                        <a:pt x="13199" y="16217"/>
                      </a:lnTo>
                      <a:lnTo>
                        <a:pt x="14690" y="16405"/>
                      </a:lnTo>
                      <a:lnTo>
                        <a:pt x="15673" y="16440"/>
                      </a:lnTo>
                      <a:lnTo>
                        <a:pt x="16155" y="16396"/>
                      </a:lnTo>
                      <a:lnTo>
                        <a:pt x="16601" y="16342"/>
                      </a:lnTo>
                      <a:lnTo>
                        <a:pt x="17432" y="16128"/>
                      </a:lnTo>
                      <a:lnTo>
                        <a:pt x="18218" y="15824"/>
                      </a:lnTo>
                      <a:lnTo>
                        <a:pt x="18959" y="15422"/>
                      </a:lnTo>
                      <a:lnTo>
                        <a:pt x="19646" y="14958"/>
                      </a:lnTo>
                      <a:lnTo>
                        <a:pt x="20307" y="14422"/>
                      </a:lnTo>
                      <a:lnTo>
                        <a:pt x="20914" y="13833"/>
                      </a:lnTo>
                      <a:lnTo>
                        <a:pt x="21495" y="13208"/>
                      </a:lnTo>
                      <a:lnTo>
                        <a:pt x="21772" y="12886"/>
                      </a:lnTo>
                      <a:lnTo>
                        <a:pt x="21950" y="12672"/>
                      </a:lnTo>
                      <a:lnTo>
                        <a:pt x="22263" y="12225"/>
                      </a:lnTo>
                      <a:lnTo>
                        <a:pt x="22549" y="11743"/>
                      </a:lnTo>
                      <a:lnTo>
                        <a:pt x="22772" y="11243"/>
                      </a:lnTo>
                      <a:lnTo>
                        <a:pt x="22959" y="10716"/>
                      </a:lnTo>
                      <a:lnTo>
                        <a:pt x="23075" y="10180"/>
                      </a:lnTo>
                      <a:lnTo>
                        <a:pt x="23138" y="9627"/>
                      </a:lnTo>
                      <a:lnTo>
                        <a:pt x="23129" y="9064"/>
                      </a:lnTo>
                      <a:lnTo>
                        <a:pt x="23084" y="8778"/>
                      </a:lnTo>
                      <a:lnTo>
                        <a:pt x="23040" y="8466"/>
                      </a:lnTo>
                      <a:lnTo>
                        <a:pt x="22906" y="7859"/>
                      </a:lnTo>
                      <a:lnTo>
                        <a:pt x="22736" y="7260"/>
                      </a:lnTo>
                      <a:lnTo>
                        <a:pt x="22513" y="6680"/>
                      </a:lnTo>
                      <a:lnTo>
                        <a:pt x="22254" y="6117"/>
                      </a:lnTo>
                      <a:lnTo>
                        <a:pt x="21950" y="5581"/>
                      </a:lnTo>
                      <a:lnTo>
                        <a:pt x="21593" y="5064"/>
                      </a:lnTo>
                      <a:lnTo>
                        <a:pt x="21191" y="4581"/>
                      </a:lnTo>
                      <a:lnTo>
                        <a:pt x="20959" y="4349"/>
                      </a:lnTo>
                      <a:lnTo>
                        <a:pt x="20486" y="3876"/>
                      </a:lnTo>
                      <a:lnTo>
                        <a:pt x="19745" y="3206"/>
                      </a:lnTo>
                      <a:lnTo>
                        <a:pt x="19227" y="2795"/>
                      </a:lnTo>
                      <a:lnTo>
                        <a:pt x="18673" y="2438"/>
                      </a:lnTo>
                      <a:lnTo>
                        <a:pt x="18093" y="2126"/>
                      </a:lnTo>
                      <a:lnTo>
                        <a:pt x="17476" y="1893"/>
                      </a:lnTo>
                      <a:lnTo>
                        <a:pt x="16807" y="1733"/>
                      </a:lnTo>
                      <a:lnTo>
                        <a:pt x="16458" y="1688"/>
                      </a:lnTo>
                      <a:lnTo>
                        <a:pt x="16074" y="1661"/>
                      </a:lnTo>
                      <a:lnTo>
                        <a:pt x="15342" y="1670"/>
                      </a:lnTo>
                      <a:lnTo>
                        <a:pt x="14646" y="1759"/>
                      </a:lnTo>
                      <a:lnTo>
                        <a:pt x="13976" y="1929"/>
                      </a:lnTo>
                      <a:lnTo>
                        <a:pt x="13333" y="2170"/>
                      </a:lnTo>
                      <a:lnTo>
                        <a:pt x="12717" y="2492"/>
                      </a:lnTo>
                      <a:lnTo>
                        <a:pt x="12127" y="2885"/>
                      </a:lnTo>
                      <a:lnTo>
                        <a:pt x="11565" y="3349"/>
                      </a:lnTo>
                      <a:lnTo>
                        <a:pt x="11297" y="3608"/>
                      </a:lnTo>
                      <a:lnTo>
                        <a:pt x="11216" y="3679"/>
                      </a:lnTo>
                      <a:lnTo>
                        <a:pt x="11011" y="3769"/>
                      </a:lnTo>
                      <a:lnTo>
                        <a:pt x="10654" y="3840"/>
                      </a:lnTo>
                      <a:lnTo>
                        <a:pt x="10422" y="3903"/>
                      </a:lnTo>
                      <a:lnTo>
                        <a:pt x="10350" y="3420"/>
                      </a:lnTo>
                      <a:lnTo>
                        <a:pt x="10279" y="2938"/>
                      </a:lnTo>
                      <a:lnTo>
                        <a:pt x="10279" y="2751"/>
                      </a:lnTo>
                      <a:lnTo>
                        <a:pt x="10279" y="2474"/>
                      </a:lnTo>
                      <a:lnTo>
                        <a:pt x="10252" y="2313"/>
                      </a:lnTo>
                      <a:lnTo>
                        <a:pt x="10216" y="2260"/>
                      </a:lnTo>
                      <a:lnTo>
                        <a:pt x="10011" y="2045"/>
                      </a:lnTo>
                      <a:lnTo>
                        <a:pt x="9600" y="1643"/>
                      </a:lnTo>
                      <a:lnTo>
                        <a:pt x="9172" y="1286"/>
                      </a:lnTo>
                      <a:lnTo>
                        <a:pt x="8725" y="974"/>
                      </a:lnTo>
                      <a:lnTo>
                        <a:pt x="8270" y="697"/>
                      </a:lnTo>
                      <a:lnTo>
                        <a:pt x="7796" y="474"/>
                      </a:lnTo>
                      <a:lnTo>
                        <a:pt x="7323" y="286"/>
                      </a:lnTo>
                      <a:lnTo>
                        <a:pt x="6832" y="152"/>
                      </a:lnTo>
                      <a:lnTo>
                        <a:pt x="6332" y="54"/>
                      </a:lnTo>
                      <a:lnTo>
                        <a:pt x="5832" y="0"/>
                      </a:lnTo>
                      <a:close/>
                    </a:path>
                  </a:pathLst>
                </a:custGeom>
                <a:solidFill>
                  <a:schemeClr val="accent6"/>
                </a:solidFill>
                <a:ln>
                  <a:noFill/>
                </a:ln>
              </p:spPr>
              <p:txBody>
                <a:bodyPr spcFirstLastPara="1" wrap="square" lIns="182850" tIns="182850" rIns="182850" bIns="182850" anchor="ctr" anchorCtr="0">
                  <a:noAutofit/>
                </a:bodyPr>
                <a:lstStyle/>
                <a:p>
                  <a:endParaRPr sz="3600"/>
                </a:p>
              </p:txBody>
            </p:sp>
            <p:sp>
              <p:nvSpPr>
                <p:cNvPr id="45" name="Google Shape;574;p25">
                  <a:extLst>
                    <a:ext uri="{FF2B5EF4-FFF2-40B4-BE49-F238E27FC236}">
                      <a16:creationId xmlns:a16="http://schemas.microsoft.com/office/drawing/2014/main" id="{D3F55D1B-A6CB-F448-B955-28DA7F9ACE93}"/>
                    </a:ext>
                  </a:extLst>
                </p:cNvPr>
                <p:cNvSpPr/>
                <p:nvPr/>
              </p:nvSpPr>
              <p:spPr>
                <a:xfrm>
                  <a:off x="4799198" y="1985419"/>
                  <a:ext cx="781755" cy="617446"/>
                </a:xfrm>
                <a:custGeom>
                  <a:avLst/>
                  <a:gdLst/>
                  <a:ahLst/>
                  <a:cxnLst/>
                  <a:rect l="l" t="t" r="r" b="b"/>
                  <a:pathLst>
                    <a:path w="21415" h="16914" extrusionOk="0">
                      <a:moveTo>
                        <a:pt x="6332" y="1"/>
                      </a:moveTo>
                      <a:lnTo>
                        <a:pt x="5752" y="45"/>
                      </a:lnTo>
                      <a:lnTo>
                        <a:pt x="5118" y="117"/>
                      </a:lnTo>
                      <a:lnTo>
                        <a:pt x="4180" y="295"/>
                      </a:lnTo>
                      <a:lnTo>
                        <a:pt x="3573" y="465"/>
                      </a:lnTo>
                      <a:lnTo>
                        <a:pt x="3001" y="706"/>
                      </a:lnTo>
                      <a:lnTo>
                        <a:pt x="2465" y="1010"/>
                      </a:lnTo>
                      <a:lnTo>
                        <a:pt x="1983" y="1412"/>
                      </a:lnTo>
                      <a:lnTo>
                        <a:pt x="1555" y="1903"/>
                      </a:lnTo>
                      <a:lnTo>
                        <a:pt x="1376" y="2197"/>
                      </a:lnTo>
                      <a:lnTo>
                        <a:pt x="1162" y="2581"/>
                      </a:lnTo>
                      <a:lnTo>
                        <a:pt x="795" y="3385"/>
                      </a:lnTo>
                      <a:lnTo>
                        <a:pt x="322" y="4635"/>
                      </a:lnTo>
                      <a:lnTo>
                        <a:pt x="19" y="5466"/>
                      </a:lnTo>
                      <a:lnTo>
                        <a:pt x="1" y="5519"/>
                      </a:lnTo>
                      <a:lnTo>
                        <a:pt x="19" y="5644"/>
                      </a:lnTo>
                      <a:lnTo>
                        <a:pt x="99" y="5850"/>
                      </a:lnTo>
                      <a:lnTo>
                        <a:pt x="170" y="5975"/>
                      </a:lnTo>
                      <a:lnTo>
                        <a:pt x="876" y="7243"/>
                      </a:lnTo>
                      <a:lnTo>
                        <a:pt x="1608" y="8529"/>
                      </a:lnTo>
                      <a:lnTo>
                        <a:pt x="1867" y="8404"/>
                      </a:lnTo>
                      <a:lnTo>
                        <a:pt x="2189" y="8261"/>
                      </a:lnTo>
                      <a:lnTo>
                        <a:pt x="2617" y="8082"/>
                      </a:lnTo>
                      <a:lnTo>
                        <a:pt x="3483" y="7796"/>
                      </a:lnTo>
                      <a:lnTo>
                        <a:pt x="4341" y="7591"/>
                      </a:lnTo>
                      <a:lnTo>
                        <a:pt x="5198" y="7475"/>
                      </a:lnTo>
                      <a:lnTo>
                        <a:pt x="6055" y="7448"/>
                      </a:lnTo>
                      <a:lnTo>
                        <a:pt x="6913" y="7538"/>
                      </a:lnTo>
                      <a:lnTo>
                        <a:pt x="7770" y="7743"/>
                      </a:lnTo>
                      <a:lnTo>
                        <a:pt x="8627" y="8064"/>
                      </a:lnTo>
                      <a:lnTo>
                        <a:pt x="9056" y="8288"/>
                      </a:lnTo>
                      <a:lnTo>
                        <a:pt x="9377" y="8457"/>
                      </a:lnTo>
                      <a:lnTo>
                        <a:pt x="9975" y="8823"/>
                      </a:lnTo>
                      <a:lnTo>
                        <a:pt x="10529" y="9216"/>
                      </a:lnTo>
                      <a:lnTo>
                        <a:pt x="11047" y="9645"/>
                      </a:lnTo>
                      <a:lnTo>
                        <a:pt x="11529" y="10091"/>
                      </a:lnTo>
                      <a:lnTo>
                        <a:pt x="11976" y="10565"/>
                      </a:lnTo>
                      <a:lnTo>
                        <a:pt x="12574" y="11315"/>
                      </a:lnTo>
                      <a:lnTo>
                        <a:pt x="13262" y="12404"/>
                      </a:lnTo>
                      <a:lnTo>
                        <a:pt x="13815" y="13583"/>
                      </a:lnTo>
                      <a:lnTo>
                        <a:pt x="14253" y="14851"/>
                      </a:lnTo>
                      <a:lnTo>
                        <a:pt x="14574" y="16208"/>
                      </a:lnTo>
                      <a:lnTo>
                        <a:pt x="14699" y="16914"/>
                      </a:lnTo>
                      <a:lnTo>
                        <a:pt x="15709" y="16450"/>
                      </a:lnTo>
                      <a:lnTo>
                        <a:pt x="17736" y="15512"/>
                      </a:lnTo>
                      <a:lnTo>
                        <a:pt x="18718" y="14994"/>
                      </a:lnTo>
                      <a:lnTo>
                        <a:pt x="18923" y="14878"/>
                      </a:lnTo>
                      <a:lnTo>
                        <a:pt x="19307" y="14592"/>
                      </a:lnTo>
                      <a:lnTo>
                        <a:pt x="19834" y="14092"/>
                      </a:lnTo>
                      <a:lnTo>
                        <a:pt x="20156" y="13726"/>
                      </a:lnTo>
                      <a:lnTo>
                        <a:pt x="20441" y="13369"/>
                      </a:lnTo>
                      <a:lnTo>
                        <a:pt x="20906" y="12601"/>
                      </a:lnTo>
                      <a:lnTo>
                        <a:pt x="21218" y="11779"/>
                      </a:lnTo>
                      <a:lnTo>
                        <a:pt x="21388" y="10940"/>
                      </a:lnTo>
                      <a:lnTo>
                        <a:pt x="21415" y="10091"/>
                      </a:lnTo>
                      <a:lnTo>
                        <a:pt x="21290" y="9270"/>
                      </a:lnTo>
                      <a:lnTo>
                        <a:pt x="21022" y="8493"/>
                      </a:lnTo>
                      <a:lnTo>
                        <a:pt x="20709" y="7957"/>
                      </a:lnTo>
                      <a:lnTo>
                        <a:pt x="20468" y="7618"/>
                      </a:lnTo>
                      <a:lnTo>
                        <a:pt x="20325" y="7457"/>
                      </a:lnTo>
                      <a:lnTo>
                        <a:pt x="20004" y="7109"/>
                      </a:lnTo>
                      <a:lnTo>
                        <a:pt x="19281" y="6466"/>
                      </a:lnTo>
                      <a:lnTo>
                        <a:pt x="18477" y="5903"/>
                      </a:lnTo>
                      <a:lnTo>
                        <a:pt x="17807" y="5564"/>
                      </a:lnTo>
                      <a:lnTo>
                        <a:pt x="17343" y="5385"/>
                      </a:lnTo>
                      <a:lnTo>
                        <a:pt x="16852" y="5243"/>
                      </a:lnTo>
                      <a:lnTo>
                        <a:pt x="16343" y="5144"/>
                      </a:lnTo>
                      <a:lnTo>
                        <a:pt x="15816" y="5100"/>
                      </a:lnTo>
                      <a:lnTo>
                        <a:pt x="15271" y="5109"/>
                      </a:lnTo>
                      <a:lnTo>
                        <a:pt x="14699" y="5180"/>
                      </a:lnTo>
                      <a:lnTo>
                        <a:pt x="14110" y="5314"/>
                      </a:lnTo>
                      <a:lnTo>
                        <a:pt x="13512" y="5510"/>
                      </a:lnTo>
                      <a:lnTo>
                        <a:pt x="12887" y="5778"/>
                      </a:lnTo>
                      <a:lnTo>
                        <a:pt x="12565" y="5948"/>
                      </a:lnTo>
                      <a:lnTo>
                        <a:pt x="12404" y="6019"/>
                      </a:lnTo>
                      <a:lnTo>
                        <a:pt x="12029" y="6091"/>
                      </a:lnTo>
                      <a:lnTo>
                        <a:pt x="11619" y="6082"/>
                      </a:lnTo>
                      <a:lnTo>
                        <a:pt x="11217" y="6028"/>
                      </a:lnTo>
                      <a:lnTo>
                        <a:pt x="11038" y="5975"/>
                      </a:lnTo>
                      <a:lnTo>
                        <a:pt x="10985" y="5957"/>
                      </a:lnTo>
                      <a:lnTo>
                        <a:pt x="10940" y="5850"/>
                      </a:lnTo>
                      <a:lnTo>
                        <a:pt x="10967" y="5582"/>
                      </a:lnTo>
                      <a:lnTo>
                        <a:pt x="11154" y="5100"/>
                      </a:lnTo>
                      <a:lnTo>
                        <a:pt x="11377" y="4742"/>
                      </a:lnTo>
                      <a:lnTo>
                        <a:pt x="11556" y="4546"/>
                      </a:lnTo>
                      <a:lnTo>
                        <a:pt x="11645" y="4466"/>
                      </a:lnTo>
                      <a:lnTo>
                        <a:pt x="12083" y="4171"/>
                      </a:lnTo>
                      <a:lnTo>
                        <a:pt x="12547" y="3903"/>
                      </a:lnTo>
                      <a:lnTo>
                        <a:pt x="12824" y="3769"/>
                      </a:lnTo>
                      <a:lnTo>
                        <a:pt x="13190" y="3608"/>
                      </a:lnTo>
                      <a:lnTo>
                        <a:pt x="12815" y="3180"/>
                      </a:lnTo>
                      <a:lnTo>
                        <a:pt x="12029" y="2394"/>
                      </a:lnTo>
                      <a:lnTo>
                        <a:pt x="11217" y="1688"/>
                      </a:lnTo>
                      <a:lnTo>
                        <a:pt x="10351" y="1099"/>
                      </a:lnTo>
                      <a:lnTo>
                        <a:pt x="9440" y="617"/>
                      </a:lnTo>
                      <a:lnTo>
                        <a:pt x="8466" y="260"/>
                      </a:lnTo>
                      <a:lnTo>
                        <a:pt x="7439" y="54"/>
                      </a:lnTo>
                      <a:lnTo>
                        <a:pt x="6332" y="1"/>
                      </a:lnTo>
                      <a:close/>
                    </a:path>
                  </a:pathLst>
                </a:custGeom>
                <a:solidFill>
                  <a:schemeClr val="accent6"/>
                </a:solidFill>
                <a:ln>
                  <a:noFill/>
                </a:ln>
              </p:spPr>
              <p:txBody>
                <a:bodyPr spcFirstLastPara="1" wrap="square" lIns="182850" tIns="182850" rIns="182850" bIns="182850" anchor="ctr" anchorCtr="0">
                  <a:noAutofit/>
                </a:bodyPr>
                <a:lstStyle/>
                <a:p>
                  <a:endParaRPr sz="3600"/>
                </a:p>
              </p:txBody>
            </p:sp>
            <p:sp>
              <p:nvSpPr>
                <p:cNvPr id="46" name="Google Shape;575;p25">
                  <a:extLst>
                    <a:ext uri="{FF2B5EF4-FFF2-40B4-BE49-F238E27FC236}">
                      <a16:creationId xmlns:a16="http://schemas.microsoft.com/office/drawing/2014/main" id="{5B9F2D06-7149-2C4C-81D1-45683366343C}"/>
                    </a:ext>
                  </a:extLst>
                </p:cNvPr>
                <p:cNvSpPr/>
                <p:nvPr/>
              </p:nvSpPr>
              <p:spPr>
                <a:xfrm>
                  <a:off x="4712171" y="2788663"/>
                  <a:ext cx="662456" cy="442696"/>
                </a:xfrm>
                <a:custGeom>
                  <a:avLst/>
                  <a:gdLst/>
                  <a:ahLst/>
                  <a:cxnLst/>
                  <a:rect l="l" t="t" r="r" b="b"/>
                  <a:pathLst>
                    <a:path w="18147" h="12127" extrusionOk="0">
                      <a:moveTo>
                        <a:pt x="63" y="7269"/>
                      </a:moveTo>
                      <a:lnTo>
                        <a:pt x="0" y="7349"/>
                      </a:lnTo>
                      <a:lnTo>
                        <a:pt x="45" y="7305"/>
                      </a:lnTo>
                      <a:lnTo>
                        <a:pt x="69" y="7294"/>
                      </a:lnTo>
                      <a:lnTo>
                        <a:pt x="69" y="7294"/>
                      </a:lnTo>
                      <a:lnTo>
                        <a:pt x="63" y="7269"/>
                      </a:lnTo>
                      <a:close/>
                      <a:moveTo>
                        <a:pt x="14538" y="0"/>
                      </a:moveTo>
                      <a:lnTo>
                        <a:pt x="13833" y="473"/>
                      </a:lnTo>
                      <a:lnTo>
                        <a:pt x="12458" y="1384"/>
                      </a:lnTo>
                      <a:lnTo>
                        <a:pt x="11761" y="1795"/>
                      </a:lnTo>
                      <a:lnTo>
                        <a:pt x="11333" y="2036"/>
                      </a:lnTo>
                      <a:lnTo>
                        <a:pt x="10448" y="2438"/>
                      </a:lnTo>
                      <a:lnTo>
                        <a:pt x="9555" y="2741"/>
                      </a:lnTo>
                      <a:lnTo>
                        <a:pt x="8645" y="2974"/>
                      </a:lnTo>
                      <a:lnTo>
                        <a:pt x="7716" y="3125"/>
                      </a:lnTo>
                      <a:lnTo>
                        <a:pt x="6778" y="3197"/>
                      </a:lnTo>
                      <a:lnTo>
                        <a:pt x="5832" y="3197"/>
                      </a:lnTo>
                      <a:lnTo>
                        <a:pt x="4876" y="3134"/>
                      </a:lnTo>
                      <a:lnTo>
                        <a:pt x="4394" y="3081"/>
                      </a:lnTo>
                      <a:lnTo>
                        <a:pt x="4162" y="3054"/>
                      </a:lnTo>
                      <a:lnTo>
                        <a:pt x="3814" y="3072"/>
                      </a:lnTo>
                      <a:lnTo>
                        <a:pt x="3555" y="3197"/>
                      </a:lnTo>
                      <a:lnTo>
                        <a:pt x="3367" y="3456"/>
                      </a:lnTo>
                      <a:lnTo>
                        <a:pt x="3296" y="3652"/>
                      </a:lnTo>
                      <a:lnTo>
                        <a:pt x="3188" y="3965"/>
                      </a:lnTo>
                      <a:lnTo>
                        <a:pt x="2929" y="4554"/>
                      </a:lnTo>
                      <a:lnTo>
                        <a:pt x="2626" y="5108"/>
                      </a:lnTo>
                      <a:lnTo>
                        <a:pt x="2278" y="5617"/>
                      </a:lnTo>
                      <a:lnTo>
                        <a:pt x="1885" y="6081"/>
                      </a:lnTo>
                      <a:lnTo>
                        <a:pt x="1429" y="6492"/>
                      </a:lnTo>
                      <a:lnTo>
                        <a:pt x="920" y="6858"/>
                      </a:lnTo>
                      <a:lnTo>
                        <a:pt x="358" y="7171"/>
                      </a:lnTo>
                      <a:lnTo>
                        <a:pt x="69" y="7294"/>
                      </a:lnTo>
                      <a:lnTo>
                        <a:pt x="69" y="7294"/>
                      </a:lnTo>
                      <a:lnTo>
                        <a:pt x="572" y="9225"/>
                      </a:lnTo>
                      <a:lnTo>
                        <a:pt x="1099" y="11225"/>
                      </a:lnTo>
                      <a:lnTo>
                        <a:pt x="1795" y="11127"/>
                      </a:lnTo>
                      <a:lnTo>
                        <a:pt x="2894" y="10975"/>
                      </a:lnTo>
                      <a:lnTo>
                        <a:pt x="3635" y="10832"/>
                      </a:lnTo>
                      <a:lnTo>
                        <a:pt x="4001" y="10743"/>
                      </a:lnTo>
                      <a:lnTo>
                        <a:pt x="4287" y="10653"/>
                      </a:lnTo>
                      <a:lnTo>
                        <a:pt x="4840" y="10430"/>
                      </a:lnTo>
                      <a:lnTo>
                        <a:pt x="5644" y="10019"/>
                      </a:lnTo>
                      <a:lnTo>
                        <a:pt x="6180" y="9734"/>
                      </a:lnTo>
                      <a:lnTo>
                        <a:pt x="6412" y="9618"/>
                      </a:lnTo>
                      <a:lnTo>
                        <a:pt x="6680" y="9546"/>
                      </a:lnTo>
                      <a:lnTo>
                        <a:pt x="6823" y="9555"/>
                      </a:lnTo>
                      <a:lnTo>
                        <a:pt x="6948" y="9600"/>
                      </a:lnTo>
                      <a:lnTo>
                        <a:pt x="7055" y="9698"/>
                      </a:lnTo>
                      <a:lnTo>
                        <a:pt x="7171" y="9930"/>
                      </a:lnTo>
                      <a:lnTo>
                        <a:pt x="7225" y="10162"/>
                      </a:lnTo>
                      <a:lnTo>
                        <a:pt x="7269" y="10287"/>
                      </a:lnTo>
                      <a:lnTo>
                        <a:pt x="7466" y="10511"/>
                      </a:lnTo>
                      <a:lnTo>
                        <a:pt x="7582" y="10573"/>
                      </a:lnTo>
                      <a:lnTo>
                        <a:pt x="8511" y="10921"/>
                      </a:lnTo>
                      <a:lnTo>
                        <a:pt x="10386" y="11591"/>
                      </a:lnTo>
                      <a:lnTo>
                        <a:pt x="11341" y="11877"/>
                      </a:lnTo>
                      <a:lnTo>
                        <a:pt x="11779" y="11993"/>
                      </a:lnTo>
                      <a:lnTo>
                        <a:pt x="12672" y="12127"/>
                      </a:lnTo>
                      <a:lnTo>
                        <a:pt x="13342" y="12127"/>
                      </a:lnTo>
                      <a:lnTo>
                        <a:pt x="13788" y="12064"/>
                      </a:lnTo>
                      <a:lnTo>
                        <a:pt x="14235" y="11966"/>
                      </a:lnTo>
                      <a:lnTo>
                        <a:pt x="14672" y="11796"/>
                      </a:lnTo>
                      <a:lnTo>
                        <a:pt x="14887" y="11689"/>
                      </a:lnTo>
                      <a:lnTo>
                        <a:pt x="15235" y="11502"/>
                      </a:lnTo>
                      <a:lnTo>
                        <a:pt x="15860" y="11055"/>
                      </a:lnTo>
                      <a:lnTo>
                        <a:pt x="16414" y="10537"/>
                      </a:lnTo>
                      <a:lnTo>
                        <a:pt x="16896" y="9957"/>
                      </a:lnTo>
                      <a:lnTo>
                        <a:pt x="17307" y="9314"/>
                      </a:lnTo>
                      <a:lnTo>
                        <a:pt x="17628" y="8635"/>
                      </a:lnTo>
                      <a:lnTo>
                        <a:pt x="17878" y="7921"/>
                      </a:lnTo>
                      <a:lnTo>
                        <a:pt x="18048" y="7180"/>
                      </a:lnTo>
                      <a:lnTo>
                        <a:pt x="18137" y="6430"/>
                      </a:lnTo>
                      <a:lnTo>
                        <a:pt x="18146" y="5671"/>
                      </a:lnTo>
                      <a:lnTo>
                        <a:pt x="18075" y="4920"/>
                      </a:lnTo>
                      <a:lnTo>
                        <a:pt x="17914" y="4179"/>
                      </a:lnTo>
                      <a:lnTo>
                        <a:pt x="17673" y="3465"/>
                      </a:lnTo>
                      <a:lnTo>
                        <a:pt x="17342" y="2786"/>
                      </a:lnTo>
                      <a:lnTo>
                        <a:pt x="16923" y="2152"/>
                      </a:lnTo>
                      <a:lnTo>
                        <a:pt x="16414" y="1563"/>
                      </a:lnTo>
                      <a:lnTo>
                        <a:pt x="16128" y="1304"/>
                      </a:lnTo>
                      <a:lnTo>
                        <a:pt x="15306" y="616"/>
                      </a:lnTo>
                      <a:lnTo>
                        <a:pt x="14538" y="0"/>
                      </a:ln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47" name="Google Shape;576;p25">
                  <a:extLst>
                    <a:ext uri="{FF2B5EF4-FFF2-40B4-BE49-F238E27FC236}">
                      <a16:creationId xmlns:a16="http://schemas.microsoft.com/office/drawing/2014/main" id="{C05D5C55-87E7-4345-B30C-DD4CA92C1CB3}"/>
                    </a:ext>
                  </a:extLst>
                </p:cNvPr>
                <p:cNvSpPr/>
                <p:nvPr/>
              </p:nvSpPr>
              <p:spPr>
                <a:xfrm>
                  <a:off x="3449619" y="2805929"/>
                  <a:ext cx="664720" cy="618760"/>
                </a:xfrm>
                <a:custGeom>
                  <a:avLst/>
                  <a:gdLst/>
                  <a:ahLst/>
                  <a:cxnLst/>
                  <a:rect l="l" t="t" r="r" b="b"/>
                  <a:pathLst>
                    <a:path w="18209" h="16950" extrusionOk="0">
                      <a:moveTo>
                        <a:pt x="3992" y="0"/>
                      </a:moveTo>
                      <a:lnTo>
                        <a:pt x="3617" y="170"/>
                      </a:lnTo>
                      <a:lnTo>
                        <a:pt x="2912" y="545"/>
                      </a:lnTo>
                      <a:lnTo>
                        <a:pt x="2278" y="974"/>
                      </a:lnTo>
                      <a:lnTo>
                        <a:pt x="1724" y="1465"/>
                      </a:lnTo>
                      <a:lnTo>
                        <a:pt x="1242" y="2010"/>
                      </a:lnTo>
                      <a:lnTo>
                        <a:pt x="840" y="2617"/>
                      </a:lnTo>
                      <a:lnTo>
                        <a:pt x="510" y="3287"/>
                      </a:lnTo>
                      <a:lnTo>
                        <a:pt x="260" y="4019"/>
                      </a:lnTo>
                      <a:lnTo>
                        <a:pt x="161" y="4412"/>
                      </a:lnTo>
                      <a:lnTo>
                        <a:pt x="99" y="4715"/>
                      </a:lnTo>
                      <a:lnTo>
                        <a:pt x="27" y="5287"/>
                      </a:lnTo>
                      <a:lnTo>
                        <a:pt x="1" y="5840"/>
                      </a:lnTo>
                      <a:lnTo>
                        <a:pt x="19" y="6376"/>
                      </a:lnTo>
                      <a:lnTo>
                        <a:pt x="81" y="6894"/>
                      </a:lnTo>
                      <a:lnTo>
                        <a:pt x="188" y="7385"/>
                      </a:lnTo>
                      <a:lnTo>
                        <a:pt x="340" y="7859"/>
                      </a:lnTo>
                      <a:lnTo>
                        <a:pt x="536" y="8305"/>
                      </a:lnTo>
                      <a:lnTo>
                        <a:pt x="885" y="8957"/>
                      </a:lnTo>
                      <a:lnTo>
                        <a:pt x="1483" y="9770"/>
                      </a:lnTo>
                      <a:lnTo>
                        <a:pt x="2197" y="10520"/>
                      </a:lnTo>
                      <a:lnTo>
                        <a:pt x="3028" y="11225"/>
                      </a:lnTo>
                      <a:lnTo>
                        <a:pt x="3483" y="11556"/>
                      </a:lnTo>
                      <a:lnTo>
                        <a:pt x="3707" y="11716"/>
                      </a:lnTo>
                      <a:lnTo>
                        <a:pt x="4180" y="11966"/>
                      </a:lnTo>
                      <a:lnTo>
                        <a:pt x="4662" y="12154"/>
                      </a:lnTo>
                      <a:lnTo>
                        <a:pt x="5153" y="12279"/>
                      </a:lnTo>
                      <a:lnTo>
                        <a:pt x="5894" y="12386"/>
                      </a:lnTo>
                      <a:lnTo>
                        <a:pt x="6877" y="12413"/>
                      </a:lnTo>
                      <a:lnTo>
                        <a:pt x="7350" y="12386"/>
                      </a:lnTo>
                      <a:lnTo>
                        <a:pt x="7439" y="11699"/>
                      </a:lnTo>
                      <a:lnTo>
                        <a:pt x="7555" y="10770"/>
                      </a:lnTo>
                      <a:lnTo>
                        <a:pt x="7663" y="10198"/>
                      </a:lnTo>
                      <a:lnTo>
                        <a:pt x="7734" y="9921"/>
                      </a:lnTo>
                      <a:lnTo>
                        <a:pt x="7779" y="9823"/>
                      </a:lnTo>
                      <a:lnTo>
                        <a:pt x="7975" y="9654"/>
                      </a:lnTo>
                      <a:lnTo>
                        <a:pt x="8377" y="9430"/>
                      </a:lnTo>
                      <a:lnTo>
                        <a:pt x="8636" y="9287"/>
                      </a:lnTo>
                      <a:lnTo>
                        <a:pt x="8743" y="9537"/>
                      </a:lnTo>
                      <a:lnTo>
                        <a:pt x="8904" y="9904"/>
                      </a:lnTo>
                      <a:lnTo>
                        <a:pt x="8957" y="10145"/>
                      </a:lnTo>
                      <a:lnTo>
                        <a:pt x="8948" y="10261"/>
                      </a:lnTo>
                      <a:lnTo>
                        <a:pt x="8895" y="10564"/>
                      </a:lnTo>
                      <a:lnTo>
                        <a:pt x="8850" y="11172"/>
                      </a:lnTo>
                      <a:lnTo>
                        <a:pt x="8859" y="11752"/>
                      </a:lnTo>
                      <a:lnTo>
                        <a:pt x="8940" y="12315"/>
                      </a:lnTo>
                      <a:lnTo>
                        <a:pt x="9073" y="12842"/>
                      </a:lnTo>
                      <a:lnTo>
                        <a:pt x="9252" y="13351"/>
                      </a:lnTo>
                      <a:lnTo>
                        <a:pt x="9484" y="13833"/>
                      </a:lnTo>
                      <a:lnTo>
                        <a:pt x="9761" y="14279"/>
                      </a:lnTo>
                      <a:lnTo>
                        <a:pt x="10083" y="14708"/>
                      </a:lnTo>
                      <a:lnTo>
                        <a:pt x="10431" y="15092"/>
                      </a:lnTo>
                      <a:lnTo>
                        <a:pt x="10815" y="15449"/>
                      </a:lnTo>
                      <a:lnTo>
                        <a:pt x="11226" y="15771"/>
                      </a:lnTo>
                      <a:lnTo>
                        <a:pt x="11878" y="16199"/>
                      </a:lnTo>
                      <a:lnTo>
                        <a:pt x="12824" y="16628"/>
                      </a:lnTo>
                      <a:lnTo>
                        <a:pt x="13306" y="16771"/>
                      </a:lnTo>
                      <a:lnTo>
                        <a:pt x="13547" y="16833"/>
                      </a:lnTo>
                      <a:lnTo>
                        <a:pt x="14030" y="16914"/>
                      </a:lnTo>
                      <a:lnTo>
                        <a:pt x="14485" y="16949"/>
                      </a:lnTo>
                      <a:lnTo>
                        <a:pt x="14932" y="16940"/>
                      </a:lnTo>
                      <a:lnTo>
                        <a:pt x="15360" y="16878"/>
                      </a:lnTo>
                      <a:lnTo>
                        <a:pt x="15762" y="16780"/>
                      </a:lnTo>
                      <a:lnTo>
                        <a:pt x="16146" y="16628"/>
                      </a:lnTo>
                      <a:lnTo>
                        <a:pt x="16503" y="16440"/>
                      </a:lnTo>
                      <a:lnTo>
                        <a:pt x="16834" y="16217"/>
                      </a:lnTo>
                      <a:lnTo>
                        <a:pt x="17128" y="15940"/>
                      </a:lnTo>
                      <a:lnTo>
                        <a:pt x="17396" y="15637"/>
                      </a:lnTo>
                      <a:lnTo>
                        <a:pt x="17628" y="15297"/>
                      </a:lnTo>
                      <a:lnTo>
                        <a:pt x="17825" y="14913"/>
                      </a:lnTo>
                      <a:lnTo>
                        <a:pt x="17977" y="14503"/>
                      </a:lnTo>
                      <a:lnTo>
                        <a:pt x="18102" y="14056"/>
                      </a:lnTo>
                      <a:lnTo>
                        <a:pt x="18173" y="13583"/>
                      </a:lnTo>
                      <a:lnTo>
                        <a:pt x="18191" y="13333"/>
                      </a:lnTo>
                      <a:lnTo>
                        <a:pt x="18209" y="13002"/>
                      </a:lnTo>
                      <a:lnTo>
                        <a:pt x="18209" y="12306"/>
                      </a:lnTo>
                      <a:lnTo>
                        <a:pt x="18120" y="11806"/>
                      </a:lnTo>
                      <a:lnTo>
                        <a:pt x="17995" y="11502"/>
                      </a:lnTo>
                      <a:lnTo>
                        <a:pt x="17816" y="11225"/>
                      </a:lnTo>
                      <a:lnTo>
                        <a:pt x="17566" y="10984"/>
                      </a:lnTo>
                      <a:lnTo>
                        <a:pt x="17405" y="10886"/>
                      </a:lnTo>
                      <a:lnTo>
                        <a:pt x="16798" y="10529"/>
                      </a:lnTo>
                      <a:lnTo>
                        <a:pt x="15637" y="9770"/>
                      </a:lnTo>
                      <a:lnTo>
                        <a:pt x="14539" y="8921"/>
                      </a:lnTo>
                      <a:lnTo>
                        <a:pt x="13494" y="8010"/>
                      </a:lnTo>
                      <a:lnTo>
                        <a:pt x="13003" y="7519"/>
                      </a:lnTo>
                      <a:lnTo>
                        <a:pt x="12913" y="7439"/>
                      </a:lnTo>
                      <a:lnTo>
                        <a:pt x="12717" y="7305"/>
                      </a:lnTo>
                      <a:lnTo>
                        <a:pt x="12369" y="7162"/>
                      </a:lnTo>
                      <a:lnTo>
                        <a:pt x="12136" y="7109"/>
                      </a:lnTo>
                      <a:lnTo>
                        <a:pt x="11547" y="7010"/>
                      </a:lnTo>
                      <a:lnTo>
                        <a:pt x="10431" y="6716"/>
                      </a:lnTo>
                      <a:lnTo>
                        <a:pt x="9386" y="6332"/>
                      </a:lnTo>
                      <a:lnTo>
                        <a:pt x="8422" y="5832"/>
                      </a:lnTo>
                      <a:lnTo>
                        <a:pt x="7538" y="5224"/>
                      </a:lnTo>
                      <a:lnTo>
                        <a:pt x="6734" y="4501"/>
                      </a:lnTo>
                      <a:lnTo>
                        <a:pt x="6011" y="3653"/>
                      </a:lnTo>
                      <a:lnTo>
                        <a:pt x="5385" y="2679"/>
                      </a:lnTo>
                      <a:lnTo>
                        <a:pt x="5109" y="2135"/>
                      </a:lnTo>
                      <a:lnTo>
                        <a:pt x="4591" y="1125"/>
                      </a:lnTo>
                      <a:lnTo>
                        <a:pt x="3992" y="0"/>
                      </a:lnTo>
                      <a:close/>
                    </a:path>
                  </a:pathLst>
                </a:custGeom>
                <a:solidFill>
                  <a:srgbClr val="4116B7"/>
                </a:solidFill>
                <a:ln>
                  <a:noFill/>
                </a:ln>
              </p:spPr>
              <p:txBody>
                <a:bodyPr spcFirstLastPara="1" wrap="square" lIns="182850" tIns="182850" rIns="182850" bIns="182850" anchor="ctr" anchorCtr="0">
                  <a:noAutofit/>
                </a:bodyPr>
                <a:lstStyle/>
                <a:p>
                  <a:endParaRPr sz="3600"/>
                </a:p>
              </p:txBody>
            </p:sp>
            <p:sp>
              <p:nvSpPr>
                <p:cNvPr id="48" name="Google Shape;577;p25">
                  <a:extLst>
                    <a:ext uri="{FF2B5EF4-FFF2-40B4-BE49-F238E27FC236}">
                      <a16:creationId xmlns:a16="http://schemas.microsoft.com/office/drawing/2014/main" id="{E9097E67-AE3D-DF49-9E69-6AD03B2BC71F}"/>
                    </a:ext>
                  </a:extLst>
                </p:cNvPr>
                <p:cNvSpPr/>
                <p:nvPr/>
              </p:nvSpPr>
              <p:spPr>
                <a:xfrm>
                  <a:off x="3987516" y="3022036"/>
                  <a:ext cx="698596" cy="408199"/>
                </a:xfrm>
                <a:custGeom>
                  <a:avLst/>
                  <a:gdLst/>
                  <a:ahLst/>
                  <a:cxnLst/>
                  <a:rect l="l" t="t" r="r" b="b"/>
                  <a:pathLst>
                    <a:path w="19137" h="11182" extrusionOk="0">
                      <a:moveTo>
                        <a:pt x="3233" y="1"/>
                      </a:moveTo>
                      <a:lnTo>
                        <a:pt x="1581" y="680"/>
                      </a:lnTo>
                      <a:lnTo>
                        <a:pt x="0" y="1331"/>
                      </a:lnTo>
                      <a:lnTo>
                        <a:pt x="625" y="1823"/>
                      </a:lnTo>
                      <a:lnTo>
                        <a:pt x="1884" y="2716"/>
                      </a:lnTo>
                      <a:lnTo>
                        <a:pt x="3188" y="3519"/>
                      </a:lnTo>
                      <a:lnTo>
                        <a:pt x="4528" y="4189"/>
                      </a:lnTo>
                      <a:lnTo>
                        <a:pt x="5912" y="4725"/>
                      </a:lnTo>
                      <a:lnTo>
                        <a:pt x="6992" y="5019"/>
                      </a:lnTo>
                      <a:lnTo>
                        <a:pt x="7725" y="5162"/>
                      </a:lnTo>
                      <a:lnTo>
                        <a:pt x="8484" y="5270"/>
                      </a:lnTo>
                      <a:lnTo>
                        <a:pt x="9252" y="5323"/>
                      </a:lnTo>
                      <a:lnTo>
                        <a:pt x="10037" y="5332"/>
                      </a:lnTo>
                      <a:lnTo>
                        <a:pt x="10841" y="5287"/>
                      </a:lnTo>
                      <a:lnTo>
                        <a:pt x="11243" y="5243"/>
                      </a:lnTo>
                      <a:lnTo>
                        <a:pt x="11511" y="5216"/>
                      </a:lnTo>
                      <a:lnTo>
                        <a:pt x="12047" y="5252"/>
                      </a:lnTo>
                      <a:lnTo>
                        <a:pt x="12306" y="5305"/>
                      </a:lnTo>
                      <a:lnTo>
                        <a:pt x="12431" y="5350"/>
                      </a:lnTo>
                      <a:lnTo>
                        <a:pt x="12663" y="5546"/>
                      </a:lnTo>
                      <a:lnTo>
                        <a:pt x="12779" y="5636"/>
                      </a:lnTo>
                      <a:lnTo>
                        <a:pt x="12672" y="5761"/>
                      </a:lnTo>
                      <a:lnTo>
                        <a:pt x="12529" y="5939"/>
                      </a:lnTo>
                      <a:lnTo>
                        <a:pt x="12422" y="6029"/>
                      </a:lnTo>
                      <a:lnTo>
                        <a:pt x="12359" y="6046"/>
                      </a:lnTo>
                      <a:lnTo>
                        <a:pt x="11457" y="6216"/>
                      </a:lnTo>
                      <a:lnTo>
                        <a:pt x="10546" y="6359"/>
                      </a:lnTo>
                      <a:lnTo>
                        <a:pt x="9877" y="6493"/>
                      </a:lnTo>
                      <a:lnTo>
                        <a:pt x="8868" y="6636"/>
                      </a:lnTo>
                      <a:lnTo>
                        <a:pt x="8207" y="6680"/>
                      </a:lnTo>
                      <a:lnTo>
                        <a:pt x="7546" y="6680"/>
                      </a:lnTo>
                      <a:lnTo>
                        <a:pt x="6885" y="6618"/>
                      </a:lnTo>
                      <a:lnTo>
                        <a:pt x="6233" y="6493"/>
                      </a:lnTo>
                      <a:lnTo>
                        <a:pt x="5590" y="6296"/>
                      </a:lnTo>
                      <a:lnTo>
                        <a:pt x="5269" y="6154"/>
                      </a:lnTo>
                      <a:lnTo>
                        <a:pt x="5233" y="6823"/>
                      </a:lnTo>
                      <a:lnTo>
                        <a:pt x="5188" y="7779"/>
                      </a:lnTo>
                      <a:lnTo>
                        <a:pt x="5126" y="8395"/>
                      </a:lnTo>
                      <a:lnTo>
                        <a:pt x="5063" y="8699"/>
                      </a:lnTo>
                      <a:lnTo>
                        <a:pt x="5028" y="8886"/>
                      </a:lnTo>
                      <a:lnTo>
                        <a:pt x="5037" y="9199"/>
                      </a:lnTo>
                      <a:lnTo>
                        <a:pt x="5153" y="9449"/>
                      </a:lnTo>
                      <a:lnTo>
                        <a:pt x="5358" y="9654"/>
                      </a:lnTo>
                      <a:lnTo>
                        <a:pt x="5492" y="9743"/>
                      </a:lnTo>
                      <a:lnTo>
                        <a:pt x="5760" y="9913"/>
                      </a:lnTo>
                      <a:lnTo>
                        <a:pt x="6349" y="10208"/>
                      </a:lnTo>
                      <a:lnTo>
                        <a:pt x="6983" y="10476"/>
                      </a:lnTo>
                      <a:lnTo>
                        <a:pt x="7653" y="10699"/>
                      </a:lnTo>
                      <a:lnTo>
                        <a:pt x="8359" y="10886"/>
                      </a:lnTo>
                      <a:lnTo>
                        <a:pt x="9082" y="11029"/>
                      </a:lnTo>
                      <a:lnTo>
                        <a:pt x="9823" y="11128"/>
                      </a:lnTo>
                      <a:lnTo>
                        <a:pt x="10573" y="11181"/>
                      </a:lnTo>
                      <a:lnTo>
                        <a:pt x="11323" y="11172"/>
                      </a:lnTo>
                      <a:lnTo>
                        <a:pt x="12064" y="11119"/>
                      </a:lnTo>
                      <a:lnTo>
                        <a:pt x="12788" y="11011"/>
                      </a:lnTo>
                      <a:lnTo>
                        <a:pt x="13484" y="10842"/>
                      </a:lnTo>
                      <a:lnTo>
                        <a:pt x="14145" y="10610"/>
                      </a:lnTo>
                      <a:lnTo>
                        <a:pt x="14770" y="10315"/>
                      </a:lnTo>
                      <a:lnTo>
                        <a:pt x="15342" y="9958"/>
                      </a:lnTo>
                      <a:lnTo>
                        <a:pt x="15851" y="9529"/>
                      </a:lnTo>
                      <a:lnTo>
                        <a:pt x="16074" y="9279"/>
                      </a:lnTo>
                      <a:lnTo>
                        <a:pt x="16226" y="9136"/>
                      </a:lnTo>
                      <a:lnTo>
                        <a:pt x="16574" y="8877"/>
                      </a:lnTo>
                      <a:lnTo>
                        <a:pt x="16753" y="8752"/>
                      </a:lnTo>
                      <a:lnTo>
                        <a:pt x="17119" y="8466"/>
                      </a:lnTo>
                      <a:lnTo>
                        <a:pt x="17771" y="7788"/>
                      </a:lnTo>
                      <a:lnTo>
                        <a:pt x="18315" y="7020"/>
                      </a:lnTo>
                      <a:lnTo>
                        <a:pt x="18735" y="6171"/>
                      </a:lnTo>
                      <a:lnTo>
                        <a:pt x="19012" y="5261"/>
                      </a:lnTo>
                      <a:lnTo>
                        <a:pt x="19119" y="4555"/>
                      </a:lnTo>
                      <a:lnTo>
                        <a:pt x="19137" y="4073"/>
                      </a:lnTo>
                      <a:lnTo>
                        <a:pt x="19119" y="3591"/>
                      </a:lnTo>
                      <a:lnTo>
                        <a:pt x="19048" y="3100"/>
                      </a:lnTo>
                      <a:lnTo>
                        <a:pt x="18932" y="2617"/>
                      </a:lnTo>
                      <a:lnTo>
                        <a:pt x="18771" y="2126"/>
                      </a:lnTo>
                      <a:lnTo>
                        <a:pt x="18664" y="1885"/>
                      </a:lnTo>
                      <a:lnTo>
                        <a:pt x="18610" y="1769"/>
                      </a:lnTo>
                      <a:lnTo>
                        <a:pt x="18494" y="1590"/>
                      </a:lnTo>
                      <a:lnTo>
                        <a:pt x="18342" y="1483"/>
                      </a:lnTo>
                      <a:lnTo>
                        <a:pt x="18137" y="1439"/>
                      </a:lnTo>
                      <a:lnTo>
                        <a:pt x="18003" y="1439"/>
                      </a:lnTo>
                      <a:lnTo>
                        <a:pt x="17476" y="1447"/>
                      </a:lnTo>
                      <a:lnTo>
                        <a:pt x="16690" y="1403"/>
                      </a:lnTo>
                      <a:lnTo>
                        <a:pt x="16181" y="1322"/>
                      </a:lnTo>
                      <a:lnTo>
                        <a:pt x="15681" y="1197"/>
                      </a:lnTo>
                      <a:lnTo>
                        <a:pt x="15199" y="1010"/>
                      </a:lnTo>
                      <a:lnTo>
                        <a:pt x="14735" y="751"/>
                      </a:lnTo>
                      <a:lnTo>
                        <a:pt x="14297" y="412"/>
                      </a:lnTo>
                      <a:lnTo>
                        <a:pt x="14083" y="206"/>
                      </a:lnTo>
                      <a:lnTo>
                        <a:pt x="13797" y="510"/>
                      </a:lnTo>
                      <a:lnTo>
                        <a:pt x="13208" y="1019"/>
                      </a:lnTo>
                      <a:lnTo>
                        <a:pt x="12582" y="1447"/>
                      </a:lnTo>
                      <a:lnTo>
                        <a:pt x="11922" y="1787"/>
                      </a:lnTo>
                      <a:lnTo>
                        <a:pt x="11243" y="2037"/>
                      </a:lnTo>
                      <a:lnTo>
                        <a:pt x="10520" y="2207"/>
                      </a:lnTo>
                      <a:lnTo>
                        <a:pt x="9778" y="2296"/>
                      </a:lnTo>
                      <a:lnTo>
                        <a:pt x="8993" y="2305"/>
                      </a:lnTo>
                      <a:lnTo>
                        <a:pt x="8591" y="2278"/>
                      </a:lnTo>
                      <a:lnTo>
                        <a:pt x="8207" y="2242"/>
                      </a:lnTo>
                      <a:lnTo>
                        <a:pt x="7439" y="2135"/>
                      </a:lnTo>
                      <a:lnTo>
                        <a:pt x="6689" y="1983"/>
                      </a:lnTo>
                      <a:lnTo>
                        <a:pt x="5974" y="1778"/>
                      </a:lnTo>
                      <a:lnTo>
                        <a:pt x="5296" y="1510"/>
                      </a:lnTo>
                      <a:lnTo>
                        <a:pt x="4653" y="1180"/>
                      </a:lnTo>
                      <a:lnTo>
                        <a:pt x="4045" y="769"/>
                      </a:lnTo>
                      <a:lnTo>
                        <a:pt x="3492" y="287"/>
                      </a:lnTo>
                      <a:lnTo>
                        <a:pt x="3233" y="1"/>
                      </a:lnTo>
                      <a:close/>
                    </a:path>
                  </a:pathLst>
                </a:custGeom>
                <a:solidFill>
                  <a:srgbClr val="4116B7"/>
                </a:solidFill>
                <a:ln>
                  <a:noFill/>
                </a:ln>
              </p:spPr>
              <p:txBody>
                <a:bodyPr spcFirstLastPara="1" wrap="square" lIns="182850" tIns="182850" rIns="182850" bIns="182850" anchor="ctr" anchorCtr="0">
                  <a:noAutofit/>
                </a:bodyPr>
                <a:lstStyle/>
                <a:p>
                  <a:endParaRPr sz="3600"/>
                </a:p>
              </p:txBody>
            </p:sp>
            <p:sp>
              <p:nvSpPr>
                <p:cNvPr id="49" name="Google Shape;578;p25">
                  <a:extLst>
                    <a:ext uri="{FF2B5EF4-FFF2-40B4-BE49-F238E27FC236}">
                      <a16:creationId xmlns:a16="http://schemas.microsoft.com/office/drawing/2014/main" id="{0EFADBC3-2F87-1C48-BCFD-02037CEFD91D}"/>
                    </a:ext>
                  </a:extLst>
                </p:cNvPr>
                <p:cNvSpPr/>
                <p:nvPr/>
              </p:nvSpPr>
              <p:spPr>
                <a:xfrm>
                  <a:off x="3451261" y="1949243"/>
                  <a:ext cx="651030" cy="449231"/>
                </a:xfrm>
                <a:custGeom>
                  <a:avLst/>
                  <a:gdLst/>
                  <a:ahLst/>
                  <a:cxnLst/>
                  <a:rect l="l" t="t" r="r" b="b"/>
                  <a:pathLst>
                    <a:path w="17834" h="12306" extrusionOk="0">
                      <a:moveTo>
                        <a:pt x="15556" y="0"/>
                      </a:moveTo>
                      <a:lnTo>
                        <a:pt x="15137" y="9"/>
                      </a:lnTo>
                      <a:lnTo>
                        <a:pt x="14913" y="45"/>
                      </a:lnTo>
                      <a:lnTo>
                        <a:pt x="14235" y="188"/>
                      </a:lnTo>
                      <a:lnTo>
                        <a:pt x="13235" y="509"/>
                      </a:lnTo>
                      <a:lnTo>
                        <a:pt x="12618" y="804"/>
                      </a:lnTo>
                      <a:lnTo>
                        <a:pt x="12350" y="992"/>
                      </a:lnTo>
                      <a:lnTo>
                        <a:pt x="11975" y="1277"/>
                      </a:lnTo>
                      <a:lnTo>
                        <a:pt x="11252" y="1876"/>
                      </a:lnTo>
                      <a:lnTo>
                        <a:pt x="10600" y="2519"/>
                      </a:lnTo>
                      <a:lnTo>
                        <a:pt x="10029" y="3206"/>
                      </a:lnTo>
                      <a:lnTo>
                        <a:pt x="9546" y="3947"/>
                      </a:lnTo>
                      <a:lnTo>
                        <a:pt x="9180" y="4760"/>
                      </a:lnTo>
                      <a:lnTo>
                        <a:pt x="8930" y="5644"/>
                      </a:lnTo>
                      <a:lnTo>
                        <a:pt x="8832" y="6600"/>
                      </a:lnTo>
                      <a:lnTo>
                        <a:pt x="8841" y="7118"/>
                      </a:lnTo>
                      <a:lnTo>
                        <a:pt x="8823" y="7252"/>
                      </a:lnTo>
                      <a:lnTo>
                        <a:pt x="8662" y="7519"/>
                      </a:lnTo>
                      <a:lnTo>
                        <a:pt x="8582" y="7653"/>
                      </a:lnTo>
                      <a:lnTo>
                        <a:pt x="8430" y="7573"/>
                      </a:lnTo>
                      <a:lnTo>
                        <a:pt x="8180" y="7448"/>
                      </a:lnTo>
                      <a:lnTo>
                        <a:pt x="8073" y="7359"/>
                      </a:lnTo>
                      <a:lnTo>
                        <a:pt x="8046" y="7305"/>
                      </a:lnTo>
                      <a:lnTo>
                        <a:pt x="7948" y="6805"/>
                      </a:lnTo>
                      <a:lnTo>
                        <a:pt x="7787" y="5796"/>
                      </a:lnTo>
                      <a:lnTo>
                        <a:pt x="7689" y="5287"/>
                      </a:lnTo>
                      <a:lnTo>
                        <a:pt x="7635" y="5108"/>
                      </a:lnTo>
                      <a:lnTo>
                        <a:pt x="7484" y="4840"/>
                      </a:lnTo>
                      <a:lnTo>
                        <a:pt x="7350" y="4715"/>
                      </a:lnTo>
                      <a:lnTo>
                        <a:pt x="7269" y="4671"/>
                      </a:lnTo>
                      <a:lnTo>
                        <a:pt x="6957" y="4537"/>
                      </a:lnTo>
                      <a:lnTo>
                        <a:pt x="6323" y="4349"/>
                      </a:lnTo>
                      <a:lnTo>
                        <a:pt x="5698" y="4251"/>
                      </a:lnTo>
                      <a:lnTo>
                        <a:pt x="5081" y="4233"/>
                      </a:lnTo>
                      <a:lnTo>
                        <a:pt x="4474" y="4314"/>
                      </a:lnTo>
                      <a:lnTo>
                        <a:pt x="3894" y="4474"/>
                      </a:lnTo>
                      <a:lnTo>
                        <a:pt x="3313" y="4724"/>
                      </a:lnTo>
                      <a:lnTo>
                        <a:pt x="2769" y="5055"/>
                      </a:lnTo>
                      <a:lnTo>
                        <a:pt x="2501" y="5251"/>
                      </a:lnTo>
                      <a:lnTo>
                        <a:pt x="2090" y="5591"/>
                      </a:lnTo>
                      <a:lnTo>
                        <a:pt x="1384" y="6305"/>
                      </a:lnTo>
                      <a:lnTo>
                        <a:pt x="822" y="7073"/>
                      </a:lnTo>
                      <a:lnTo>
                        <a:pt x="402" y="7894"/>
                      </a:lnTo>
                      <a:lnTo>
                        <a:pt x="125" y="8761"/>
                      </a:lnTo>
                      <a:lnTo>
                        <a:pt x="0" y="9672"/>
                      </a:lnTo>
                      <a:lnTo>
                        <a:pt x="9" y="10636"/>
                      </a:lnTo>
                      <a:lnTo>
                        <a:pt x="179" y="11636"/>
                      </a:lnTo>
                      <a:lnTo>
                        <a:pt x="322" y="12154"/>
                      </a:lnTo>
                      <a:lnTo>
                        <a:pt x="840" y="12047"/>
                      </a:lnTo>
                      <a:lnTo>
                        <a:pt x="1885" y="11833"/>
                      </a:lnTo>
                      <a:lnTo>
                        <a:pt x="2411" y="11788"/>
                      </a:lnTo>
                      <a:lnTo>
                        <a:pt x="3090" y="11743"/>
                      </a:lnTo>
                      <a:lnTo>
                        <a:pt x="4447" y="11654"/>
                      </a:lnTo>
                      <a:lnTo>
                        <a:pt x="5465" y="11654"/>
                      </a:lnTo>
                      <a:lnTo>
                        <a:pt x="6144" y="11725"/>
                      </a:lnTo>
                      <a:lnTo>
                        <a:pt x="6805" y="11877"/>
                      </a:lnTo>
                      <a:lnTo>
                        <a:pt x="7466" y="12118"/>
                      </a:lnTo>
                      <a:lnTo>
                        <a:pt x="7787" y="12288"/>
                      </a:lnTo>
                      <a:lnTo>
                        <a:pt x="7877" y="12306"/>
                      </a:lnTo>
                      <a:lnTo>
                        <a:pt x="8118" y="12243"/>
                      </a:lnTo>
                      <a:lnTo>
                        <a:pt x="8216" y="12181"/>
                      </a:lnTo>
                      <a:lnTo>
                        <a:pt x="8484" y="11984"/>
                      </a:lnTo>
                      <a:lnTo>
                        <a:pt x="9028" y="11627"/>
                      </a:lnTo>
                      <a:lnTo>
                        <a:pt x="9600" y="11315"/>
                      </a:lnTo>
                      <a:lnTo>
                        <a:pt x="10180" y="11047"/>
                      </a:lnTo>
                      <a:lnTo>
                        <a:pt x="10788" y="10823"/>
                      </a:lnTo>
                      <a:lnTo>
                        <a:pt x="11404" y="10645"/>
                      </a:lnTo>
                      <a:lnTo>
                        <a:pt x="12038" y="10502"/>
                      </a:lnTo>
                      <a:lnTo>
                        <a:pt x="12690" y="10404"/>
                      </a:lnTo>
                      <a:lnTo>
                        <a:pt x="13020" y="10377"/>
                      </a:lnTo>
                      <a:lnTo>
                        <a:pt x="13101" y="9859"/>
                      </a:lnTo>
                      <a:lnTo>
                        <a:pt x="13315" y="8886"/>
                      </a:lnTo>
                      <a:lnTo>
                        <a:pt x="13618" y="7975"/>
                      </a:lnTo>
                      <a:lnTo>
                        <a:pt x="14011" y="7127"/>
                      </a:lnTo>
                      <a:lnTo>
                        <a:pt x="14494" y="6350"/>
                      </a:lnTo>
                      <a:lnTo>
                        <a:pt x="15092" y="5653"/>
                      </a:lnTo>
                      <a:lnTo>
                        <a:pt x="15797" y="5028"/>
                      </a:lnTo>
                      <a:lnTo>
                        <a:pt x="16628" y="4483"/>
                      </a:lnTo>
                      <a:lnTo>
                        <a:pt x="17092" y="4251"/>
                      </a:lnTo>
                      <a:lnTo>
                        <a:pt x="17226" y="4171"/>
                      </a:lnTo>
                      <a:lnTo>
                        <a:pt x="17432" y="3903"/>
                      </a:lnTo>
                      <a:lnTo>
                        <a:pt x="17476" y="3751"/>
                      </a:lnTo>
                      <a:lnTo>
                        <a:pt x="17673" y="2778"/>
                      </a:lnTo>
                      <a:lnTo>
                        <a:pt x="17816" y="1795"/>
                      </a:lnTo>
                      <a:lnTo>
                        <a:pt x="17833" y="1670"/>
                      </a:lnTo>
                      <a:lnTo>
                        <a:pt x="17833" y="1411"/>
                      </a:lnTo>
                      <a:lnTo>
                        <a:pt x="17789" y="1340"/>
                      </a:lnTo>
                      <a:lnTo>
                        <a:pt x="17476" y="1063"/>
                      </a:lnTo>
                      <a:lnTo>
                        <a:pt x="16833" y="536"/>
                      </a:lnTo>
                      <a:lnTo>
                        <a:pt x="16324" y="233"/>
                      </a:lnTo>
                      <a:lnTo>
                        <a:pt x="15949" y="81"/>
                      </a:lnTo>
                      <a:lnTo>
                        <a:pt x="15556"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50" name="Google Shape;579;p25">
                  <a:extLst>
                    <a:ext uri="{FF2B5EF4-FFF2-40B4-BE49-F238E27FC236}">
                      <a16:creationId xmlns:a16="http://schemas.microsoft.com/office/drawing/2014/main" id="{CCBA4CF8-5796-2B41-A54E-D50432477D4F}"/>
                    </a:ext>
                  </a:extLst>
                </p:cNvPr>
                <p:cNvSpPr/>
                <p:nvPr/>
              </p:nvSpPr>
              <p:spPr>
                <a:xfrm>
                  <a:off x="4156350" y="1821769"/>
                  <a:ext cx="654644" cy="312337"/>
                </a:xfrm>
                <a:custGeom>
                  <a:avLst/>
                  <a:gdLst/>
                  <a:ahLst/>
                  <a:cxnLst/>
                  <a:rect l="l" t="t" r="r" b="b"/>
                  <a:pathLst>
                    <a:path w="17933" h="8556" extrusionOk="0">
                      <a:moveTo>
                        <a:pt x="8690" y="1"/>
                      </a:moveTo>
                      <a:lnTo>
                        <a:pt x="8029" y="37"/>
                      </a:lnTo>
                      <a:lnTo>
                        <a:pt x="7663" y="63"/>
                      </a:lnTo>
                      <a:lnTo>
                        <a:pt x="6948" y="153"/>
                      </a:lnTo>
                      <a:lnTo>
                        <a:pt x="6261" y="295"/>
                      </a:lnTo>
                      <a:lnTo>
                        <a:pt x="5600" y="483"/>
                      </a:lnTo>
                      <a:lnTo>
                        <a:pt x="4966" y="715"/>
                      </a:lnTo>
                      <a:lnTo>
                        <a:pt x="4359" y="983"/>
                      </a:lnTo>
                      <a:lnTo>
                        <a:pt x="3778" y="1305"/>
                      </a:lnTo>
                      <a:lnTo>
                        <a:pt x="3233" y="1662"/>
                      </a:lnTo>
                      <a:lnTo>
                        <a:pt x="2716" y="2064"/>
                      </a:lnTo>
                      <a:lnTo>
                        <a:pt x="2242" y="2510"/>
                      </a:lnTo>
                      <a:lnTo>
                        <a:pt x="1796" y="2992"/>
                      </a:lnTo>
                      <a:lnTo>
                        <a:pt x="1385" y="3510"/>
                      </a:lnTo>
                      <a:lnTo>
                        <a:pt x="1019" y="4073"/>
                      </a:lnTo>
                      <a:lnTo>
                        <a:pt x="697" y="4671"/>
                      </a:lnTo>
                      <a:lnTo>
                        <a:pt x="412" y="5305"/>
                      </a:lnTo>
                      <a:lnTo>
                        <a:pt x="170" y="5975"/>
                      </a:lnTo>
                      <a:lnTo>
                        <a:pt x="63" y="6332"/>
                      </a:lnTo>
                      <a:lnTo>
                        <a:pt x="19" y="6618"/>
                      </a:lnTo>
                      <a:lnTo>
                        <a:pt x="1" y="6975"/>
                      </a:lnTo>
                      <a:lnTo>
                        <a:pt x="1" y="6975"/>
                      </a:lnTo>
                      <a:lnTo>
                        <a:pt x="367" y="6922"/>
                      </a:lnTo>
                      <a:lnTo>
                        <a:pt x="1081" y="6841"/>
                      </a:lnTo>
                      <a:lnTo>
                        <a:pt x="1778" y="6823"/>
                      </a:lnTo>
                      <a:lnTo>
                        <a:pt x="2465" y="6868"/>
                      </a:lnTo>
                      <a:lnTo>
                        <a:pt x="3126" y="6984"/>
                      </a:lnTo>
                      <a:lnTo>
                        <a:pt x="3778" y="7154"/>
                      </a:lnTo>
                      <a:lnTo>
                        <a:pt x="4421" y="7404"/>
                      </a:lnTo>
                      <a:lnTo>
                        <a:pt x="5037" y="7725"/>
                      </a:lnTo>
                      <a:lnTo>
                        <a:pt x="5350" y="7913"/>
                      </a:lnTo>
                      <a:lnTo>
                        <a:pt x="5430" y="7957"/>
                      </a:lnTo>
                      <a:lnTo>
                        <a:pt x="5618" y="8011"/>
                      </a:lnTo>
                      <a:lnTo>
                        <a:pt x="5662" y="7993"/>
                      </a:lnTo>
                      <a:lnTo>
                        <a:pt x="5895" y="7788"/>
                      </a:lnTo>
                      <a:lnTo>
                        <a:pt x="6413" y="7484"/>
                      </a:lnTo>
                      <a:lnTo>
                        <a:pt x="6957" y="7207"/>
                      </a:lnTo>
                      <a:lnTo>
                        <a:pt x="7332" y="6939"/>
                      </a:lnTo>
                      <a:lnTo>
                        <a:pt x="7564" y="6716"/>
                      </a:lnTo>
                      <a:lnTo>
                        <a:pt x="7663" y="6573"/>
                      </a:lnTo>
                      <a:lnTo>
                        <a:pt x="7886" y="6279"/>
                      </a:lnTo>
                      <a:lnTo>
                        <a:pt x="8404" y="5734"/>
                      </a:lnTo>
                      <a:lnTo>
                        <a:pt x="9270" y="4984"/>
                      </a:lnTo>
                      <a:lnTo>
                        <a:pt x="9859" y="4501"/>
                      </a:lnTo>
                      <a:lnTo>
                        <a:pt x="9922" y="4466"/>
                      </a:lnTo>
                      <a:lnTo>
                        <a:pt x="10118" y="4466"/>
                      </a:lnTo>
                      <a:lnTo>
                        <a:pt x="10467" y="4537"/>
                      </a:lnTo>
                      <a:lnTo>
                        <a:pt x="10699" y="4582"/>
                      </a:lnTo>
                      <a:lnTo>
                        <a:pt x="10672" y="4796"/>
                      </a:lnTo>
                      <a:lnTo>
                        <a:pt x="10636" y="5127"/>
                      </a:lnTo>
                      <a:lnTo>
                        <a:pt x="10574" y="5323"/>
                      </a:lnTo>
                      <a:lnTo>
                        <a:pt x="10529" y="5412"/>
                      </a:lnTo>
                      <a:lnTo>
                        <a:pt x="10342" y="5653"/>
                      </a:lnTo>
                      <a:lnTo>
                        <a:pt x="9824" y="6136"/>
                      </a:lnTo>
                      <a:lnTo>
                        <a:pt x="9502" y="6448"/>
                      </a:lnTo>
                      <a:lnTo>
                        <a:pt x="10011" y="6386"/>
                      </a:lnTo>
                      <a:lnTo>
                        <a:pt x="10976" y="6368"/>
                      </a:lnTo>
                      <a:lnTo>
                        <a:pt x="11896" y="6475"/>
                      </a:lnTo>
                      <a:lnTo>
                        <a:pt x="12753" y="6689"/>
                      </a:lnTo>
                      <a:lnTo>
                        <a:pt x="13565" y="6993"/>
                      </a:lnTo>
                      <a:lnTo>
                        <a:pt x="14333" y="7368"/>
                      </a:lnTo>
                      <a:lnTo>
                        <a:pt x="15066" y="7806"/>
                      </a:lnTo>
                      <a:lnTo>
                        <a:pt x="15771" y="8297"/>
                      </a:lnTo>
                      <a:lnTo>
                        <a:pt x="16110" y="8556"/>
                      </a:lnTo>
                      <a:lnTo>
                        <a:pt x="17003" y="6770"/>
                      </a:lnTo>
                      <a:lnTo>
                        <a:pt x="17932" y="4894"/>
                      </a:lnTo>
                      <a:lnTo>
                        <a:pt x="17450" y="4350"/>
                      </a:lnTo>
                      <a:lnTo>
                        <a:pt x="16843" y="3698"/>
                      </a:lnTo>
                      <a:lnTo>
                        <a:pt x="16387" y="3233"/>
                      </a:lnTo>
                      <a:lnTo>
                        <a:pt x="15450" y="2394"/>
                      </a:lnTo>
                      <a:lnTo>
                        <a:pt x="14458" y="1680"/>
                      </a:lnTo>
                      <a:lnTo>
                        <a:pt x="13423" y="1081"/>
                      </a:lnTo>
                      <a:lnTo>
                        <a:pt x="12333" y="608"/>
                      </a:lnTo>
                      <a:lnTo>
                        <a:pt x="11181" y="269"/>
                      </a:lnTo>
                      <a:lnTo>
                        <a:pt x="9967" y="63"/>
                      </a:lnTo>
                      <a:lnTo>
                        <a:pt x="8690" y="1"/>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51" name="Google Shape;580;p25">
                  <a:extLst>
                    <a:ext uri="{FF2B5EF4-FFF2-40B4-BE49-F238E27FC236}">
                      <a16:creationId xmlns:a16="http://schemas.microsoft.com/office/drawing/2014/main" id="{0CDB12A2-AB8F-4B47-AED2-5E9F8ACF134F}"/>
                    </a:ext>
                  </a:extLst>
                </p:cNvPr>
                <p:cNvSpPr/>
                <p:nvPr/>
              </p:nvSpPr>
              <p:spPr>
                <a:xfrm>
                  <a:off x="3274250" y="2428437"/>
                  <a:ext cx="435870" cy="562031"/>
                </a:xfrm>
                <a:custGeom>
                  <a:avLst/>
                  <a:gdLst/>
                  <a:ahLst/>
                  <a:cxnLst/>
                  <a:rect l="l" t="t" r="r" b="b"/>
                  <a:pathLst>
                    <a:path w="11940" h="15396" extrusionOk="0">
                      <a:moveTo>
                        <a:pt x="9520" y="0"/>
                      </a:moveTo>
                      <a:lnTo>
                        <a:pt x="8609" y="18"/>
                      </a:lnTo>
                      <a:lnTo>
                        <a:pt x="7725" y="81"/>
                      </a:lnTo>
                      <a:lnTo>
                        <a:pt x="6885" y="197"/>
                      </a:lnTo>
                      <a:lnTo>
                        <a:pt x="6073" y="375"/>
                      </a:lnTo>
                      <a:lnTo>
                        <a:pt x="5305" y="617"/>
                      </a:lnTo>
                      <a:lnTo>
                        <a:pt x="4572" y="947"/>
                      </a:lnTo>
                      <a:lnTo>
                        <a:pt x="3876" y="1349"/>
                      </a:lnTo>
                      <a:lnTo>
                        <a:pt x="3224" y="1840"/>
                      </a:lnTo>
                      <a:lnTo>
                        <a:pt x="2608" y="2438"/>
                      </a:lnTo>
                      <a:lnTo>
                        <a:pt x="2036" y="3135"/>
                      </a:lnTo>
                      <a:lnTo>
                        <a:pt x="1509" y="3939"/>
                      </a:lnTo>
                      <a:lnTo>
                        <a:pt x="1027" y="4858"/>
                      </a:lnTo>
                      <a:lnTo>
                        <a:pt x="590" y="5912"/>
                      </a:lnTo>
                      <a:lnTo>
                        <a:pt x="393" y="6484"/>
                      </a:lnTo>
                      <a:lnTo>
                        <a:pt x="277" y="6868"/>
                      </a:lnTo>
                      <a:lnTo>
                        <a:pt x="107" y="7609"/>
                      </a:lnTo>
                      <a:lnTo>
                        <a:pt x="18" y="8359"/>
                      </a:lnTo>
                      <a:lnTo>
                        <a:pt x="0" y="9100"/>
                      </a:lnTo>
                      <a:lnTo>
                        <a:pt x="63" y="9832"/>
                      </a:lnTo>
                      <a:lnTo>
                        <a:pt x="197" y="10556"/>
                      </a:lnTo>
                      <a:lnTo>
                        <a:pt x="393" y="11270"/>
                      </a:lnTo>
                      <a:lnTo>
                        <a:pt x="670" y="11967"/>
                      </a:lnTo>
                      <a:lnTo>
                        <a:pt x="831" y="12315"/>
                      </a:lnTo>
                      <a:lnTo>
                        <a:pt x="1063" y="12735"/>
                      </a:lnTo>
                      <a:lnTo>
                        <a:pt x="1617" y="13520"/>
                      </a:lnTo>
                      <a:lnTo>
                        <a:pt x="2563" y="14646"/>
                      </a:lnTo>
                      <a:lnTo>
                        <a:pt x="3179" y="15396"/>
                      </a:lnTo>
                      <a:lnTo>
                        <a:pt x="3269" y="15351"/>
                      </a:lnTo>
                      <a:lnTo>
                        <a:pt x="3358" y="15306"/>
                      </a:lnTo>
                      <a:lnTo>
                        <a:pt x="3349" y="14815"/>
                      </a:lnTo>
                      <a:lnTo>
                        <a:pt x="3421" y="13895"/>
                      </a:lnTo>
                      <a:lnTo>
                        <a:pt x="3626" y="13056"/>
                      </a:lnTo>
                      <a:lnTo>
                        <a:pt x="3938" y="12279"/>
                      </a:lnTo>
                      <a:lnTo>
                        <a:pt x="4367" y="11565"/>
                      </a:lnTo>
                      <a:lnTo>
                        <a:pt x="4903" y="10922"/>
                      </a:lnTo>
                      <a:lnTo>
                        <a:pt x="5537" y="10341"/>
                      </a:lnTo>
                      <a:lnTo>
                        <a:pt x="6278" y="9823"/>
                      </a:lnTo>
                      <a:lnTo>
                        <a:pt x="6689" y="9591"/>
                      </a:lnTo>
                      <a:lnTo>
                        <a:pt x="6314" y="9180"/>
                      </a:lnTo>
                      <a:lnTo>
                        <a:pt x="5608" y="8421"/>
                      </a:lnTo>
                      <a:lnTo>
                        <a:pt x="5305" y="8037"/>
                      </a:lnTo>
                      <a:lnTo>
                        <a:pt x="5099" y="7743"/>
                      </a:lnTo>
                      <a:lnTo>
                        <a:pt x="4849" y="7269"/>
                      </a:lnTo>
                      <a:lnTo>
                        <a:pt x="4724" y="6939"/>
                      </a:lnTo>
                      <a:lnTo>
                        <a:pt x="4689" y="6769"/>
                      </a:lnTo>
                      <a:lnTo>
                        <a:pt x="4671" y="6662"/>
                      </a:lnTo>
                      <a:lnTo>
                        <a:pt x="4706" y="6412"/>
                      </a:lnTo>
                      <a:lnTo>
                        <a:pt x="4796" y="6162"/>
                      </a:lnTo>
                      <a:lnTo>
                        <a:pt x="4939" y="5939"/>
                      </a:lnTo>
                      <a:lnTo>
                        <a:pt x="5019" y="5867"/>
                      </a:lnTo>
                      <a:lnTo>
                        <a:pt x="5081" y="5832"/>
                      </a:lnTo>
                      <a:lnTo>
                        <a:pt x="5278" y="5858"/>
                      </a:lnTo>
                      <a:lnTo>
                        <a:pt x="5662" y="6001"/>
                      </a:lnTo>
                      <a:lnTo>
                        <a:pt x="5867" y="6135"/>
                      </a:lnTo>
                      <a:lnTo>
                        <a:pt x="6064" y="6314"/>
                      </a:lnTo>
                      <a:lnTo>
                        <a:pt x="6385" y="6743"/>
                      </a:lnTo>
                      <a:lnTo>
                        <a:pt x="6555" y="6948"/>
                      </a:lnTo>
                      <a:lnTo>
                        <a:pt x="6751" y="7162"/>
                      </a:lnTo>
                      <a:lnTo>
                        <a:pt x="7162" y="7591"/>
                      </a:lnTo>
                      <a:lnTo>
                        <a:pt x="7635" y="7957"/>
                      </a:lnTo>
                      <a:lnTo>
                        <a:pt x="8055" y="8162"/>
                      </a:lnTo>
                      <a:lnTo>
                        <a:pt x="8386" y="8261"/>
                      </a:lnTo>
                      <a:lnTo>
                        <a:pt x="8564" y="8296"/>
                      </a:lnTo>
                      <a:lnTo>
                        <a:pt x="8546" y="7698"/>
                      </a:lnTo>
                      <a:lnTo>
                        <a:pt x="8600" y="6546"/>
                      </a:lnTo>
                      <a:lnTo>
                        <a:pt x="8770" y="5430"/>
                      </a:lnTo>
                      <a:lnTo>
                        <a:pt x="9064" y="4358"/>
                      </a:lnTo>
                      <a:lnTo>
                        <a:pt x="9466" y="3340"/>
                      </a:lnTo>
                      <a:lnTo>
                        <a:pt x="10002" y="2358"/>
                      </a:lnTo>
                      <a:lnTo>
                        <a:pt x="10672" y="1429"/>
                      </a:lnTo>
                      <a:lnTo>
                        <a:pt x="11475" y="545"/>
                      </a:lnTo>
                      <a:lnTo>
                        <a:pt x="11940" y="125"/>
                      </a:lnTo>
                      <a:lnTo>
                        <a:pt x="10940" y="45"/>
                      </a:lnTo>
                      <a:lnTo>
                        <a:pt x="9520"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52" name="Google Shape;581;p25">
                  <a:extLst>
                    <a:ext uri="{FF2B5EF4-FFF2-40B4-BE49-F238E27FC236}">
                      <a16:creationId xmlns:a16="http://schemas.microsoft.com/office/drawing/2014/main" id="{D02B2EF4-9D9A-7C4C-9C2D-A6F1F8B6F9DD}"/>
                    </a:ext>
                  </a:extLst>
                </p:cNvPr>
                <p:cNvSpPr/>
                <p:nvPr/>
              </p:nvSpPr>
              <p:spPr>
                <a:xfrm>
                  <a:off x="5276461" y="2560765"/>
                  <a:ext cx="364137" cy="453173"/>
                </a:xfrm>
                <a:custGeom>
                  <a:avLst/>
                  <a:gdLst/>
                  <a:ahLst/>
                  <a:cxnLst/>
                  <a:rect l="l" t="t" r="r" b="b"/>
                  <a:pathLst>
                    <a:path w="9975" h="12414" extrusionOk="0">
                      <a:moveTo>
                        <a:pt x="7430" y="1"/>
                      </a:moveTo>
                      <a:lnTo>
                        <a:pt x="7180" y="260"/>
                      </a:lnTo>
                      <a:lnTo>
                        <a:pt x="6653" y="733"/>
                      </a:lnTo>
                      <a:lnTo>
                        <a:pt x="6099" y="1144"/>
                      </a:lnTo>
                      <a:lnTo>
                        <a:pt x="5519" y="1501"/>
                      </a:lnTo>
                      <a:lnTo>
                        <a:pt x="4921" y="1796"/>
                      </a:lnTo>
                      <a:lnTo>
                        <a:pt x="4295" y="2028"/>
                      </a:lnTo>
                      <a:lnTo>
                        <a:pt x="3661" y="2198"/>
                      </a:lnTo>
                      <a:lnTo>
                        <a:pt x="3010" y="2314"/>
                      </a:lnTo>
                      <a:lnTo>
                        <a:pt x="2670" y="2341"/>
                      </a:lnTo>
                      <a:lnTo>
                        <a:pt x="2402" y="2367"/>
                      </a:lnTo>
                      <a:lnTo>
                        <a:pt x="1911" y="2466"/>
                      </a:lnTo>
                      <a:lnTo>
                        <a:pt x="1491" y="2617"/>
                      </a:lnTo>
                      <a:lnTo>
                        <a:pt x="1134" y="2823"/>
                      </a:lnTo>
                      <a:lnTo>
                        <a:pt x="831" y="3082"/>
                      </a:lnTo>
                      <a:lnTo>
                        <a:pt x="563" y="3394"/>
                      </a:lnTo>
                      <a:lnTo>
                        <a:pt x="340" y="3752"/>
                      </a:lnTo>
                      <a:lnTo>
                        <a:pt x="152" y="4162"/>
                      </a:lnTo>
                      <a:lnTo>
                        <a:pt x="63" y="4386"/>
                      </a:lnTo>
                      <a:lnTo>
                        <a:pt x="36" y="4484"/>
                      </a:lnTo>
                      <a:lnTo>
                        <a:pt x="0" y="4618"/>
                      </a:lnTo>
                      <a:lnTo>
                        <a:pt x="750" y="5368"/>
                      </a:lnTo>
                      <a:lnTo>
                        <a:pt x="1518" y="6100"/>
                      </a:lnTo>
                      <a:lnTo>
                        <a:pt x="1947" y="6520"/>
                      </a:lnTo>
                      <a:lnTo>
                        <a:pt x="2724" y="7386"/>
                      </a:lnTo>
                      <a:lnTo>
                        <a:pt x="3394" y="8342"/>
                      </a:lnTo>
                      <a:lnTo>
                        <a:pt x="3795" y="9118"/>
                      </a:lnTo>
                      <a:lnTo>
                        <a:pt x="4019" y="9672"/>
                      </a:lnTo>
                      <a:lnTo>
                        <a:pt x="4117" y="9958"/>
                      </a:lnTo>
                      <a:lnTo>
                        <a:pt x="4170" y="10101"/>
                      </a:lnTo>
                      <a:lnTo>
                        <a:pt x="4340" y="10360"/>
                      </a:lnTo>
                      <a:lnTo>
                        <a:pt x="4447" y="10476"/>
                      </a:lnTo>
                      <a:lnTo>
                        <a:pt x="5474" y="11387"/>
                      </a:lnTo>
                      <a:lnTo>
                        <a:pt x="6662" y="12414"/>
                      </a:lnTo>
                      <a:lnTo>
                        <a:pt x="6992" y="12065"/>
                      </a:lnTo>
                      <a:lnTo>
                        <a:pt x="7528" y="11494"/>
                      </a:lnTo>
                      <a:lnTo>
                        <a:pt x="7859" y="11074"/>
                      </a:lnTo>
                      <a:lnTo>
                        <a:pt x="8001" y="10842"/>
                      </a:lnTo>
                      <a:lnTo>
                        <a:pt x="8412" y="10136"/>
                      </a:lnTo>
                      <a:lnTo>
                        <a:pt x="8948" y="9029"/>
                      </a:lnTo>
                      <a:lnTo>
                        <a:pt x="9252" y="8270"/>
                      </a:lnTo>
                      <a:lnTo>
                        <a:pt x="9377" y="7886"/>
                      </a:lnTo>
                      <a:lnTo>
                        <a:pt x="9502" y="7484"/>
                      </a:lnTo>
                      <a:lnTo>
                        <a:pt x="9716" y="6654"/>
                      </a:lnTo>
                      <a:lnTo>
                        <a:pt x="9877" y="5814"/>
                      </a:lnTo>
                      <a:lnTo>
                        <a:pt x="9966" y="4975"/>
                      </a:lnTo>
                      <a:lnTo>
                        <a:pt x="9975" y="4555"/>
                      </a:lnTo>
                      <a:lnTo>
                        <a:pt x="9975" y="4189"/>
                      </a:lnTo>
                      <a:lnTo>
                        <a:pt x="9886" y="3502"/>
                      </a:lnTo>
                      <a:lnTo>
                        <a:pt x="9725" y="2859"/>
                      </a:lnTo>
                      <a:lnTo>
                        <a:pt x="9475" y="2251"/>
                      </a:lnTo>
                      <a:lnTo>
                        <a:pt x="9153" y="1680"/>
                      </a:lnTo>
                      <a:lnTo>
                        <a:pt x="8752" y="1153"/>
                      </a:lnTo>
                      <a:lnTo>
                        <a:pt x="8278" y="662"/>
                      </a:lnTo>
                      <a:lnTo>
                        <a:pt x="7734" y="206"/>
                      </a:lnTo>
                      <a:lnTo>
                        <a:pt x="7430" y="1"/>
                      </a:lnTo>
                      <a:close/>
                    </a:path>
                  </a:pathLst>
                </a:custGeom>
                <a:solidFill>
                  <a:schemeClr val="accent6"/>
                </a:solidFill>
                <a:ln>
                  <a:noFill/>
                </a:ln>
              </p:spPr>
              <p:txBody>
                <a:bodyPr spcFirstLastPara="1" wrap="square" lIns="182850" tIns="182850" rIns="182850" bIns="182850" anchor="ctr" anchorCtr="0">
                  <a:noAutofit/>
                </a:bodyPr>
                <a:lstStyle/>
                <a:p>
                  <a:endParaRPr sz="3600"/>
                </a:p>
              </p:txBody>
            </p:sp>
            <p:sp>
              <p:nvSpPr>
                <p:cNvPr id="53" name="Google Shape;582;p25">
                  <a:extLst>
                    <a:ext uri="{FF2B5EF4-FFF2-40B4-BE49-F238E27FC236}">
                      <a16:creationId xmlns:a16="http://schemas.microsoft.com/office/drawing/2014/main" id="{069F609A-A346-9E4C-9E1C-CE53B0DBB323}"/>
                    </a:ext>
                  </a:extLst>
                </p:cNvPr>
                <p:cNvSpPr/>
                <p:nvPr/>
              </p:nvSpPr>
              <p:spPr>
                <a:xfrm>
                  <a:off x="5191697" y="3024664"/>
                  <a:ext cx="297990" cy="320149"/>
                </a:xfrm>
                <a:custGeom>
                  <a:avLst/>
                  <a:gdLst/>
                  <a:ahLst/>
                  <a:cxnLst/>
                  <a:rect l="l" t="t" r="r" b="b"/>
                  <a:pathLst>
                    <a:path w="8163" h="8770" extrusionOk="0">
                      <a:moveTo>
                        <a:pt x="6734" y="0"/>
                      </a:moveTo>
                      <a:lnTo>
                        <a:pt x="6662" y="724"/>
                      </a:lnTo>
                      <a:lnTo>
                        <a:pt x="6466" y="1759"/>
                      </a:lnTo>
                      <a:lnTo>
                        <a:pt x="6296" y="2429"/>
                      </a:lnTo>
                      <a:lnTo>
                        <a:pt x="6082" y="3063"/>
                      </a:lnTo>
                      <a:lnTo>
                        <a:pt x="5823" y="3679"/>
                      </a:lnTo>
                      <a:lnTo>
                        <a:pt x="5519" y="4251"/>
                      </a:lnTo>
                      <a:lnTo>
                        <a:pt x="5162" y="4787"/>
                      </a:lnTo>
                      <a:lnTo>
                        <a:pt x="4760" y="5287"/>
                      </a:lnTo>
                      <a:lnTo>
                        <a:pt x="4314" y="5742"/>
                      </a:lnTo>
                      <a:lnTo>
                        <a:pt x="3805" y="6162"/>
                      </a:lnTo>
                      <a:lnTo>
                        <a:pt x="3251" y="6519"/>
                      </a:lnTo>
                      <a:lnTo>
                        <a:pt x="2635" y="6832"/>
                      </a:lnTo>
                      <a:lnTo>
                        <a:pt x="1956" y="7091"/>
                      </a:lnTo>
                      <a:lnTo>
                        <a:pt x="1224" y="7287"/>
                      </a:lnTo>
                      <a:lnTo>
                        <a:pt x="429" y="7421"/>
                      </a:lnTo>
                      <a:lnTo>
                        <a:pt x="0" y="7466"/>
                      </a:lnTo>
                      <a:lnTo>
                        <a:pt x="224" y="7644"/>
                      </a:lnTo>
                      <a:lnTo>
                        <a:pt x="670" y="7966"/>
                      </a:lnTo>
                      <a:lnTo>
                        <a:pt x="1126" y="8234"/>
                      </a:lnTo>
                      <a:lnTo>
                        <a:pt x="1599" y="8439"/>
                      </a:lnTo>
                      <a:lnTo>
                        <a:pt x="2072" y="8600"/>
                      </a:lnTo>
                      <a:lnTo>
                        <a:pt x="2545" y="8707"/>
                      </a:lnTo>
                      <a:lnTo>
                        <a:pt x="3019" y="8761"/>
                      </a:lnTo>
                      <a:lnTo>
                        <a:pt x="3483" y="8769"/>
                      </a:lnTo>
                      <a:lnTo>
                        <a:pt x="3947" y="8725"/>
                      </a:lnTo>
                      <a:lnTo>
                        <a:pt x="4403" y="8627"/>
                      </a:lnTo>
                      <a:lnTo>
                        <a:pt x="4849" y="8484"/>
                      </a:lnTo>
                      <a:lnTo>
                        <a:pt x="5287" y="8287"/>
                      </a:lnTo>
                      <a:lnTo>
                        <a:pt x="5698" y="8037"/>
                      </a:lnTo>
                      <a:lnTo>
                        <a:pt x="6091" y="7743"/>
                      </a:lnTo>
                      <a:lnTo>
                        <a:pt x="6466" y="7394"/>
                      </a:lnTo>
                      <a:lnTo>
                        <a:pt x="6814" y="7010"/>
                      </a:lnTo>
                      <a:lnTo>
                        <a:pt x="6984" y="6787"/>
                      </a:lnTo>
                      <a:lnTo>
                        <a:pt x="7135" y="6573"/>
                      </a:lnTo>
                      <a:lnTo>
                        <a:pt x="7403" y="6117"/>
                      </a:lnTo>
                      <a:lnTo>
                        <a:pt x="7636" y="5653"/>
                      </a:lnTo>
                      <a:lnTo>
                        <a:pt x="7823" y="5171"/>
                      </a:lnTo>
                      <a:lnTo>
                        <a:pt x="8037" y="4430"/>
                      </a:lnTo>
                      <a:lnTo>
                        <a:pt x="8162" y="3438"/>
                      </a:lnTo>
                      <a:lnTo>
                        <a:pt x="8153" y="2715"/>
                      </a:lnTo>
                      <a:lnTo>
                        <a:pt x="8091" y="2260"/>
                      </a:lnTo>
                      <a:lnTo>
                        <a:pt x="7993" y="1822"/>
                      </a:lnTo>
                      <a:lnTo>
                        <a:pt x="7850" y="1402"/>
                      </a:lnTo>
                      <a:lnTo>
                        <a:pt x="7671" y="1018"/>
                      </a:lnTo>
                      <a:lnTo>
                        <a:pt x="7457" y="679"/>
                      </a:lnTo>
                      <a:lnTo>
                        <a:pt x="7198" y="366"/>
                      </a:lnTo>
                      <a:lnTo>
                        <a:pt x="6903" y="107"/>
                      </a:lnTo>
                      <a:lnTo>
                        <a:pt x="6734" y="0"/>
                      </a:lnTo>
                      <a:close/>
                    </a:path>
                  </a:pathLst>
                </a:custGeom>
                <a:solidFill>
                  <a:schemeClr val="accent3"/>
                </a:solidFill>
                <a:ln>
                  <a:noFill/>
                </a:ln>
              </p:spPr>
              <p:txBody>
                <a:bodyPr spcFirstLastPara="1" wrap="square" lIns="182850" tIns="182850" rIns="182850" bIns="182850" anchor="ctr" anchorCtr="0">
                  <a:noAutofit/>
                </a:bodyPr>
                <a:lstStyle/>
                <a:p>
                  <a:endParaRPr sz="3600"/>
                </a:p>
              </p:txBody>
            </p:sp>
            <p:sp>
              <p:nvSpPr>
                <p:cNvPr id="54" name="Google Shape;583;p25">
                  <a:extLst>
                    <a:ext uri="{FF2B5EF4-FFF2-40B4-BE49-F238E27FC236}">
                      <a16:creationId xmlns:a16="http://schemas.microsoft.com/office/drawing/2014/main" id="{457EE3E6-1E56-A649-BCBB-F50414800E34}"/>
                    </a:ext>
                  </a:extLst>
                </p:cNvPr>
                <p:cNvSpPr/>
                <p:nvPr/>
              </p:nvSpPr>
              <p:spPr>
                <a:xfrm>
                  <a:off x="5187765" y="3766628"/>
                  <a:ext cx="136187" cy="127555"/>
                </a:xfrm>
                <a:custGeom>
                  <a:avLst/>
                  <a:gdLst/>
                  <a:ahLst/>
                  <a:cxnLst/>
                  <a:rect l="l" t="t" r="r" b="b"/>
                  <a:pathLst>
                    <a:path w="8904" h="8341" extrusionOk="0">
                      <a:moveTo>
                        <a:pt x="4608" y="0"/>
                      </a:moveTo>
                      <a:lnTo>
                        <a:pt x="4117" y="54"/>
                      </a:lnTo>
                      <a:lnTo>
                        <a:pt x="3867" y="107"/>
                      </a:lnTo>
                      <a:lnTo>
                        <a:pt x="3474" y="214"/>
                      </a:lnTo>
                      <a:lnTo>
                        <a:pt x="2733" y="509"/>
                      </a:lnTo>
                      <a:lnTo>
                        <a:pt x="2081" y="902"/>
                      </a:lnTo>
                      <a:lnTo>
                        <a:pt x="1501" y="1393"/>
                      </a:lnTo>
                      <a:lnTo>
                        <a:pt x="1018" y="1965"/>
                      </a:lnTo>
                      <a:lnTo>
                        <a:pt x="617" y="2625"/>
                      </a:lnTo>
                      <a:lnTo>
                        <a:pt x="313" y="3358"/>
                      </a:lnTo>
                      <a:lnTo>
                        <a:pt x="108" y="4161"/>
                      </a:lnTo>
                      <a:lnTo>
                        <a:pt x="45" y="4590"/>
                      </a:lnTo>
                      <a:lnTo>
                        <a:pt x="0" y="5037"/>
                      </a:lnTo>
                      <a:lnTo>
                        <a:pt x="27" y="5822"/>
                      </a:lnTo>
                      <a:lnTo>
                        <a:pt x="170" y="6501"/>
                      </a:lnTo>
                      <a:lnTo>
                        <a:pt x="447" y="7073"/>
                      </a:lnTo>
                      <a:lnTo>
                        <a:pt x="849" y="7537"/>
                      </a:lnTo>
                      <a:lnTo>
                        <a:pt x="1385" y="7894"/>
                      </a:lnTo>
                      <a:lnTo>
                        <a:pt x="2045" y="8153"/>
                      </a:lnTo>
                      <a:lnTo>
                        <a:pt x="2831" y="8305"/>
                      </a:lnTo>
                      <a:lnTo>
                        <a:pt x="3278" y="8341"/>
                      </a:lnTo>
                      <a:lnTo>
                        <a:pt x="4072" y="8135"/>
                      </a:lnTo>
                      <a:lnTo>
                        <a:pt x="5269" y="7841"/>
                      </a:lnTo>
                      <a:lnTo>
                        <a:pt x="6046" y="7590"/>
                      </a:lnTo>
                      <a:lnTo>
                        <a:pt x="6412" y="7430"/>
                      </a:lnTo>
                      <a:lnTo>
                        <a:pt x="6644" y="7323"/>
                      </a:lnTo>
                      <a:lnTo>
                        <a:pt x="7091" y="7081"/>
                      </a:lnTo>
                      <a:lnTo>
                        <a:pt x="7511" y="6796"/>
                      </a:lnTo>
                      <a:lnTo>
                        <a:pt x="7894" y="6474"/>
                      </a:lnTo>
                      <a:lnTo>
                        <a:pt x="8225" y="6117"/>
                      </a:lnTo>
                      <a:lnTo>
                        <a:pt x="8502" y="5706"/>
                      </a:lnTo>
                      <a:lnTo>
                        <a:pt x="8716" y="5251"/>
                      </a:lnTo>
                      <a:lnTo>
                        <a:pt x="8850" y="4751"/>
                      </a:lnTo>
                      <a:lnTo>
                        <a:pt x="8886" y="4474"/>
                      </a:lnTo>
                      <a:lnTo>
                        <a:pt x="8904" y="4224"/>
                      </a:lnTo>
                      <a:lnTo>
                        <a:pt x="8895" y="3724"/>
                      </a:lnTo>
                      <a:lnTo>
                        <a:pt x="8814" y="3242"/>
                      </a:lnTo>
                      <a:lnTo>
                        <a:pt x="8680" y="2786"/>
                      </a:lnTo>
                      <a:lnTo>
                        <a:pt x="8493" y="2349"/>
                      </a:lnTo>
                      <a:lnTo>
                        <a:pt x="8252" y="1929"/>
                      </a:lnTo>
                      <a:lnTo>
                        <a:pt x="7966" y="1545"/>
                      </a:lnTo>
                      <a:lnTo>
                        <a:pt x="7644" y="1197"/>
                      </a:lnTo>
                      <a:lnTo>
                        <a:pt x="7278" y="884"/>
                      </a:lnTo>
                      <a:lnTo>
                        <a:pt x="6885" y="616"/>
                      </a:lnTo>
                      <a:lnTo>
                        <a:pt x="6466" y="393"/>
                      </a:lnTo>
                      <a:lnTo>
                        <a:pt x="6028" y="214"/>
                      </a:lnTo>
                      <a:lnTo>
                        <a:pt x="5564" y="89"/>
                      </a:lnTo>
                      <a:lnTo>
                        <a:pt x="5090" y="18"/>
                      </a:lnTo>
                      <a:lnTo>
                        <a:pt x="4608" y="0"/>
                      </a:lnTo>
                      <a:close/>
                    </a:path>
                  </a:pathLst>
                </a:custGeom>
                <a:solidFill>
                  <a:schemeClr val="accent3"/>
                </a:solidFill>
                <a:ln>
                  <a:noFill/>
                </a:ln>
              </p:spPr>
              <p:txBody>
                <a:bodyPr spcFirstLastPara="1" wrap="square" lIns="182850" tIns="182850" rIns="182850" bIns="182850" anchor="ctr" anchorCtr="0">
                  <a:noAutofit/>
                </a:bodyPr>
                <a:lstStyle/>
                <a:p>
                  <a:endParaRPr sz="3600"/>
                </a:p>
              </p:txBody>
            </p:sp>
          </p:grpSp>
        </p:grpSp>
      </p:grpSp>
      <p:sp>
        <p:nvSpPr>
          <p:cNvPr id="55" name="Google Shape;589;p25">
            <a:extLst>
              <a:ext uri="{FF2B5EF4-FFF2-40B4-BE49-F238E27FC236}">
                <a16:creationId xmlns:a16="http://schemas.microsoft.com/office/drawing/2014/main" id="{EC545414-D6ED-384B-90C4-E45454920BD7}"/>
              </a:ext>
            </a:extLst>
          </p:cNvPr>
          <p:cNvSpPr txBox="1">
            <a:spLocks/>
          </p:cNvSpPr>
          <p:nvPr/>
        </p:nvSpPr>
        <p:spPr>
          <a:xfrm>
            <a:off x="1159350" y="1868904"/>
            <a:ext cx="7179243" cy="1145400"/>
          </a:xfrm>
          <a:prstGeom prst="rect">
            <a:avLst/>
          </a:prstGeom>
        </p:spPr>
        <p:txBody>
          <a:bodyPr spcFirstLastPara="1" vert="horz" wrap="square" lIns="182850" tIns="182850" rIns="182850" bIns="182850" rtlCol="0" anchor="t" anchorCtr="0">
            <a:noAutofit/>
          </a:bodyPr>
          <a:lstStyle>
            <a:lvl1pPr lvl="0" algn="ctr" defTabSz="914400" rtl="0" eaLnBrk="1" latinLnBrk="0" hangingPunct="1">
              <a:lnSpc>
                <a:spcPct val="90000"/>
              </a:lnSpc>
              <a:spcBef>
                <a:spcPts val="0"/>
              </a:spcBef>
              <a:spcAft>
                <a:spcPts val="0"/>
              </a:spcAft>
              <a:buSzPts val="2800"/>
              <a:buNone/>
              <a:defRPr sz="4400" kern="1200">
                <a:solidFill>
                  <a:schemeClr val="tx1"/>
                </a:solidFill>
                <a:latin typeface="Roboto"/>
                <a:ea typeface="Roboto"/>
                <a:cs typeface="Roboto"/>
                <a:sym typeface="Roboto"/>
              </a:defRPr>
            </a:lvl1pPr>
            <a:lvl2pPr lvl="1">
              <a:spcBef>
                <a:spcPts val="0"/>
              </a:spcBef>
              <a:spcAft>
                <a:spcPts val="0"/>
              </a:spcAft>
              <a:buSzPts val="2800"/>
              <a:buNone/>
              <a:defRPr>
                <a:latin typeface="Roboto"/>
                <a:ea typeface="Roboto"/>
                <a:cs typeface="Roboto"/>
                <a:sym typeface="Roboto"/>
              </a:defRPr>
            </a:lvl2pPr>
            <a:lvl3pPr lvl="2">
              <a:spcBef>
                <a:spcPts val="0"/>
              </a:spcBef>
              <a:spcAft>
                <a:spcPts val="0"/>
              </a:spcAft>
              <a:buSzPts val="2800"/>
              <a:buNone/>
              <a:defRPr>
                <a:latin typeface="Roboto"/>
                <a:ea typeface="Roboto"/>
                <a:cs typeface="Roboto"/>
                <a:sym typeface="Roboto"/>
              </a:defRPr>
            </a:lvl3pPr>
            <a:lvl4pPr lvl="3">
              <a:spcBef>
                <a:spcPts val="0"/>
              </a:spcBef>
              <a:spcAft>
                <a:spcPts val="0"/>
              </a:spcAft>
              <a:buSzPts val="2800"/>
              <a:buNone/>
              <a:defRPr>
                <a:latin typeface="Roboto"/>
                <a:ea typeface="Roboto"/>
                <a:cs typeface="Roboto"/>
                <a:sym typeface="Roboto"/>
              </a:defRPr>
            </a:lvl4pPr>
            <a:lvl5pPr lvl="4">
              <a:spcBef>
                <a:spcPts val="0"/>
              </a:spcBef>
              <a:spcAft>
                <a:spcPts val="0"/>
              </a:spcAft>
              <a:buSzPts val="2800"/>
              <a:buNone/>
              <a:defRPr>
                <a:latin typeface="Roboto"/>
                <a:ea typeface="Roboto"/>
                <a:cs typeface="Roboto"/>
                <a:sym typeface="Roboto"/>
              </a:defRPr>
            </a:lvl5pPr>
            <a:lvl6pPr lvl="5">
              <a:spcBef>
                <a:spcPts val="0"/>
              </a:spcBef>
              <a:spcAft>
                <a:spcPts val="0"/>
              </a:spcAft>
              <a:buSzPts val="2800"/>
              <a:buNone/>
              <a:defRPr>
                <a:latin typeface="Roboto"/>
                <a:ea typeface="Roboto"/>
                <a:cs typeface="Roboto"/>
                <a:sym typeface="Roboto"/>
              </a:defRPr>
            </a:lvl6pPr>
            <a:lvl7pPr lvl="6">
              <a:spcBef>
                <a:spcPts val="0"/>
              </a:spcBef>
              <a:spcAft>
                <a:spcPts val="0"/>
              </a:spcAft>
              <a:buSzPts val="2800"/>
              <a:buNone/>
              <a:defRPr>
                <a:latin typeface="Roboto"/>
                <a:ea typeface="Roboto"/>
                <a:cs typeface="Roboto"/>
                <a:sym typeface="Roboto"/>
              </a:defRPr>
            </a:lvl7pPr>
            <a:lvl8pPr lvl="7">
              <a:spcBef>
                <a:spcPts val="0"/>
              </a:spcBef>
              <a:spcAft>
                <a:spcPts val="0"/>
              </a:spcAft>
              <a:buSzPts val="2800"/>
              <a:buNone/>
              <a:defRPr>
                <a:latin typeface="Roboto"/>
                <a:ea typeface="Roboto"/>
                <a:cs typeface="Roboto"/>
                <a:sym typeface="Roboto"/>
              </a:defRPr>
            </a:lvl8pPr>
            <a:lvl9pPr lvl="8">
              <a:spcBef>
                <a:spcPts val="0"/>
              </a:spcBef>
              <a:spcAft>
                <a:spcPts val="0"/>
              </a:spcAft>
              <a:buSzPts val="2800"/>
              <a:buNone/>
              <a:defRPr>
                <a:latin typeface="Roboto"/>
                <a:ea typeface="Roboto"/>
                <a:cs typeface="Roboto"/>
                <a:sym typeface="Roboto"/>
              </a:defRPr>
            </a:lvl9pPr>
          </a:lstStyle>
          <a:p>
            <a:r>
              <a:rPr lang="es-CO" sz="6000" b="1">
                <a:solidFill>
                  <a:srgbClr val="FFD316"/>
                </a:solidFill>
                <a:latin typeface="Calibri" panose="020F0502020204030204" pitchFamily="34" charset="0"/>
                <a:cs typeface="Calibri" panose="020F0502020204030204" pitchFamily="34" charset="0"/>
                <a:sym typeface="Fira Sans"/>
              </a:rPr>
              <a:t>¿Cuál es su realidad?</a:t>
            </a:r>
            <a:endParaRPr lang="es-CO" sz="6000" b="1">
              <a:solidFill>
                <a:srgbClr val="FFD316"/>
              </a:solidFill>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2DE8ECE8-ED36-064F-810B-B8B645544210}"/>
              </a:ext>
            </a:extLst>
          </p:cNvPr>
          <p:cNvSpPr txBox="1"/>
          <p:nvPr/>
        </p:nvSpPr>
        <p:spPr>
          <a:xfrm>
            <a:off x="7998350" y="3161520"/>
            <a:ext cx="9032382" cy="1077218"/>
          </a:xfrm>
          <a:prstGeom prst="rect">
            <a:avLst/>
          </a:prstGeom>
          <a:noFill/>
        </p:spPr>
        <p:txBody>
          <a:bodyPr wrap="square" rtlCol="0">
            <a:spAutoFit/>
          </a:bodyPr>
          <a:lstStyle/>
          <a:p>
            <a:pPr lvl="0"/>
            <a:endParaRPr lang="es-ES" sz="3200" dirty="0"/>
          </a:p>
          <a:p>
            <a:pPr lvl="0"/>
            <a:r>
              <a:rPr lang="es-ES" sz="3200" dirty="0"/>
              <a:t>¿Se sienten </a:t>
            </a:r>
            <a:r>
              <a:rPr lang="es-ES" sz="3200" b="1" dirty="0">
                <a:solidFill>
                  <a:srgbClr val="4116B7"/>
                </a:solidFill>
              </a:rPr>
              <a:t>identificados</a:t>
            </a:r>
            <a:r>
              <a:rPr lang="es-ES" sz="3200" dirty="0"/>
              <a:t> con estos casos? </a:t>
            </a:r>
            <a:endParaRPr lang="en-CO" sz="3200" dirty="0"/>
          </a:p>
        </p:txBody>
      </p:sp>
      <p:sp>
        <p:nvSpPr>
          <p:cNvPr id="56" name="TextBox 55">
            <a:extLst>
              <a:ext uri="{FF2B5EF4-FFF2-40B4-BE49-F238E27FC236}">
                <a16:creationId xmlns:a16="http://schemas.microsoft.com/office/drawing/2014/main" id="{1D6F4D7B-91BE-634A-A751-EF28EA1D4110}"/>
              </a:ext>
            </a:extLst>
          </p:cNvPr>
          <p:cNvSpPr txBox="1"/>
          <p:nvPr/>
        </p:nvSpPr>
        <p:spPr>
          <a:xfrm>
            <a:off x="7998350" y="5105111"/>
            <a:ext cx="9885613" cy="584775"/>
          </a:xfrm>
          <a:prstGeom prst="rect">
            <a:avLst/>
          </a:prstGeom>
          <a:noFill/>
        </p:spPr>
        <p:txBody>
          <a:bodyPr wrap="square" rtlCol="0">
            <a:spAutoFit/>
          </a:bodyPr>
          <a:lstStyle/>
          <a:p>
            <a:pPr lvl="0"/>
            <a:r>
              <a:rPr lang="es-ES" sz="3200" dirty="0"/>
              <a:t>¿Han tenido situaciones de este tipo en sus </a:t>
            </a:r>
            <a:r>
              <a:rPr lang="es-ES" sz="3200" b="1" dirty="0">
                <a:solidFill>
                  <a:srgbClr val="4116B7"/>
                </a:solidFill>
              </a:rPr>
              <a:t>clases</a:t>
            </a:r>
            <a:r>
              <a:rPr lang="es-ES" sz="3200" dirty="0"/>
              <a:t>? </a:t>
            </a:r>
          </a:p>
        </p:txBody>
      </p:sp>
      <p:sp>
        <p:nvSpPr>
          <p:cNvPr id="57" name="TextBox 56">
            <a:extLst>
              <a:ext uri="{FF2B5EF4-FFF2-40B4-BE49-F238E27FC236}">
                <a16:creationId xmlns:a16="http://schemas.microsoft.com/office/drawing/2014/main" id="{3D71143D-378A-164B-925D-ADF4DA7A1290}"/>
              </a:ext>
            </a:extLst>
          </p:cNvPr>
          <p:cNvSpPr txBox="1"/>
          <p:nvPr/>
        </p:nvSpPr>
        <p:spPr>
          <a:xfrm>
            <a:off x="8065011" y="6655831"/>
            <a:ext cx="8397054" cy="584775"/>
          </a:xfrm>
          <a:prstGeom prst="rect">
            <a:avLst/>
          </a:prstGeom>
          <a:noFill/>
        </p:spPr>
        <p:txBody>
          <a:bodyPr wrap="square" rtlCol="0">
            <a:spAutoFit/>
          </a:bodyPr>
          <a:lstStyle/>
          <a:p>
            <a:pPr lvl="0"/>
            <a:r>
              <a:rPr lang="es-ES" sz="3200" dirty="0"/>
              <a:t>¿Cómo </a:t>
            </a:r>
            <a:r>
              <a:rPr lang="es-ES" sz="3200" b="1" dirty="0">
                <a:solidFill>
                  <a:srgbClr val="4116B7"/>
                </a:solidFill>
              </a:rPr>
              <a:t>viven</a:t>
            </a:r>
            <a:r>
              <a:rPr lang="es-ES" sz="3200" dirty="0"/>
              <a:t> ustedes estos </a:t>
            </a:r>
            <a:r>
              <a:rPr lang="es-ES" sz="3200" b="1" dirty="0">
                <a:solidFill>
                  <a:srgbClr val="4116B7"/>
                </a:solidFill>
              </a:rPr>
              <a:t>escenarios</a:t>
            </a:r>
            <a:r>
              <a:rPr lang="es-ES" sz="3200" dirty="0"/>
              <a:t>? </a:t>
            </a:r>
            <a:endParaRPr lang="en-CO" sz="3200" dirty="0"/>
          </a:p>
        </p:txBody>
      </p:sp>
    </p:spTree>
    <p:extLst>
      <p:ext uri="{BB962C8B-B14F-4D97-AF65-F5344CB8AC3E}">
        <p14:creationId xmlns:p14="http://schemas.microsoft.com/office/powerpoint/2010/main" val="266000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ppt_x"/>
                                          </p:val>
                                        </p:tav>
                                        <p:tav tm="100000">
                                          <p:val>
                                            <p:strVal val="#ppt_x"/>
                                          </p:val>
                                        </p:tav>
                                      </p:tavLst>
                                    </p:anim>
                                    <p:anim calcmode="lin" valueType="num">
                                      <p:cBhvr additive="base">
                                        <p:cTn id="14"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ppt_x"/>
                                          </p:val>
                                        </p:tav>
                                        <p:tav tm="100000">
                                          <p:val>
                                            <p:strVal val="#ppt_x"/>
                                          </p:val>
                                        </p:tav>
                                      </p:tavLst>
                                    </p:anim>
                                    <p:anim calcmode="lin" valueType="num">
                                      <p:cBhvr additive="base">
                                        <p:cTn id="20" dur="500" fill="hold"/>
                                        <p:tgtEl>
                                          <p:spTgt spid="5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 grpId="0"/>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Graphical user interface, diagram&#10;&#10;Description automatically generated">
            <a:extLst>
              <a:ext uri="{FF2B5EF4-FFF2-40B4-BE49-F238E27FC236}">
                <a16:creationId xmlns:a16="http://schemas.microsoft.com/office/drawing/2014/main" id="{6DED6FE6-36B3-409D-BC0E-F3A9C18EA8B8}"/>
              </a:ext>
            </a:extLst>
          </p:cNvPr>
          <p:cNvPicPr>
            <a:picLocks noChangeAspect="1"/>
          </p:cNvPicPr>
          <p:nvPr/>
        </p:nvPicPr>
        <p:blipFill>
          <a:blip r:embed="rId2"/>
          <a:stretch>
            <a:fillRect/>
          </a:stretch>
        </p:blipFill>
        <p:spPr>
          <a:xfrm>
            <a:off x="-78698" y="6090"/>
            <a:ext cx="18370445" cy="10443459"/>
          </a:xfrm>
          <a:prstGeom prst="rect">
            <a:avLst/>
          </a:prstGeom>
        </p:spPr>
      </p:pic>
    </p:spTree>
    <p:extLst>
      <p:ext uri="{BB962C8B-B14F-4D97-AF65-F5344CB8AC3E}">
        <p14:creationId xmlns:p14="http://schemas.microsoft.com/office/powerpoint/2010/main" val="2062056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A276D38-E94F-F74D-93CD-A111B2FACD17}"/>
              </a:ext>
            </a:extLst>
          </p:cNvPr>
          <p:cNvPicPr>
            <a:picLocks noChangeAspect="1"/>
          </p:cNvPicPr>
          <p:nvPr/>
        </p:nvPicPr>
        <p:blipFill>
          <a:blip r:embed="rId2"/>
          <a:stretch>
            <a:fillRect/>
          </a:stretch>
        </p:blipFill>
        <p:spPr>
          <a:xfrm>
            <a:off x="0" y="0"/>
            <a:ext cx="18288000" cy="10287000"/>
          </a:xfrm>
          <a:prstGeom prst="rect">
            <a:avLst/>
          </a:prstGeom>
        </p:spPr>
      </p:pic>
      <p:sp>
        <p:nvSpPr>
          <p:cNvPr id="2" name="TextBox 1">
            <a:extLst>
              <a:ext uri="{FF2B5EF4-FFF2-40B4-BE49-F238E27FC236}">
                <a16:creationId xmlns:a16="http://schemas.microsoft.com/office/drawing/2014/main" id="{71FA6B73-31D0-4150-96F0-762A4FC83C37}"/>
              </a:ext>
            </a:extLst>
          </p:cNvPr>
          <p:cNvSpPr txBox="1"/>
          <p:nvPr/>
        </p:nvSpPr>
        <p:spPr>
          <a:xfrm>
            <a:off x="10507963" y="2855234"/>
            <a:ext cx="9322821"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dirty="0" err="1">
                <a:solidFill>
                  <a:srgbClr val="FFFF00"/>
                </a:solidFill>
              </a:rPr>
              <a:t>Sección</a:t>
            </a:r>
            <a:r>
              <a:rPr lang="en-US" sz="3200" b="1" dirty="0">
                <a:solidFill>
                  <a:srgbClr val="FFFF00"/>
                </a:solidFill>
              </a:rPr>
              <a:t> 3: </a:t>
            </a:r>
          </a:p>
          <a:p>
            <a:r>
              <a:rPr lang="en-US" sz="3200" b="1" dirty="0" err="1">
                <a:solidFill>
                  <a:srgbClr val="FFFF00"/>
                </a:solidFill>
              </a:rPr>
              <a:t>Descubriendo</a:t>
            </a:r>
            <a:r>
              <a:rPr lang="en-US" sz="3200" b="1" dirty="0">
                <a:solidFill>
                  <a:srgbClr val="FFFF00"/>
                </a:solidFill>
              </a:rPr>
              <a:t> </a:t>
            </a:r>
            <a:r>
              <a:rPr lang="en-US" sz="3200" b="1" dirty="0" err="1">
                <a:solidFill>
                  <a:srgbClr val="FFFF00"/>
                </a:solidFill>
              </a:rPr>
              <a:t>propuestas</a:t>
            </a:r>
            <a:r>
              <a:rPr lang="en-US" sz="3200" b="1" dirty="0">
                <a:solidFill>
                  <a:srgbClr val="FFFF00"/>
                </a:solidFill>
              </a:rPr>
              <a:t> </a:t>
            </a:r>
            <a:r>
              <a:rPr lang="en-US" sz="3200" b="1" dirty="0" err="1">
                <a:solidFill>
                  <a:srgbClr val="FFFF00"/>
                </a:solidFill>
              </a:rPr>
              <a:t>pedagógicas</a:t>
            </a:r>
            <a:r>
              <a:rPr lang="en-US" sz="3200" b="1" dirty="0">
                <a:solidFill>
                  <a:srgbClr val="FFFF00"/>
                </a:solidFill>
              </a:rPr>
              <a:t> </a:t>
            </a:r>
            <a:r>
              <a:rPr lang="en-US" sz="3200" b="1" dirty="0" err="1">
                <a:solidFill>
                  <a:srgbClr val="FFFF00"/>
                </a:solidFill>
              </a:rPr>
              <a:t>innovadoras</a:t>
            </a:r>
            <a:r>
              <a:rPr lang="en-US" sz="3200" b="1" dirty="0">
                <a:solidFill>
                  <a:srgbClr val="FFFF00"/>
                </a:solidFill>
              </a:rPr>
              <a:t> </a:t>
            </a:r>
          </a:p>
          <a:p>
            <a:endParaRPr lang="en-US" sz="3200" b="1" dirty="0">
              <a:solidFill>
                <a:srgbClr val="FFFF00"/>
              </a:solidFill>
            </a:endParaRPr>
          </a:p>
        </p:txBody>
      </p:sp>
    </p:spTree>
    <p:extLst>
      <p:ext uri="{BB962C8B-B14F-4D97-AF65-F5344CB8AC3E}">
        <p14:creationId xmlns:p14="http://schemas.microsoft.com/office/powerpoint/2010/main" val="9221548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C61B91A0-D767-9743-9894-9B937F5B18E7}"/>
              </a:ext>
            </a:extLst>
          </p:cNvPr>
          <p:cNvSpPr txBox="1">
            <a:spLocks/>
          </p:cNvSpPr>
          <p:nvPr/>
        </p:nvSpPr>
        <p:spPr>
          <a:xfrm>
            <a:off x="10274124" y="4533042"/>
            <a:ext cx="6066294" cy="106367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CO" sz="4400" b="1" dirty="0">
                <a:solidFill>
                  <a:schemeClr val="bg2">
                    <a:lumMod val="75000"/>
                  </a:schemeClr>
                </a:solidFill>
                <a:latin typeface="Calibri" panose="020F0502020204030204" pitchFamily="34" charset="0"/>
                <a:cs typeface="Calibri" panose="020F0502020204030204" pitchFamily="34" charset="0"/>
              </a:rPr>
              <a:t>3 estrategias </a:t>
            </a:r>
            <a:r>
              <a:rPr lang="en-CO" sz="4400" b="1" dirty="0">
                <a:solidFill>
                  <a:srgbClr val="4116B7"/>
                </a:solidFill>
                <a:latin typeface="Calibri" panose="020F0502020204030204" pitchFamily="34" charset="0"/>
                <a:cs typeface="Calibri" panose="020F0502020204030204" pitchFamily="34" charset="0"/>
              </a:rPr>
              <a:t>Hyflex</a:t>
            </a:r>
          </a:p>
        </p:txBody>
      </p:sp>
      <p:sp>
        <p:nvSpPr>
          <p:cNvPr id="8" name="Google Shape;1121;p34">
            <a:extLst>
              <a:ext uri="{FF2B5EF4-FFF2-40B4-BE49-F238E27FC236}">
                <a16:creationId xmlns:a16="http://schemas.microsoft.com/office/drawing/2014/main" id="{FDFB7678-CF27-8041-ACE9-6EF248D17FAB}"/>
              </a:ext>
            </a:extLst>
          </p:cNvPr>
          <p:cNvSpPr/>
          <p:nvPr/>
        </p:nvSpPr>
        <p:spPr>
          <a:xfrm>
            <a:off x="8528211" y="6349532"/>
            <a:ext cx="1200839" cy="1063678"/>
          </a:xfrm>
          <a:custGeom>
            <a:avLst/>
            <a:gdLst/>
            <a:ahLst/>
            <a:cxnLst/>
            <a:rect l="l" t="t" r="r" b="b"/>
            <a:pathLst>
              <a:path w="26371" h="22451" extrusionOk="0">
                <a:moveTo>
                  <a:pt x="24531" y="0"/>
                </a:moveTo>
                <a:lnTo>
                  <a:pt x="24424" y="9"/>
                </a:lnTo>
                <a:lnTo>
                  <a:pt x="24209" y="81"/>
                </a:lnTo>
                <a:lnTo>
                  <a:pt x="23897" y="242"/>
                </a:lnTo>
                <a:lnTo>
                  <a:pt x="23709" y="384"/>
                </a:lnTo>
                <a:lnTo>
                  <a:pt x="21530" y="2162"/>
                </a:lnTo>
                <a:lnTo>
                  <a:pt x="19342" y="3939"/>
                </a:lnTo>
                <a:lnTo>
                  <a:pt x="14199" y="8020"/>
                </a:lnTo>
                <a:lnTo>
                  <a:pt x="9055" y="12092"/>
                </a:lnTo>
                <a:lnTo>
                  <a:pt x="8939" y="12163"/>
                </a:lnTo>
                <a:lnTo>
                  <a:pt x="8796" y="12217"/>
                </a:lnTo>
                <a:lnTo>
                  <a:pt x="8546" y="11833"/>
                </a:lnTo>
                <a:lnTo>
                  <a:pt x="8287" y="11484"/>
                </a:lnTo>
                <a:lnTo>
                  <a:pt x="7698" y="10779"/>
                </a:lnTo>
                <a:lnTo>
                  <a:pt x="6814" y="9716"/>
                </a:lnTo>
                <a:lnTo>
                  <a:pt x="6189" y="9038"/>
                </a:lnTo>
                <a:lnTo>
                  <a:pt x="5858" y="8725"/>
                </a:lnTo>
                <a:lnTo>
                  <a:pt x="5733" y="8609"/>
                </a:lnTo>
                <a:lnTo>
                  <a:pt x="5492" y="8439"/>
                </a:lnTo>
                <a:lnTo>
                  <a:pt x="5269" y="8332"/>
                </a:lnTo>
                <a:lnTo>
                  <a:pt x="5046" y="8287"/>
                </a:lnTo>
                <a:lnTo>
                  <a:pt x="4822" y="8305"/>
                </a:lnTo>
                <a:lnTo>
                  <a:pt x="4590" y="8368"/>
                </a:lnTo>
                <a:lnTo>
                  <a:pt x="4215" y="8546"/>
                </a:lnTo>
                <a:lnTo>
                  <a:pt x="3929" y="8725"/>
                </a:lnTo>
                <a:lnTo>
                  <a:pt x="3108" y="9261"/>
                </a:lnTo>
                <a:lnTo>
                  <a:pt x="1866" y="10056"/>
                </a:lnTo>
                <a:lnTo>
                  <a:pt x="1018" y="10547"/>
                </a:lnTo>
                <a:lnTo>
                  <a:pt x="581" y="10761"/>
                </a:lnTo>
                <a:lnTo>
                  <a:pt x="375" y="10877"/>
                </a:lnTo>
                <a:lnTo>
                  <a:pt x="107" y="11109"/>
                </a:lnTo>
                <a:lnTo>
                  <a:pt x="0" y="11377"/>
                </a:lnTo>
                <a:lnTo>
                  <a:pt x="36" y="11690"/>
                </a:lnTo>
                <a:lnTo>
                  <a:pt x="89" y="11868"/>
                </a:lnTo>
                <a:lnTo>
                  <a:pt x="241" y="12252"/>
                </a:lnTo>
                <a:lnTo>
                  <a:pt x="581" y="12994"/>
                </a:lnTo>
                <a:lnTo>
                  <a:pt x="777" y="13360"/>
                </a:lnTo>
                <a:lnTo>
                  <a:pt x="3099" y="17530"/>
                </a:lnTo>
                <a:lnTo>
                  <a:pt x="5447" y="21700"/>
                </a:lnTo>
                <a:lnTo>
                  <a:pt x="5519" y="21825"/>
                </a:lnTo>
                <a:lnTo>
                  <a:pt x="5697" y="22049"/>
                </a:lnTo>
                <a:lnTo>
                  <a:pt x="5885" y="22227"/>
                </a:lnTo>
                <a:lnTo>
                  <a:pt x="6090" y="22352"/>
                </a:lnTo>
                <a:lnTo>
                  <a:pt x="6314" y="22424"/>
                </a:lnTo>
                <a:lnTo>
                  <a:pt x="6555" y="22450"/>
                </a:lnTo>
                <a:lnTo>
                  <a:pt x="6805" y="22415"/>
                </a:lnTo>
                <a:lnTo>
                  <a:pt x="7064" y="22325"/>
                </a:lnTo>
                <a:lnTo>
                  <a:pt x="7198" y="22254"/>
                </a:lnTo>
                <a:lnTo>
                  <a:pt x="7769" y="21923"/>
                </a:lnTo>
                <a:lnTo>
                  <a:pt x="8582" y="21361"/>
                </a:lnTo>
                <a:lnTo>
                  <a:pt x="9100" y="20950"/>
                </a:lnTo>
                <a:lnTo>
                  <a:pt x="9332" y="20727"/>
                </a:lnTo>
                <a:lnTo>
                  <a:pt x="10734" y="19352"/>
                </a:lnTo>
                <a:lnTo>
                  <a:pt x="13493" y="16557"/>
                </a:lnTo>
                <a:lnTo>
                  <a:pt x="14886" y="15172"/>
                </a:lnTo>
                <a:lnTo>
                  <a:pt x="19369" y="10877"/>
                </a:lnTo>
                <a:lnTo>
                  <a:pt x="23861" y="6591"/>
                </a:lnTo>
                <a:lnTo>
                  <a:pt x="24432" y="6037"/>
                </a:lnTo>
                <a:lnTo>
                  <a:pt x="25522" y="4858"/>
                </a:lnTo>
                <a:lnTo>
                  <a:pt x="26049" y="4260"/>
                </a:lnTo>
                <a:lnTo>
                  <a:pt x="26156" y="4126"/>
                </a:lnTo>
                <a:lnTo>
                  <a:pt x="26317" y="3823"/>
                </a:lnTo>
                <a:lnTo>
                  <a:pt x="26370" y="3501"/>
                </a:lnTo>
                <a:lnTo>
                  <a:pt x="26299" y="3260"/>
                </a:lnTo>
                <a:lnTo>
                  <a:pt x="26201" y="3108"/>
                </a:lnTo>
                <a:lnTo>
                  <a:pt x="26129" y="3037"/>
                </a:lnTo>
                <a:lnTo>
                  <a:pt x="26040" y="2965"/>
                </a:lnTo>
                <a:lnTo>
                  <a:pt x="25879" y="2876"/>
                </a:lnTo>
                <a:lnTo>
                  <a:pt x="25718" y="2849"/>
                </a:lnTo>
                <a:lnTo>
                  <a:pt x="25567" y="2867"/>
                </a:lnTo>
                <a:lnTo>
                  <a:pt x="25343" y="2965"/>
                </a:lnTo>
                <a:lnTo>
                  <a:pt x="25075" y="3171"/>
                </a:lnTo>
                <a:lnTo>
                  <a:pt x="24941" y="3287"/>
                </a:lnTo>
                <a:lnTo>
                  <a:pt x="23647" y="4465"/>
                </a:lnTo>
                <a:lnTo>
                  <a:pt x="22370" y="5653"/>
                </a:lnTo>
                <a:lnTo>
                  <a:pt x="17931" y="9788"/>
                </a:lnTo>
                <a:lnTo>
                  <a:pt x="13529" y="13958"/>
                </a:lnTo>
                <a:lnTo>
                  <a:pt x="12172" y="15280"/>
                </a:lnTo>
                <a:lnTo>
                  <a:pt x="9528" y="17985"/>
                </a:lnTo>
                <a:lnTo>
                  <a:pt x="8189" y="19325"/>
                </a:lnTo>
                <a:lnTo>
                  <a:pt x="7858" y="19637"/>
                </a:lnTo>
                <a:lnTo>
                  <a:pt x="7180" y="20173"/>
                </a:lnTo>
                <a:lnTo>
                  <a:pt x="6867" y="20423"/>
                </a:lnTo>
                <a:lnTo>
                  <a:pt x="4197" y="16092"/>
                </a:lnTo>
                <a:lnTo>
                  <a:pt x="1545" y="11806"/>
                </a:lnTo>
                <a:lnTo>
                  <a:pt x="2804" y="11118"/>
                </a:lnTo>
                <a:lnTo>
                  <a:pt x="4001" y="10431"/>
                </a:lnTo>
                <a:lnTo>
                  <a:pt x="4340" y="10225"/>
                </a:lnTo>
                <a:lnTo>
                  <a:pt x="4706" y="10056"/>
                </a:lnTo>
                <a:lnTo>
                  <a:pt x="4894" y="10011"/>
                </a:lnTo>
                <a:lnTo>
                  <a:pt x="5072" y="10047"/>
                </a:lnTo>
                <a:lnTo>
                  <a:pt x="5233" y="10154"/>
                </a:lnTo>
                <a:lnTo>
                  <a:pt x="5501" y="10449"/>
                </a:lnTo>
                <a:lnTo>
                  <a:pt x="5742" y="10770"/>
                </a:lnTo>
                <a:lnTo>
                  <a:pt x="6635" y="12056"/>
                </a:lnTo>
                <a:lnTo>
                  <a:pt x="7546" y="13342"/>
                </a:lnTo>
                <a:lnTo>
                  <a:pt x="7680" y="13520"/>
                </a:lnTo>
                <a:lnTo>
                  <a:pt x="7948" y="13815"/>
                </a:lnTo>
                <a:lnTo>
                  <a:pt x="8216" y="14012"/>
                </a:lnTo>
                <a:lnTo>
                  <a:pt x="8475" y="14119"/>
                </a:lnTo>
                <a:lnTo>
                  <a:pt x="8751" y="14146"/>
                </a:lnTo>
                <a:lnTo>
                  <a:pt x="9028" y="14083"/>
                </a:lnTo>
                <a:lnTo>
                  <a:pt x="9341" y="13940"/>
                </a:lnTo>
                <a:lnTo>
                  <a:pt x="9680" y="13708"/>
                </a:lnTo>
                <a:lnTo>
                  <a:pt x="9859" y="13565"/>
                </a:lnTo>
                <a:lnTo>
                  <a:pt x="13538" y="10565"/>
                </a:lnTo>
                <a:lnTo>
                  <a:pt x="17244" y="7591"/>
                </a:lnTo>
                <a:lnTo>
                  <a:pt x="19557" y="5760"/>
                </a:lnTo>
                <a:lnTo>
                  <a:pt x="21878" y="3930"/>
                </a:lnTo>
                <a:lnTo>
                  <a:pt x="23200" y="2840"/>
                </a:lnTo>
                <a:lnTo>
                  <a:pt x="24504" y="1742"/>
                </a:lnTo>
                <a:lnTo>
                  <a:pt x="24700" y="1581"/>
                </a:lnTo>
                <a:lnTo>
                  <a:pt x="25093" y="1269"/>
                </a:lnTo>
                <a:lnTo>
                  <a:pt x="25236" y="1081"/>
                </a:lnTo>
                <a:lnTo>
                  <a:pt x="25281" y="1001"/>
                </a:lnTo>
                <a:lnTo>
                  <a:pt x="25352" y="786"/>
                </a:lnTo>
                <a:lnTo>
                  <a:pt x="25379" y="572"/>
                </a:lnTo>
                <a:lnTo>
                  <a:pt x="25352" y="376"/>
                </a:lnTo>
                <a:lnTo>
                  <a:pt x="25308" y="313"/>
                </a:lnTo>
                <a:lnTo>
                  <a:pt x="25254" y="242"/>
                </a:lnTo>
                <a:lnTo>
                  <a:pt x="25075" y="117"/>
                </a:lnTo>
                <a:lnTo>
                  <a:pt x="24861" y="36"/>
                </a:lnTo>
                <a:lnTo>
                  <a:pt x="24638" y="0"/>
                </a:lnTo>
                <a:close/>
              </a:path>
            </a:pathLst>
          </a:custGeom>
          <a:solidFill>
            <a:srgbClr val="FFD3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Content Placeholder 3">
            <a:extLst>
              <a:ext uri="{FF2B5EF4-FFF2-40B4-BE49-F238E27FC236}">
                <a16:creationId xmlns:a16="http://schemas.microsoft.com/office/drawing/2014/main" id="{76F6D019-229B-CE43-B2A4-5C84BB9174F6}"/>
              </a:ext>
            </a:extLst>
          </p:cNvPr>
          <p:cNvSpPr txBox="1">
            <a:spLocks/>
          </p:cNvSpPr>
          <p:nvPr/>
        </p:nvSpPr>
        <p:spPr>
          <a:xfrm>
            <a:off x="10274124" y="5675339"/>
            <a:ext cx="6066294" cy="208671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endParaRPr lang="en-CO" sz="4400" b="1" dirty="0">
              <a:solidFill>
                <a:schemeClr val="bg2">
                  <a:lumMod val="75000"/>
                </a:schemeClr>
              </a:solidFill>
            </a:endParaRPr>
          </a:p>
          <a:p>
            <a:pPr marL="0" indent="0">
              <a:buFont typeface="Arial" panose="020B0604020202020204" pitchFamily="34" charset="0"/>
              <a:buNone/>
            </a:pPr>
            <a:r>
              <a:rPr lang="en-CO" sz="4400" b="1" dirty="0">
                <a:solidFill>
                  <a:schemeClr val="bg2">
                    <a:lumMod val="75000"/>
                  </a:schemeClr>
                </a:solidFill>
                <a:latin typeface="Calibri" panose="020F0502020204030204" pitchFamily="34" charset="0"/>
                <a:cs typeface="Calibri" panose="020F0502020204030204" pitchFamily="34" charset="0"/>
              </a:rPr>
              <a:t>3 pasos a seguir</a:t>
            </a:r>
          </a:p>
        </p:txBody>
      </p:sp>
      <p:sp>
        <p:nvSpPr>
          <p:cNvPr id="10" name="Google Shape;1121;p34">
            <a:extLst>
              <a:ext uri="{FF2B5EF4-FFF2-40B4-BE49-F238E27FC236}">
                <a16:creationId xmlns:a16="http://schemas.microsoft.com/office/drawing/2014/main" id="{4E2A97B9-7971-E040-BAC9-7312A09E62D6}"/>
              </a:ext>
            </a:extLst>
          </p:cNvPr>
          <p:cNvSpPr/>
          <p:nvPr/>
        </p:nvSpPr>
        <p:spPr>
          <a:xfrm>
            <a:off x="8528211" y="4611661"/>
            <a:ext cx="1207460" cy="1063678"/>
          </a:xfrm>
          <a:custGeom>
            <a:avLst/>
            <a:gdLst/>
            <a:ahLst/>
            <a:cxnLst/>
            <a:rect l="l" t="t" r="r" b="b"/>
            <a:pathLst>
              <a:path w="26371" h="22451" extrusionOk="0">
                <a:moveTo>
                  <a:pt x="24531" y="0"/>
                </a:moveTo>
                <a:lnTo>
                  <a:pt x="24424" y="9"/>
                </a:lnTo>
                <a:lnTo>
                  <a:pt x="24209" y="81"/>
                </a:lnTo>
                <a:lnTo>
                  <a:pt x="23897" y="242"/>
                </a:lnTo>
                <a:lnTo>
                  <a:pt x="23709" y="384"/>
                </a:lnTo>
                <a:lnTo>
                  <a:pt x="21530" y="2162"/>
                </a:lnTo>
                <a:lnTo>
                  <a:pt x="19342" y="3939"/>
                </a:lnTo>
                <a:lnTo>
                  <a:pt x="14199" y="8020"/>
                </a:lnTo>
                <a:lnTo>
                  <a:pt x="9055" y="12092"/>
                </a:lnTo>
                <a:lnTo>
                  <a:pt x="8939" y="12163"/>
                </a:lnTo>
                <a:lnTo>
                  <a:pt x="8796" y="12217"/>
                </a:lnTo>
                <a:lnTo>
                  <a:pt x="8546" y="11833"/>
                </a:lnTo>
                <a:lnTo>
                  <a:pt x="8287" y="11484"/>
                </a:lnTo>
                <a:lnTo>
                  <a:pt x="7698" y="10779"/>
                </a:lnTo>
                <a:lnTo>
                  <a:pt x="6814" y="9716"/>
                </a:lnTo>
                <a:lnTo>
                  <a:pt x="6189" y="9038"/>
                </a:lnTo>
                <a:lnTo>
                  <a:pt x="5858" y="8725"/>
                </a:lnTo>
                <a:lnTo>
                  <a:pt x="5733" y="8609"/>
                </a:lnTo>
                <a:lnTo>
                  <a:pt x="5492" y="8439"/>
                </a:lnTo>
                <a:lnTo>
                  <a:pt x="5269" y="8332"/>
                </a:lnTo>
                <a:lnTo>
                  <a:pt x="5046" y="8287"/>
                </a:lnTo>
                <a:lnTo>
                  <a:pt x="4822" y="8305"/>
                </a:lnTo>
                <a:lnTo>
                  <a:pt x="4590" y="8368"/>
                </a:lnTo>
                <a:lnTo>
                  <a:pt x="4215" y="8546"/>
                </a:lnTo>
                <a:lnTo>
                  <a:pt x="3929" y="8725"/>
                </a:lnTo>
                <a:lnTo>
                  <a:pt x="3108" y="9261"/>
                </a:lnTo>
                <a:lnTo>
                  <a:pt x="1866" y="10056"/>
                </a:lnTo>
                <a:lnTo>
                  <a:pt x="1018" y="10547"/>
                </a:lnTo>
                <a:lnTo>
                  <a:pt x="581" y="10761"/>
                </a:lnTo>
                <a:lnTo>
                  <a:pt x="375" y="10877"/>
                </a:lnTo>
                <a:lnTo>
                  <a:pt x="107" y="11109"/>
                </a:lnTo>
                <a:lnTo>
                  <a:pt x="0" y="11377"/>
                </a:lnTo>
                <a:lnTo>
                  <a:pt x="36" y="11690"/>
                </a:lnTo>
                <a:lnTo>
                  <a:pt x="89" y="11868"/>
                </a:lnTo>
                <a:lnTo>
                  <a:pt x="241" y="12252"/>
                </a:lnTo>
                <a:lnTo>
                  <a:pt x="581" y="12994"/>
                </a:lnTo>
                <a:lnTo>
                  <a:pt x="777" y="13360"/>
                </a:lnTo>
                <a:lnTo>
                  <a:pt x="3099" y="17530"/>
                </a:lnTo>
                <a:lnTo>
                  <a:pt x="5447" y="21700"/>
                </a:lnTo>
                <a:lnTo>
                  <a:pt x="5519" y="21825"/>
                </a:lnTo>
                <a:lnTo>
                  <a:pt x="5697" y="22049"/>
                </a:lnTo>
                <a:lnTo>
                  <a:pt x="5885" y="22227"/>
                </a:lnTo>
                <a:lnTo>
                  <a:pt x="6090" y="22352"/>
                </a:lnTo>
                <a:lnTo>
                  <a:pt x="6314" y="22424"/>
                </a:lnTo>
                <a:lnTo>
                  <a:pt x="6555" y="22450"/>
                </a:lnTo>
                <a:lnTo>
                  <a:pt x="6805" y="22415"/>
                </a:lnTo>
                <a:lnTo>
                  <a:pt x="7064" y="22325"/>
                </a:lnTo>
                <a:lnTo>
                  <a:pt x="7198" y="22254"/>
                </a:lnTo>
                <a:lnTo>
                  <a:pt x="7769" y="21923"/>
                </a:lnTo>
                <a:lnTo>
                  <a:pt x="8582" y="21361"/>
                </a:lnTo>
                <a:lnTo>
                  <a:pt x="9100" y="20950"/>
                </a:lnTo>
                <a:lnTo>
                  <a:pt x="9332" y="20727"/>
                </a:lnTo>
                <a:lnTo>
                  <a:pt x="10734" y="19352"/>
                </a:lnTo>
                <a:lnTo>
                  <a:pt x="13493" y="16557"/>
                </a:lnTo>
                <a:lnTo>
                  <a:pt x="14886" y="15172"/>
                </a:lnTo>
                <a:lnTo>
                  <a:pt x="19369" y="10877"/>
                </a:lnTo>
                <a:lnTo>
                  <a:pt x="23861" y="6591"/>
                </a:lnTo>
                <a:lnTo>
                  <a:pt x="24432" y="6037"/>
                </a:lnTo>
                <a:lnTo>
                  <a:pt x="25522" y="4858"/>
                </a:lnTo>
                <a:lnTo>
                  <a:pt x="26049" y="4260"/>
                </a:lnTo>
                <a:lnTo>
                  <a:pt x="26156" y="4126"/>
                </a:lnTo>
                <a:lnTo>
                  <a:pt x="26317" y="3823"/>
                </a:lnTo>
                <a:lnTo>
                  <a:pt x="26370" y="3501"/>
                </a:lnTo>
                <a:lnTo>
                  <a:pt x="26299" y="3260"/>
                </a:lnTo>
                <a:lnTo>
                  <a:pt x="26201" y="3108"/>
                </a:lnTo>
                <a:lnTo>
                  <a:pt x="26129" y="3037"/>
                </a:lnTo>
                <a:lnTo>
                  <a:pt x="26040" y="2965"/>
                </a:lnTo>
                <a:lnTo>
                  <a:pt x="25879" y="2876"/>
                </a:lnTo>
                <a:lnTo>
                  <a:pt x="25718" y="2849"/>
                </a:lnTo>
                <a:lnTo>
                  <a:pt x="25567" y="2867"/>
                </a:lnTo>
                <a:lnTo>
                  <a:pt x="25343" y="2965"/>
                </a:lnTo>
                <a:lnTo>
                  <a:pt x="25075" y="3171"/>
                </a:lnTo>
                <a:lnTo>
                  <a:pt x="24941" y="3287"/>
                </a:lnTo>
                <a:lnTo>
                  <a:pt x="23647" y="4465"/>
                </a:lnTo>
                <a:lnTo>
                  <a:pt x="22370" y="5653"/>
                </a:lnTo>
                <a:lnTo>
                  <a:pt x="17931" y="9788"/>
                </a:lnTo>
                <a:lnTo>
                  <a:pt x="13529" y="13958"/>
                </a:lnTo>
                <a:lnTo>
                  <a:pt x="12172" y="15280"/>
                </a:lnTo>
                <a:lnTo>
                  <a:pt x="9528" y="17985"/>
                </a:lnTo>
                <a:lnTo>
                  <a:pt x="8189" y="19325"/>
                </a:lnTo>
                <a:lnTo>
                  <a:pt x="7858" y="19637"/>
                </a:lnTo>
                <a:lnTo>
                  <a:pt x="7180" y="20173"/>
                </a:lnTo>
                <a:lnTo>
                  <a:pt x="6867" y="20423"/>
                </a:lnTo>
                <a:lnTo>
                  <a:pt x="4197" y="16092"/>
                </a:lnTo>
                <a:lnTo>
                  <a:pt x="1545" y="11806"/>
                </a:lnTo>
                <a:lnTo>
                  <a:pt x="2804" y="11118"/>
                </a:lnTo>
                <a:lnTo>
                  <a:pt x="4001" y="10431"/>
                </a:lnTo>
                <a:lnTo>
                  <a:pt x="4340" y="10225"/>
                </a:lnTo>
                <a:lnTo>
                  <a:pt x="4706" y="10056"/>
                </a:lnTo>
                <a:lnTo>
                  <a:pt x="4894" y="10011"/>
                </a:lnTo>
                <a:lnTo>
                  <a:pt x="5072" y="10047"/>
                </a:lnTo>
                <a:lnTo>
                  <a:pt x="5233" y="10154"/>
                </a:lnTo>
                <a:lnTo>
                  <a:pt x="5501" y="10449"/>
                </a:lnTo>
                <a:lnTo>
                  <a:pt x="5742" y="10770"/>
                </a:lnTo>
                <a:lnTo>
                  <a:pt x="6635" y="12056"/>
                </a:lnTo>
                <a:lnTo>
                  <a:pt x="7546" y="13342"/>
                </a:lnTo>
                <a:lnTo>
                  <a:pt x="7680" y="13520"/>
                </a:lnTo>
                <a:lnTo>
                  <a:pt x="7948" y="13815"/>
                </a:lnTo>
                <a:lnTo>
                  <a:pt x="8216" y="14012"/>
                </a:lnTo>
                <a:lnTo>
                  <a:pt x="8475" y="14119"/>
                </a:lnTo>
                <a:lnTo>
                  <a:pt x="8751" y="14146"/>
                </a:lnTo>
                <a:lnTo>
                  <a:pt x="9028" y="14083"/>
                </a:lnTo>
                <a:lnTo>
                  <a:pt x="9341" y="13940"/>
                </a:lnTo>
                <a:lnTo>
                  <a:pt x="9680" y="13708"/>
                </a:lnTo>
                <a:lnTo>
                  <a:pt x="9859" y="13565"/>
                </a:lnTo>
                <a:lnTo>
                  <a:pt x="13538" y="10565"/>
                </a:lnTo>
                <a:lnTo>
                  <a:pt x="17244" y="7591"/>
                </a:lnTo>
                <a:lnTo>
                  <a:pt x="19557" y="5760"/>
                </a:lnTo>
                <a:lnTo>
                  <a:pt x="21878" y="3930"/>
                </a:lnTo>
                <a:lnTo>
                  <a:pt x="23200" y="2840"/>
                </a:lnTo>
                <a:lnTo>
                  <a:pt x="24504" y="1742"/>
                </a:lnTo>
                <a:lnTo>
                  <a:pt x="24700" y="1581"/>
                </a:lnTo>
                <a:lnTo>
                  <a:pt x="25093" y="1269"/>
                </a:lnTo>
                <a:lnTo>
                  <a:pt x="25236" y="1081"/>
                </a:lnTo>
                <a:lnTo>
                  <a:pt x="25281" y="1001"/>
                </a:lnTo>
                <a:lnTo>
                  <a:pt x="25352" y="786"/>
                </a:lnTo>
                <a:lnTo>
                  <a:pt x="25379" y="572"/>
                </a:lnTo>
                <a:lnTo>
                  <a:pt x="25352" y="376"/>
                </a:lnTo>
                <a:lnTo>
                  <a:pt x="25308" y="313"/>
                </a:lnTo>
                <a:lnTo>
                  <a:pt x="25254" y="242"/>
                </a:lnTo>
                <a:lnTo>
                  <a:pt x="25075" y="117"/>
                </a:lnTo>
                <a:lnTo>
                  <a:pt x="24861" y="36"/>
                </a:lnTo>
                <a:lnTo>
                  <a:pt x="24638" y="0"/>
                </a:lnTo>
                <a:close/>
              </a:path>
            </a:pathLst>
          </a:custGeom>
          <a:solidFill>
            <a:srgbClr val="FFD31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Title 1">
            <a:extLst>
              <a:ext uri="{FF2B5EF4-FFF2-40B4-BE49-F238E27FC236}">
                <a16:creationId xmlns:a16="http://schemas.microsoft.com/office/drawing/2014/main" id="{AB1303BE-E4B7-CC4C-8E9D-72C92BDC7E68}"/>
              </a:ext>
            </a:extLst>
          </p:cNvPr>
          <p:cNvSpPr txBox="1">
            <a:spLocks/>
          </p:cNvSpPr>
          <p:nvPr/>
        </p:nvSpPr>
        <p:spPr>
          <a:xfrm>
            <a:off x="467417" y="2242729"/>
            <a:ext cx="10515600" cy="132556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CO" sz="5400" b="1">
                <a:solidFill>
                  <a:srgbClr val="FFC000"/>
                </a:solidFill>
              </a:rPr>
              <a:t>Propuesta Hyflex para 4 </a:t>
            </a:r>
            <a:r>
              <a:rPr lang="es-CO" sz="5400" b="1">
                <a:solidFill>
                  <a:srgbClr val="FFC000"/>
                </a:solidFill>
              </a:rPr>
              <a:t>ambientes de aprendizaje diferentes</a:t>
            </a:r>
            <a:endParaRPr lang="en-CO" sz="5400" b="1">
              <a:solidFill>
                <a:srgbClr val="FFC000"/>
              </a:solidFill>
            </a:endParaRPr>
          </a:p>
        </p:txBody>
      </p:sp>
      <p:pic>
        <p:nvPicPr>
          <p:cNvPr id="12" name="Picture 11" descr="A person looking at a white board&#10;&#10;Description automatically generated with low confidence">
            <a:extLst>
              <a:ext uri="{FF2B5EF4-FFF2-40B4-BE49-F238E27FC236}">
                <a16:creationId xmlns:a16="http://schemas.microsoft.com/office/drawing/2014/main" id="{6F1462C2-EBF0-6843-A758-71250205365A}"/>
              </a:ext>
            </a:extLst>
          </p:cNvPr>
          <p:cNvPicPr>
            <a:picLocks noChangeAspect="1"/>
          </p:cNvPicPr>
          <p:nvPr/>
        </p:nvPicPr>
        <p:blipFill>
          <a:blip r:embed="rId3"/>
          <a:stretch>
            <a:fillRect/>
          </a:stretch>
        </p:blipFill>
        <p:spPr>
          <a:xfrm>
            <a:off x="795635" y="4369113"/>
            <a:ext cx="5941259" cy="396083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3" name="Rectangle 12">
            <a:extLst>
              <a:ext uri="{FF2B5EF4-FFF2-40B4-BE49-F238E27FC236}">
                <a16:creationId xmlns:a16="http://schemas.microsoft.com/office/drawing/2014/main" id="{3959B3AC-8C81-2949-AE8F-0652AE7B24BF}"/>
              </a:ext>
            </a:extLst>
          </p:cNvPr>
          <p:cNvSpPr/>
          <p:nvPr/>
        </p:nvSpPr>
        <p:spPr>
          <a:xfrm>
            <a:off x="795635" y="7906269"/>
            <a:ext cx="6096000" cy="215444"/>
          </a:xfrm>
          <a:prstGeom prst="rect">
            <a:avLst/>
          </a:prstGeom>
        </p:spPr>
        <p:txBody>
          <a:bodyPr>
            <a:spAutoFit/>
          </a:bodyPr>
          <a:lstStyle/>
          <a:p>
            <a:r>
              <a:rPr lang="en-US" sz="800">
                <a:solidFill>
                  <a:srgbClr val="1A1A1A"/>
                </a:solidFill>
                <a:latin typeface="-apple-system"/>
              </a:rPr>
              <a:t>Photo by </a:t>
            </a:r>
            <a:r>
              <a:rPr lang="en-US" sz="800" b="1">
                <a:solidFill>
                  <a:srgbClr val="1A1A1A"/>
                </a:solidFill>
                <a:latin typeface="-apple-system"/>
                <a:hlinkClick r:id="rId4"/>
              </a:rPr>
              <a:t>Startup Stock Photos</a:t>
            </a:r>
            <a:r>
              <a:rPr lang="en-US" sz="800">
                <a:solidFill>
                  <a:srgbClr val="1A1A1A"/>
                </a:solidFill>
                <a:latin typeface="-apple-system"/>
              </a:rPr>
              <a:t> from </a:t>
            </a:r>
            <a:r>
              <a:rPr lang="en-US" sz="800" b="1">
                <a:solidFill>
                  <a:srgbClr val="1A1A1A"/>
                </a:solidFill>
                <a:latin typeface="-apple-system"/>
                <a:hlinkClick r:id="rId5"/>
              </a:rPr>
              <a:t>Pexels</a:t>
            </a:r>
            <a:endParaRPr lang="en-US" sz="800" b="0" i="0">
              <a:solidFill>
                <a:srgbClr val="1A1A1A"/>
              </a:solidFill>
              <a:effectLst/>
              <a:latin typeface="-apple-system"/>
            </a:endParaRPr>
          </a:p>
        </p:txBody>
      </p:sp>
    </p:spTree>
    <p:extLst>
      <p:ext uri="{BB962C8B-B14F-4D97-AF65-F5344CB8AC3E}">
        <p14:creationId xmlns:p14="http://schemas.microsoft.com/office/powerpoint/2010/main" val="425389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ppt_x"/>
                                          </p:val>
                                        </p:tav>
                                        <p:tav tm="100000">
                                          <p:val>
                                            <p:strVal val="#ppt_x"/>
                                          </p:val>
                                        </p:tav>
                                      </p:tavLst>
                                    </p:anim>
                                    <p:anim calcmode="lin" valueType="num">
                                      <p:cBhvr additive="base">
                                        <p:cTn id="2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5" name="Google Shape;645;p27"/>
          <p:cNvSpPr/>
          <p:nvPr/>
        </p:nvSpPr>
        <p:spPr>
          <a:xfrm>
            <a:off x="1870100" y="6263435"/>
            <a:ext cx="277644" cy="313110"/>
          </a:xfrm>
          <a:custGeom>
            <a:avLst/>
            <a:gdLst/>
            <a:ahLst/>
            <a:cxnLst/>
            <a:rect l="l" t="t" r="r" b="b"/>
            <a:pathLst>
              <a:path w="13755" h="15512" extrusionOk="0">
                <a:moveTo>
                  <a:pt x="9873" y="1"/>
                </a:moveTo>
                <a:lnTo>
                  <a:pt x="9463" y="12"/>
                </a:lnTo>
                <a:lnTo>
                  <a:pt x="9052" y="46"/>
                </a:lnTo>
                <a:lnTo>
                  <a:pt x="8641" y="92"/>
                </a:lnTo>
                <a:lnTo>
                  <a:pt x="8230" y="160"/>
                </a:lnTo>
                <a:lnTo>
                  <a:pt x="7830" y="240"/>
                </a:lnTo>
                <a:lnTo>
                  <a:pt x="7431" y="343"/>
                </a:lnTo>
                <a:lnTo>
                  <a:pt x="7043" y="469"/>
                </a:lnTo>
                <a:lnTo>
                  <a:pt x="6655" y="606"/>
                </a:lnTo>
                <a:lnTo>
                  <a:pt x="6267" y="765"/>
                </a:lnTo>
                <a:lnTo>
                  <a:pt x="5890" y="937"/>
                </a:lnTo>
                <a:lnTo>
                  <a:pt x="5525" y="1131"/>
                </a:lnTo>
                <a:lnTo>
                  <a:pt x="5148" y="1336"/>
                </a:lnTo>
                <a:lnTo>
                  <a:pt x="4794" y="1564"/>
                </a:lnTo>
                <a:lnTo>
                  <a:pt x="4441" y="1815"/>
                </a:lnTo>
                <a:lnTo>
                  <a:pt x="4087" y="2078"/>
                </a:lnTo>
                <a:lnTo>
                  <a:pt x="3744" y="2363"/>
                </a:lnTo>
                <a:lnTo>
                  <a:pt x="3402" y="2660"/>
                </a:lnTo>
                <a:lnTo>
                  <a:pt x="3082" y="2968"/>
                </a:lnTo>
                <a:lnTo>
                  <a:pt x="2751" y="3299"/>
                </a:lnTo>
                <a:lnTo>
                  <a:pt x="2443" y="3653"/>
                </a:lnTo>
                <a:lnTo>
                  <a:pt x="2135" y="4018"/>
                </a:lnTo>
                <a:lnTo>
                  <a:pt x="1827" y="4406"/>
                </a:lnTo>
                <a:lnTo>
                  <a:pt x="1530" y="4806"/>
                </a:lnTo>
                <a:lnTo>
                  <a:pt x="1268" y="5205"/>
                </a:lnTo>
                <a:lnTo>
                  <a:pt x="1028" y="5605"/>
                </a:lnTo>
                <a:lnTo>
                  <a:pt x="811" y="6004"/>
                </a:lnTo>
                <a:lnTo>
                  <a:pt x="628" y="6404"/>
                </a:lnTo>
                <a:lnTo>
                  <a:pt x="457" y="6815"/>
                </a:lnTo>
                <a:lnTo>
                  <a:pt x="320" y="7214"/>
                </a:lnTo>
                <a:lnTo>
                  <a:pt x="206" y="7613"/>
                </a:lnTo>
                <a:lnTo>
                  <a:pt x="126" y="8013"/>
                </a:lnTo>
                <a:lnTo>
                  <a:pt x="58" y="8412"/>
                </a:lnTo>
                <a:lnTo>
                  <a:pt x="24" y="8812"/>
                </a:lnTo>
                <a:lnTo>
                  <a:pt x="1" y="9200"/>
                </a:lnTo>
                <a:lnTo>
                  <a:pt x="12" y="9588"/>
                </a:lnTo>
                <a:lnTo>
                  <a:pt x="46" y="9976"/>
                </a:lnTo>
                <a:lnTo>
                  <a:pt x="103" y="10353"/>
                </a:lnTo>
                <a:lnTo>
                  <a:pt x="195" y="10718"/>
                </a:lnTo>
                <a:lnTo>
                  <a:pt x="297" y="11083"/>
                </a:lnTo>
                <a:lnTo>
                  <a:pt x="423" y="11437"/>
                </a:lnTo>
                <a:lnTo>
                  <a:pt x="571" y="11779"/>
                </a:lnTo>
                <a:lnTo>
                  <a:pt x="754" y="12122"/>
                </a:lnTo>
                <a:lnTo>
                  <a:pt x="948" y="12453"/>
                </a:lnTo>
                <a:lnTo>
                  <a:pt x="1165" y="12772"/>
                </a:lnTo>
                <a:lnTo>
                  <a:pt x="1405" y="13069"/>
                </a:lnTo>
                <a:lnTo>
                  <a:pt x="1667" y="13366"/>
                </a:lnTo>
                <a:lnTo>
                  <a:pt x="1964" y="13651"/>
                </a:lnTo>
                <a:lnTo>
                  <a:pt x="2272" y="13914"/>
                </a:lnTo>
                <a:lnTo>
                  <a:pt x="2592" y="14176"/>
                </a:lnTo>
                <a:lnTo>
                  <a:pt x="2945" y="14416"/>
                </a:lnTo>
                <a:lnTo>
                  <a:pt x="3322" y="14633"/>
                </a:lnTo>
                <a:lnTo>
                  <a:pt x="3710" y="14850"/>
                </a:lnTo>
                <a:lnTo>
                  <a:pt x="4132" y="15032"/>
                </a:lnTo>
                <a:lnTo>
                  <a:pt x="4566" y="15215"/>
                </a:lnTo>
                <a:lnTo>
                  <a:pt x="5023" y="15363"/>
                </a:lnTo>
                <a:lnTo>
                  <a:pt x="5217" y="15420"/>
                </a:lnTo>
                <a:lnTo>
                  <a:pt x="5422" y="15455"/>
                </a:lnTo>
                <a:lnTo>
                  <a:pt x="5639" y="15489"/>
                </a:lnTo>
                <a:lnTo>
                  <a:pt x="5867" y="15500"/>
                </a:lnTo>
                <a:lnTo>
                  <a:pt x="6096" y="15512"/>
                </a:lnTo>
                <a:lnTo>
                  <a:pt x="6335" y="15500"/>
                </a:lnTo>
                <a:lnTo>
                  <a:pt x="6575" y="15489"/>
                </a:lnTo>
                <a:lnTo>
                  <a:pt x="6803" y="15455"/>
                </a:lnTo>
                <a:lnTo>
                  <a:pt x="7043" y="15409"/>
                </a:lnTo>
                <a:lnTo>
                  <a:pt x="7271" y="15363"/>
                </a:lnTo>
                <a:lnTo>
                  <a:pt x="7499" y="15295"/>
                </a:lnTo>
                <a:lnTo>
                  <a:pt x="7705" y="15226"/>
                </a:lnTo>
                <a:lnTo>
                  <a:pt x="7910" y="15146"/>
                </a:lnTo>
                <a:lnTo>
                  <a:pt x="8104" y="15044"/>
                </a:lnTo>
                <a:lnTo>
                  <a:pt x="8287" y="14941"/>
                </a:lnTo>
                <a:lnTo>
                  <a:pt x="8447" y="14827"/>
                </a:lnTo>
                <a:lnTo>
                  <a:pt x="8960" y="14393"/>
                </a:lnTo>
                <a:lnTo>
                  <a:pt x="9211" y="14176"/>
                </a:lnTo>
                <a:lnTo>
                  <a:pt x="9463" y="13948"/>
                </a:lnTo>
                <a:lnTo>
                  <a:pt x="9702" y="13720"/>
                </a:lnTo>
                <a:lnTo>
                  <a:pt x="9931" y="13491"/>
                </a:lnTo>
                <a:lnTo>
                  <a:pt x="10159" y="13252"/>
                </a:lnTo>
                <a:lnTo>
                  <a:pt x="10376" y="13012"/>
                </a:lnTo>
                <a:lnTo>
                  <a:pt x="10593" y="12761"/>
                </a:lnTo>
                <a:lnTo>
                  <a:pt x="10798" y="12521"/>
                </a:lnTo>
                <a:lnTo>
                  <a:pt x="10992" y="12259"/>
                </a:lnTo>
                <a:lnTo>
                  <a:pt x="11186" y="12008"/>
                </a:lnTo>
                <a:lnTo>
                  <a:pt x="11369" y="11745"/>
                </a:lnTo>
                <a:lnTo>
                  <a:pt x="11540" y="11471"/>
                </a:lnTo>
                <a:lnTo>
                  <a:pt x="11711" y="11197"/>
                </a:lnTo>
                <a:lnTo>
                  <a:pt x="11871" y="10923"/>
                </a:lnTo>
                <a:lnTo>
                  <a:pt x="12019" y="10649"/>
                </a:lnTo>
                <a:lnTo>
                  <a:pt x="12156" y="10364"/>
                </a:lnTo>
                <a:lnTo>
                  <a:pt x="12293" y="10067"/>
                </a:lnTo>
                <a:lnTo>
                  <a:pt x="12419" y="9771"/>
                </a:lnTo>
                <a:lnTo>
                  <a:pt x="12533" y="9474"/>
                </a:lnTo>
                <a:lnTo>
                  <a:pt x="12647" y="9166"/>
                </a:lnTo>
                <a:lnTo>
                  <a:pt x="12738" y="8858"/>
                </a:lnTo>
                <a:lnTo>
                  <a:pt x="12830" y="8538"/>
                </a:lnTo>
                <a:lnTo>
                  <a:pt x="12909" y="8218"/>
                </a:lnTo>
                <a:lnTo>
                  <a:pt x="12978" y="7899"/>
                </a:lnTo>
                <a:lnTo>
                  <a:pt x="13046" y="7568"/>
                </a:lnTo>
                <a:lnTo>
                  <a:pt x="13092" y="7225"/>
                </a:lnTo>
                <a:lnTo>
                  <a:pt x="13138" y="6883"/>
                </a:lnTo>
                <a:lnTo>
                  <a:pt x="13161" y="6541"/>
                </a:lnTo>
                <a:lnTo>
                  <a:pt x="13183" y="6187"/>
                </a:lnTo>
                <a:lnTo>
                  <a:pt x="13195" y="5833"/>
                </a:lnTo>
                <a:lnTo>
                  <a:pt x="13206" y="5525"/>
                </a:lnTo>
                <a:lnTo>
                  <a:pt x="13218" y="5217"/>
                </a:lnTo>
                <a:lnTo>
                  <a:pt x="13263" y="4589"/>
                </a:lnTo>
                <a:lnTo>
                  <a:pt x="13332" y="3973"/>
                </a:lnTo>
                <a:lnTo>
                  <a:pt x="13400" y="3345"/>
                </a:lnTo>
                <a:lnTo>
                  <a:pt x="13583" y="2055"/>
                </a:lnTo>
                <a:lnTo>
                  <a:pt x="13674" y="1404"/>
                </a:lnTo>
                <a:lnTo>
                  <a:pt x="13754" y="731"/>
                </a:lnTo>
                <a:lnTo>
                  <a:pt x="13320" y="571"/>
                </a:lnTo>
                <a:lnTo>
                  <a:pt x="12875" y="434"/>
                </a:lnTo>
                <a:lnTo>
                  <a:pt x="12442" y="320"/>
                </a:lnTo>
                <a:lnTo>
                  <a:pt x="12008" y="217"/>
                </a:lnTo>
                <a:lnTo>
                  <a:pt x="11574" y="138"/>
                </a:lnTo>
                <a:lnTo>
                  <a:pt x="11152" y="81"/>
                </a:lnTo>
                <a:lnTo>
                  <a:pt x="10718" y="35"/>
                </a:lnTo>
                <a:lnTo>
                  <a:pt x="10296" y="12"/>
                </a:lnTo>
                <a:lnTo>
                  <a:pt x="9873"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650" name="Google Shape;650;p27"/>
          <p:cNvSpPr/>
          <p:nvPr/>
        </p:nvSpPr>
        <p:spPr>
          <a:xfrm>
            <a:off x="9160451" y="7293276"/>
            <a:ext cx="2114672" cy="1084200"/>
          </a:xfrm>
          <a:custGeom>
            <a:avLst/>
            <a:gdLst/>
            <a:ahLst/>
            <a:cxnLst/>
            <a:rect l="l" t="t" r="r" b="b"/>
            <a:pathLst>
              <a:path w="43651" h="22380" extrusionOk="0">
                <a:moveTo>
                  <a:pt x="32443" y="1"/>
                </a:moveTo>
                <a:lnTo>
                  <a:pt x="32336" y="28"/>
                </a:lnTo>
                <a:lnTo>
                  <a:pt x="31684" y="215"/>
                </a:lnTo>
                <a:lnTo>
                  <a:pt x="30380" y="671"/>
                </a:lnTo>
                <a:lnTo>
                  <a:pt x="29764" y="947"/>
                </a:lnTo>
                <a:lnTo>
                  <a:pt x="28478" y="1555"/>
                </a:lnTo>
                <a:lnTo>
                  <a:pt x="25942" y="2832"/>
                </a:lnTo>
                <a:lnTo>
                  <a:pt x="24692" y="3492"/>
                </a:lnTo>
                <a:lnTo>
                  <a:pt x="24121" y="3796"/>
                </a:lnTo>
                <a:lnTo>
                  <a:pt x="22960" y="4332"/>
                </a:lnTo>
                <a:lnTo>
                  <a:pt x="21790" y="4796"/>
                </a:lnTo>
                <a:lnTo>
                  <a:pt x="20593" y="5198"/>
                </a:lnTo>
                <a:lnTo>
                  <a:pt x="19379" y="5520"/>
                </a:lnTo>
                <a:lnTo>
                  <a:pt x="18146" y="5787"/>
                </a:lnTo>
                <a:lnTo>
                  <a:pt x="16896" y="5984"/>
                </a:lnTo>
                <a:lnTo>
                  <a:pt x="15628" y="6127"/>
                </a:lnTo>
                <a:lnTo>
                  <a:pt x="14985" y="6180"/>
                </a:lnTo>
                <a:lnTo>
                  <a:pt x="14423" y="6225"/>
                </a:lnTo>
                <a:lnTo>
                  <a:pt x="13297" y="6395"/>
                </a:lnTo>
                <a:lnTo>
                  <a:pt x="12181" y="6645"/>
                </a:lnTo>
                <a:lnTo>
                  <a:pt x="11092" y="6966"/>
                </a:lnTo>
                <a:lnTo>
                  <a:pt x="10556" y="7145"/>
                </a:lnTo>
                <a:lnTo>
                  <a:pt x="9770" y="7431"/>
                </a:lnTo>
                <a:lnTo>
                  <a:pt x="8225" y="8056"/>
                </a:lnTo>
                <a:lnTo>
                  <a:pt x="5930" y="9047"/>
                </a:lnTo>
                <a:lnTo>
                  <a:pt x="4385" y="9672"/>
                </a:lnTo>
                <a:lnTo>
                  <a:pt x="3332" y="10056"/>
                </a:lnTo>
                <a:lnTo>
                  <a:pt x="1144" y="10735"/>
                </a:lnTo>
                <a:lnTo>
                  <a:pt x="1" y="11092"/>
                </a:lnTo>
                <a:lnTo>
                  <a:pt x="215" y="11467"/>
                </a:lnTo>
                <a:lnTo>
                  <a:pt x="367" y="11681"/>
                </a:lnTo>
                <a:lnTo>
                  <a:pt x="4323" y="16548"/>
                </a:lnTo>
                <a:lnTo>
                  <a:pt x="8306" y="21388"/>
                </a:lnTo>
                <a:lnTo>
                  <a:pt x="8440" y="21549"/>
                </a:lnTo>
                <a:lnTo>
                  <a:pt x="8743" y="21826"/>
                </a:lnTo>
                <a:lnTo>
                  <a:pt x="9065" y="22040"/>
                </a:lnTo>
                <a:lnTo>
                  <a:pt x="9404" y="22210"/>
                </a:lnTo>
                <a:lnTo>
                  <a:pt x="9770" y="22326"/>
                </a:lnTo>
                <a:lnTo>
                  <a:pt x="10145" y="22379"/>
                </a:lnTo>
                <a:lnTo>
                  <a:pt x="10529" y="22379"/>
                </a:lnTo>
                <a:lnTo>
                  <a:pt x="10922" y="22317"/>
                </a:lnTo>
                <a:lnTo>
                  <a:pt x="11127" y="22263"/>
                </a:lnTo>
                <a:lnTo>
                  <a:pt x="12547" y="21835"/>
                </a:lnTo>
                <a:lnTo>
                  <a:pt x="15360" y="20897"/>
                </a:lnTo>
                <a:lnTo>
                  <a:pt x="16753" y="20379"/>
                </a:lnTo>
                <a:lnTo>
                  <a:pt x="18387" y="19718"/>
                </a:lnTo>
                <a:lnTo>
                  <a:pt x="20808" y="18655"/>
                </a:lnTo>
                <a:lnTo>
                  <a:pt x="22442" y="17995"/>
                </a:lnTo>
                <a:lnTo>
                  <a:pt x="23272" y="17718"/>
                </a:lnTo>
                <a:lnTo>
                  <a:pt x="24487" y="17334"/>
                </a:lnTo>
                <a:lnTo>
                  <a:pt x="26951" y="16646"/>
                </a:lnTo>
                <a:lnTo>
                  <a:pt x="29425" y="15985"/>
                </a:lnTo>
                <a:lnTo>
                  <a:pt x="31890" y="15289"/>
                </a:lnTo>
                <a:lnTo>
                  <a:pt x="33104" y="14896"/>
                </a:lnTo>
                <a:lnTo>
                  <a:pt x="34265" y="14512"/>
                </a:lnTo>
                <a:lnTo>
                  <a:pt x="36560" y="13655"/>
                </a:lnTo>
                <a:lnTo>
                  <a:pt x="39971" y="12288"/>
                </a:lnTo>
                <a:lnTo>
                  <a:pt x="42239" y="11369"/>
                </a:lnTo>
                <a:lnTo>
                  <a:pt x="42436" y="11279"/>
                </a:lnTo>
                <a:lnTo>
                  <a:pt x="42802" y="11047"/>
                </a:lnTo>
                <a:lnTo>
                  <a:pt x="43311" y="10636"/>
                </a:lnTo>
                <a:lnTo>
                  <a:pt x="43650" y="10386"/>
                </a:lnTo>
                <a:lnTo>
                  <a:pt x="43543" y="10127"/>
                </a:lnTo>
                <a:lnTo>
                  <a:pt x="43499" y="10056"/>
                </a:lnTo>
                <a:lnTo>
                  <a:pt x="38909" y="5520"/>
                </a:lnTo>
                <a:lnTo>
                  <a:pt x="34310" y="992"/>
                </a:lnTo>
                <a:lnTo>
                  <a:pt x="34077" y="778"/>
                </a:lnTo>
                <a:lnTo>
                  <a:pt x="33551" y="403"/>
                </a:lnTo>
                <a:lnTo>
                  <a:pt x="33274" y="242"/>
                </a:lnTo>
                <a:lnTo>
                  <a:pt x="33050" y="135"/>
                </a:lnTo>
                <a:lnTo>
                  <a:pt x="32684" y="19"/>
                </a:lnTo>
                <a:lnTo>
                  <a:pt x="32443" y="1"/>
                </a:lnTo>
                <a:close/>
              </a:path>
            </a:pathLst>
          </a:custGeom>
          <a:solidFill>
            <a:srgbClr val="D8F5FC"/>
          </a:solidFill>
          <a:ln>
            <a:noFill/>
          </a:ln>
        </p:spPr>
        <p:txBody>
          <a:bodyPr spcFirstLastPara="1" wrap="square" lIns="182850" tIns="182850" rIns="182850" bIns="182850" anchor="ctr" anchorCtr="0">
            <a:noAutofit/>
          </a:bodyPr>
          <a:lstStyle/>
          <a:p>
            <a:endParaRPr sz="3600"/>
          </a:p>
        </p:txBody>
      </p:sp>
      <p:sp>
        <p:nvSpPr>
          <p:cNvPr id="664" name="Google Shape;664;p27"/>
          <p:cNvSpPr/>
          <p:nvPr/>
        </p:nvSpPr>
        <p:spPr>
          <a:xfrm>
            <a:off x="10298456" y="4536739"/>
            <a:ext cx="358574" cy="552530"/>
          </a:xfrm>
          <a:custGeom>
            <a:avLst/>
            <a:gdLst/>
            <a:ahLst/>
            <a:cxnLst/>
            <a:rect l="l" t="t" r="r" b="b"/>
            <a:pathLst>
              <a:path w="6770" h="10432" extrusionOk="0">
                <a:moveTo>
                  <a:pt x="3778" y="1"/>
                </a:moveTo>
                <a:lnTo>
                  <a:pt x="3456" y="10"/>
                </a:lnTo>
                <a:lnTo>
                  <a:pt x="2804" y="126"/>
                </a:lnTo>
                <a:lnTo>
                  <a:pt x="2179" y="358"/>
                </a:lnTo>
                <a:lnTo>
                  <a:pt x="1581" y="698"/>
                </a:lnTo>
                <a:lnTo>
                  <a:pt x="1054" y="1108"/>
                </a:lnTo>
                <a:lnTo>
                  <a:pt x="607" y="1599"/>
                </a:lnTo>
                <a:lnTo>
                  <a:pt x="268" y="2135"/>
                </a:lnTo>
                <a:lnTo>
                  <a:pt x="54" y="2716"/>
                </a:lnTo>
                <a:lnTo>
                  <a:pt x="9" y="3019"/>
                </a:lnTo>
                <a:lnTo>
                  <a:pt x="0" y="3251"/>
                </a:lnTo>
                <a:lnTo>
                  <a:pt x="63" y="3725"/>
                </a:lnTo>
                <a:lnTo>
                  <a:pt x="277" y="4448"/>
                </a:lnTo>
                <a:lnTo>
                  <a:pt x="473" y="4904"/>
                </a:lnTo>
                <a:lnTo>
                  <a:pt x="518" y="4993"/>
                </a:lnTo>
                <a:lnTo>
                  <a:pt x="724" y="5163"/>
                </a:lnTo>
                <a:lnTo>
                  <a:pt x="982" y="5296"/>
                </a:lnTo>
                <a:lnTo>
                  <a:pt x="1250" y="5350"/>
                </a:lnTo>
                <a:lnTo>
                  <a:pt x="1358" y="5341"/>
                </a:lnTo>
                <a:lnTo>
                  <a:pt x="1429" y="5314"/>
                </a:lnTo>
                <a:lnTo>
                  <a:pt x="1563" y="5145"/>
                </a:lnTo>
                <a:lnTo>
                  <a:pt x="1733" y="4761"/>
                </a:lnTo>
                <a:lnTo>
                  <a:pt x="1840" y="4502"/>
                </a:lnTo>
                <a:lnTo>
                  <a:pt x="2036" y="4011"/>
                </a:lnTo>
                <a:lnTo>
                  <a:pt x="2331" y="3260"/>
                </a:lnTo>
                <a:lnTo>
                  <a:pt x="2572" y="2796"/>
                </a:lnTo>
                <a:lnTo>
                  <a:pt x="2733" y="2600"/>
                </a:lnTo>
                <a:lnTo>
                  <a:pt x="2849" y="2475"/>
                </a:lnTo>
                <a:lnTo>
                  <a:pt x="3215" y="2260"/>
                </a:lnTo>
                <a:lnTo>
                  <a:pt x="3635" y="2117"/>
                </a:lnTo>
                <a:lnTo>
                  <a:pt x="3912" y="2091"/>
                </a:lnTo>
                <a:lnTo>
                  <a:pt x="4063" y="2117"/>
                </a:lnTo>
                <a:lnTo>
                  <a:pt x="4117" y="2153"/>
                </a:lnTo>
                <a:lnTo>
                  <a:pt x="4260" y="2260"/>
                </a:lnTo>
                <a:lnTo>
                  <a:pt x="4510" y="2600"/>
                </a:lnTo>
                <a:lnTo>
                  <a:pt x="4679" y="3010"/>
                </a:lnTo>
                <a:lnTo>
                  <a:pt x="4751" y="3421"/>
                </a:lnTo>
                <a:lnTo>
                  <a:pt x="4724" y="3591"/>
                </a:lnTo>
                <a:lnTo>
                  <a:pt x="4644" y="3903"/>
                </a:lnTo>
                <a:lnTo>
                  <a:pt x="4412" y="4511"/>
                </a:lnTo>
                <a:lnTo>
                  <a:pt x="4117" y="5100"/>
                </a:lnTo>
                <a:lnTo>
                  <a:pt x="3778" y="5672"/>
                </a:lnTo>
                <a:lnTo>
                  <a:pt x="3599" y="5939"/>
                </a:lnTo>
                <a:lnTo>
                  <a:pt x="3385" y="6261"/>
                </a:lnTo>
                <a:lnTo>
                  <a:pt x="3019" y="6922"/>
                </a:lnTo>
                <a:lnTo>
                  <a:pt x="2768" y="7618"/>
                </a:lnTo>
                <a:lnTo>
                  <a:pt x="2688" y="8163"/>
                </a:lnTo>
                <a:lnTo>
                  <a:pt x="2688" y="8547"/>
                </a:lnTo>
                <a:lnTo>
                  <a:pt x="2706" y="8743"/>
                </a:lnTo>
                <a:lnTo>
                  <a:pt x="2742" y="9011"/>
                </a:lnTo>
                <a:lnTo>
                  <a:pt x="2822" y="9583"/>
                </a:lnTo>
                <a:lnTo>
                  <a:pt x="2956" y="9967"/>
                </a:lnTo>
                <a:lnTo>
                  <a:pt x="3099" y="10181"/>
                </a:lnTo>
                <a:lnTo>
                  <a:pt x="3295" y="10333"/>
                </a:lnTo>
                <a:lnTo>
                  <a:pt x="3563" y="10422"/>
                </a:lnTo>
                <a:lnTo>
                  <a:pt x="3733" y="10431"/>
                </a:lnTo>
                <a:lnTo>
                  <a:pt x="3903" y="10431"/>
                </a:lnTo>
                <a:lnTo>
                  <a:pt x="4170" y="10351"/>
                </a:lnTo>
                <a:lnTo>
                  <a:pt x="4367" y="10208"/>
                </a:lnTo>
                <a:lnTo>
                  <a:pt x="4501" y="10003"/>
                </a:lnTo>
                <a:lnTo>
                  <a:pt x="4635" y="9636"/>
                </a:lnTo>
                <a:lnTo>
                  <a:pt x="4706" y="9083"/>
                </a:lnTo>
                <a:lnTo>
                  <a:pt x="4724" y="8833"/>
                </a:lnTo>
                <a:lnTo>
                  <a:pt x="4760" y="8547"/>
                </a:lnTo>
                <a:lnTo>
                  <a:pt x="4885" y="8020"/>
                </a:lnTo>
                <a:lnTo>
                  <a:pt x="5090" y="7538"/>
                </a:lnTo>
                <a:lnTo>
                  <a:pt x="5376" y="7082"/>
                </a:lnTo>
                <a:lnTo>
                  <a:pt x="5555" y="6868"/>
                </a:lnTo>
                <a:lnTo>
                  <a:pt x="5831" y="6520"/>
                </a:lnTo>
                <a:lnTo>
                  <a:pt x="6180" y="5966"/>
                </a:lnTo>
                <a:lnTo>
                  <a:pt x="6376" y="5573"/>
                </a:lnTo>
                <a:lnTo>
                  <a:pt x="6537" y="5154"/>
                </a:lnTo>
                <a:lnTo>
                  <a:pt x="6653" y="4698"/>
                </a:lnTo>
                <a:lnTo>
                  <a:pt x="6733" y="4216"/>
                </a:lnTo>
                <a:lnTo>
                  <a:pt x="6769" y="3698"/>
                </a:lnTo>
                <a:lnTo>
                  <a:pt x="6769" y="3421"/>
                </a:lnTo>
                <a:lnTo>
                  <a:pt x="6769" y="3368"/>
                </a:lnTo>
                <a:lnTo>
                  <a:pt x="6751" y="3046"/>
                </a:lnTo>
                <a:lnTo>
                  <a:pt x="6698" y="2707"/>
                </a:lnTo>
                <a:lnTo>
                  <a:pt x="6528" y="2082"/>
                </a:lnTo>
                <a:lnTo>
                  <a:pt x="6278" y="1528"/>
                </a:lnTo>
                <a:lnTo>
                  <a:pt x="5956" y="1055"/>
                </a:lnTo>
                <a:lnTo>
                  <a:pt x="5572" y="653"/>
                </a:lnTo>
                <a:lnTo>
                  <a:pt x="5126" y="349"/>
                </a:lnTo>
                <a:lnTo>
                  <a:pt x="4617" y="135"/>
                </a:lnTo>
                <a:lnTo>
                  <a:pt x="4072" y="19"/>
                </a:lnTo>
                <a:lnTo>
                  <a:pt x="3778" y="1"/>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65" name="Google Shape;665;p27"/>
          <p:cNvSpPr/>
          <p:nvPr/>
        </p:nvSpPr>
        <p:spPr>
          <a:xfrm>
            <a:off x="11734865" y="5445859"/>
            <a:ext cx="337758" cy="338234"/>
          </a:xfrm>
          <a:custGeom>
            <a:avLst/>
            <a:gdLst/>
            <a:ahLst/>
            <a:cxnLst/>
            <a:rect l="l" t="t" r="r" b="b"/>
            <a:pathLst>
              <a:path w="6377" h="6386" extrusionOk="0">
                <a:moveTo>
                  <a:pt x="2769" y="0"/>
                </a:moveTo>
                <a:lnTo>
                  <a:pt x="2492" y="18"/>
                </a:lnTo>
                <a:lnTo>
                  <a:pt x="1957" y="161"/>
                </a:lnTo>
                <a:lnTo>
                  <a:pt x="1456" y="429"/>
                </a:lnTo>
                <a:lnTo>
                  <a:pt x="1010" y="795"/>
                </a:lnTo>
                <a:lnTo>
                  <a:pt x="626" y="1242"/>
                </a:lnTo>
                <a:lnTo>
                  <a:pt x="322" y="1751"/>
                </a:lnTo>
                <a:lnTo>
                  <a:pt x="117" y="2313"/>
                </a:lnTo>
                <a:lnTo>
                  <a:pt x="10" y="2912"/>
                </a:lnTo>
                <a:lnTo>
                  <a:pt x="1" y="3215"/>
                </a:lnTo>
                <a:lnTo>
                  <a:pt x="28" y="3546"/>
                </a:lnTo>
                <a:lnTo>
                  <a:pt x="179" y="4162"/>
                </a:lnTo>
                <a:lnTo>
                  <a:pt x="456" y="4733"/>
                </a:lnTo>
                <a:lnTo>
                  <a:pt x="840" y="5242"/>
                </a:lnTo>
                <a:lnTo>
                  <a:pt x="1314" y="5671"/>
                </a:lnTo>
                <a:lnTo>
                  <a:pt x="1867" y="6010"/>
                </a:lnTo>
                <a:lnTo>
                  <a:pt x="2492" y="6251"/>
                </a:lnTo>
                <a:lnTo>
                  <a:pt x="3153" y="6376"/>
                </a:lnTo>
                <a:lnTo>
                  <a:pt x="3501" y="6385"/>
                </a:lnTo>
                <a:lnTo>
                  <a:pt x="3805" y="6367"/>
                </a:lnTo>
                <a:lnTo>
                  <a:pt x="4377" y="6242"/>
                </a:lnTo>
                <a:lnTo>
                  <a:pt x="4903" y="6019"/>
                </a:lnTo>
                <a:lnTo>
                  <a:pt x="5359" y="5698"/>
                </a:lnTo>
                <a:lnTo>
                  <a:pt x="5752" y="5305"/>
                </a:lnTo>
                <a:lnTo>
                  <a:pt x="6064" y="4832"/>
                </a:lnTo>
                <a:lnTo>
                  <a:pt x="6270" y="4314"/>
                </a:lnTo>
                <a:lnTo>
                  <a:pt x="6377" y="3742"/>
                </a:lnTo>
                <a:lnTo>
                  <a:pt x="6377" y="3447"/>
                </a:lnTo>
                <a:lnTo>
                  <a:pt x="6359" y="3072"/>
                </a:lnTo>
                <a:lnTo>
                  <a:pt x="6207" y="2376"/>
                </a:lnTo>
                <a:lnTo>
                  <a:pt x="5930" y="1742"/>
                </a:lnTo>
                <a:lnTo>
                  <a:pt x="5537" y="1188"/>
                </a:lnTo>
                <a:lnTo>
                  <a:pt x="5055" y="724"/>
                </a:lnTo>
                <a:lnTo>
                  <a:pt x="4484" y="358"/>
                </a:lnTo>
                <a:lnTo>
                  <a:pt x="3841" y="117"/>
                </a:lnTo>
                <a:lnTo>
                  <a:pt x="3135" y="0"/>
                </a:lnTo>
                <a:close/>
              </a:path>
            </a:pathLst>
          </a:custGeom>
          <a:solidFill>
            <a:srgbClr val="4116B7"/>
          </a:solidFill>
          <a:ln>
            <a:noFill/>
          </a:ln>
        </p:spPr>
        <p:txBody>
          <a:bodyPr spcFirstLastPara="1" wrap="square" lIns="182850" tIns="182850" rIns="182850" bIns="182850" anchor="ctr" anchorCtr="0">
            <a:noAutofit/>
          </a:bodyPr>
          <a:lstStyle/>
          <a:p>
            <a:endParaRPr sz="3600"/>
          </a:p>
        </p:txBody>
      </p:sp>
      <p:sp>
        <p:nvSpPr>
          <p:cNvPr id="669" name="Google Shape;669;p27"/>
          <p:cNvSpPr/>
          <p:nvPr/>
        </p:nvSpPr>
        <p:spPr>
          <a:xfrm>
            <a:off x="8565917" y="5288786"/>
            <a:ext cx="1007976" cy="90413"/>
          </a:xfrm>
          <a:custGeom>
            <a:avLst/>
            <a:gdLst/>
            <a:ahLst/>
            <a:cxnLst/>
            <a:rect l="l" t="t" r="r" b="b"/>
            <a:pathLst>
              <a:path w="19031" h="1707" extrusionOk="0">
                <a:moveTo>
                  <a:pt x="1010" y="1"/>
                </a:moveTo>
                <a:lnTo>
                  <a:pt x="813" y="18"/>
                </a:lnTo>
                <a:lnTo>
                  <a:pt x="724" y="45"/>
                </a:lnTo>
                <a:lnTo>
                  <a:pt x="492" y="161"/>
                </a:lnTo>
                <a:lnTo>
                  <a:pt x="161" y="411"/>
                </a:lnTo>
                <a:lnTo>
                  <a:pt x="28" y="590"/>
                </a:lnTo>
                <a:lnTo>
                  <a:pt x="1" y="679"/>
                </a:lnTo>
                <a:lnTo>
                  <a:pt x="10" y="778"/>
                </a:lnTo>
                <a:lnTo>
                  <a:pt x="99" y="1010"/>
                </a:lnTo>
                <a:lnTo>
                  <a:pt x="260" y="1233"/>
                </a:lnTo>
                <a:lnTo>
                  <a:pt x="465" y="1412"/>
                </a:lnTo>
                <a:lnTo>
                  <a:pt x="563" y="1474"/>
                </a:lnTo>
                <a:lnTo>
                  <a:pt x="679" y="1519"/>
                </a:lnTo>
                <a:lnTo>
                  <a:pt x="938" y="1545"/>
                </a:lnTo>
                <a:lnTo>
                  <a:pt x="1358" y="1528"/>
                </a:lnTo>
                <a:lnTo>
                  <a:pt x="1644" y="1519"/>
                </a:lnTo>
                <a:lnTo>
                  <a:pt x="3099" y="1483"/>
                </a:lnTo>
                <a:lnTo>
                  <a:pt x="4555" y="1492"/>
                </a:lnTo>
                <a:lnTo>
                  <a:pt x="5743" y="1545"/>
                </a:lnTo>
                <a:lnTo>
                  <a:pt x="7529" y="1662"/>
                </a:lnTo>
                <a:lnTo>
                  <a:pt x="8716" y="1706"/>
                </a:lnTo>
                <a:lnTo>
                  <a:pt x="9315" y="1706"/>
                </a:lnTo>
                <a:lnTo>
                  <a:pt x="11413" y="1653"/>
                </a:lnTo>
                <a:lnTo>
                  <a:pt x="15601" y="1474"/>
                </a:lnTo>
                <a:lnTo>
                  <a:pt x="17700" y="1385"/>
                </a:lnTo>
                <a:lnTo>
                  <a:pt x="17923" y="1447"/>
                </a:lnTo>
                <a:lnTo>
                  <a:pt x="18379" y="1510"/>
                </a:lnTo>
                <a:lnTo>
                  <a:pt x="18673" y="1456"/>
                </a:lnTo>
                <a:lnTo>
                  <a:pt x="18843" y="1367"/>
                </a:lnTo>
                <a:lnTo>
                  <a:pt x="18959" y="1206"/>
                </a:lnTo>
                <a:lnTo>
                  <a:pt x="19030" y="983"/>
                </a:lnTo>
                <a:lnTo>
                  <a:pt x="19030" y="840"/>
                </a:lnTo>
                <a:lnTo>
                  <a:pt x="19030" y="697"/>
                </a:lnTo>
                <a:lnTo>
                  <a:pt x="18968" y="465"/>
                </a:lnTo>
                <a:lnTo>
                  <a:pt x="18852" y="304"/>
                </a:lnTo>
                <a:lnTo>
                  <a:pt x="18691" y="188"/>
                </a:lnTo>
                <a:lnTo>
                  <a:pt x="18396" y="90"/>
                </a:lnTo>
                <a:lnTo>
                  <a:pt x="17941" y="63"/>
                </a:lnTo>
                <a:lnTo>
                  <a:pt x="17727" y="63"/>
                </a:lnTo>
                <a:lnTo>
                  <a:pt x="14619" y="72"/>
                </a:lnTo>
                <a:lnTo>
                  <a:pt x="11503" y="81"/>
                </a:lnTo>
                <a:lnTo>
                  <a:pt x="6520" y="72"/>
                </a:lnTo>
                <a:lnTo>
                  <a:pt x="1537" y="54"/>
                </a:lnTo>
                <a:lnTo>
                  <a:pt x="1331" y="45"/>
                </a:lnTo>
                <a:lnTo>
                  <a:pt x="1010"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71" name="Google Shape;671;p27"/>
          <p:cNvSpPr/>
          <p:nvPr/>
        </p:nvSpPr>
        <p:spPr>
          <a:xfrm>
            <a:off x="7269970" y="4189129"/>
            <a:ext cx="278648" cy="308417"/>
          </a:xfrm>
          <a:custGeom>
            <a:avLst/>
            <a:gdLst/>
            <a:ahLst/>
            <a:cxnLst/>
            <a:rect l="l" t="t" r="r" b="b"/>
            <a:pathLst>
              <a:path w="5261" h="5823" extrusionOk="0">
                <a:moveTo>
                  <a:pt x="2715" y="0"/>
                </a:moveTo>
                <a:lnTo>
                  <a:pt x="2456" y="9"/>
                </a:lnTo>
                <a:lnTo>
                  <a:pt x="1956" y="126"/>
                </a:lnTo>
                <a:lnTo>
                  <a:pt x="1483" y="358"/>
                </a:lnTo>
                <a:lnTo>
                  <a:pt x="1054" y="679"/>
                </a:lnTo>
                <a:lnTo>
                  <a:pt x="679" y="1081"/>
                </a:lnTo>
                <a:lnTo>
                  <a:pt x="376" y="1554"/>
                </a:lnTo>
                <a:lnTo>
                  <a:pt x="152" y="2072"/>
                </a:lnTo>
                <a:lnTo>
                  <a:pt x="27" y="2626"/>
                </a:lnTo>
                <a:lnTo>
                  <a:pt x="1" y="2921"/>
                </a:lnTo>
                <a:lnTo>
                  <a:pt x="1" y="3215"/>
                </a:lnTo>
                <a:lnTo>
                  <a:pt x="108" y="3769"/>
                </a:lnTo>
                <a:lnTo>
                  <a:pt x="313" y="4278"/>
                </a:lnTo>
                <a:lnTo>
                  <a:pt x="617" y="4742"/>
                </a:lnTo>
                <a:lnTo>
                  <a:pt x="1010" y="5135"/>
                </a:lnTo>
                <a:lnTo>
                  <a:pt x="1474" y="5448"/>
                </a:lnTo>
                <a:lnTo>
                  <a:pt x="2001" y="5671"/>
                </a:lnTo>
                <a:lnTo>
                  <a:pt x="2581" y="5805"/>
                </a:lnTo>
                <a:lnTo>
                  <a:pt x="2885" y="5823"/>
                </a:lnTo>
                <a:lnTo>
                  <a:pt x="3153" y="5814"/>
                </a:lnTo>
                <a:lnTo>
                  <a:pt x="3626" y="5734"/>
                </a:lnTo>
                <a:lnTo>
                  <a:pt x="4055" y="5546"/>
                </a:lnTo>
                <a:lnTo>
                  <a:pt x="4430" y="5269"/>
                </a:lnTo>
                <a:lnTo>
                  <a:pt x="4733" y="4912"/>
                </a:lnTo>
                <a:lnTo>
                  <a:pt x="4975" y="4474"/>
                </a:lnTo>
                <a:lnTo>
                  <a:pt x="5153" y="3956"/>
                </a:lnTo>
                <a:lnTo>
                  <a:pt x="5242" y="3376"/>
                </a:lnTo>
                <a:lnTo>
                  <a:pt x="5260" y="3055"/>
                </a:lnTo>
                <a:lnTo>
                  <a:pt x="5260" y="2724"/>
                </a:lnTo>
                <a:lnTo>
                  <a:pt x="5171" y="2108"/>
                </a:lnTo>
                <a:lnTo>
                  <a:pt x="5001" y="1554"/>
                </a:lnTo>
                <a:lnTo>
                  <a:pt x="4742" y="1063"/>
                </a:lnTo>
                <a:lnTo>
                  <a:pt x="4403" y="661"/>
                </a:lnTo>
                <a:lnTo>
                  <a:pt x="3992" y="349"/>
                </a:lnTo>
                <a:lnTo>
                  <a:pt x="3528" y="126"/>
                </a:lnTo>
                <a:lnTo>
                  <a:pt x="3001" y="9"/>
                </a:lnTo>
                <a:lnTo>
                  <a:pt x="2715" y="0"/>
                </a:lnTo>
                <a:close/>
              </a:path>
            </a:pathLst>
          </a:custGeom>
          <a:solidFill>
            <a:srgbClr val="4116B7"/>
          </a:solidFill>
          <a:ln>
            <a:noFill/>
          </a:ln>
        </p:spPr>
        <p:txBody>
          <a:bodyPr spcFirstLastPara="1" wrap="square" lIns="182850" tIns="182850" rIns="182850" bIns="182850" anchor="ctr" anchorCtr="0">
            <a:noAutofit/>
          </a:bodyPr>
          <a:lstStyle/>
          <a:p>
            <a:endParaRPr sz="3600"/>
          </a:p>
        </p:txBody>
      </p:sp>
      <p:sp>
        <p:nvSpPr>
          <p:cNvPr id="672" name="Google Shape;672;p27"/>
          <p:cNvSpPr/>
          <p:nvPr/>
        </p:nvSpPr>
        <p:spPr>
          <a:xfrm>
            <a:off x="7967147" y="5044726"/>
            <a:ext cx="374622" cy="672656"/>
          </a:xfrm>
          <a:custGeom>
            <a:avLst/>
            <a:gdLst/>
            <a:ahLst/>
            <a:cxnLst/>
            <a:rect l="l" t="t" r="r" b="b"/>
            <a:pathLst>
              <a:path w="7073" h="12700" extrusionOk="0">
                <a:moveTo>
                  <a:pt x="402" y="1"/>
                </a:moveTo>
                <a:lnTo>
                  <a:pt x="358" y="19"/>
                </a:lnTo>
                <a:lnTo>
                  <a:pt x="215" y="144"/>
                </a:lnTo>
                <a:lnTo>
                  <a:pt x="45" y="412"/>
                </a:lnTo>
                <a:lnTo>
                  <a:pt x="0" y="590"/>
                </a:lnTo>
                <a:lnTo>
                  <a:pt x="9" y="670"/>
                </a:lnTo>
                <a:lnTo>
                  <a:pt x="108" y="1135"/>
                </a:lnTo>
                <a:lnTo>
                  <a:pt x="313" y="1822"/>
                </a:lnTo>
                <a:lnTo>
                  <a:pt x="500" y="2260"/>
                </a:lnTo>
                <a:lnTo>
                  <a:pt x="608" y="2465"/>
                </a:lnTo>
                <a:lnTo>
                  <a:pt x="3349" y="7270"/>
                </a:lnTo>
                <a:lnTo>
                  <a:pt x="6135" y="12047"/>
                </a:lnTo>
                <a:lnTo>
                  <a:pt x="6251" y="12235"/>
                </a:lnTo>
                <a:lnTo>
                  <a:pt x="6484" y="12521"/>
                </a:lnTo>
                <a:lnTo>
                  <a:pt x="6662" y="12654"/>
                </a:lnTo>
                <a:lnTo>
                  <a:pt x="6760" y="12699"/>
                </a:lnTo>
                <a:lnTo>
                  <a:pt x="6868" y="12547"/>
                </a:lnTo>
                <a:lnTo>
                  <a:pt x="7001" y="12208"/>
                </a:lnTo>
                <a:lnTo>
                  <a:pt x="7073" y="11851"/>
                </a:lnTo>
                <a:lnTo>
                  <a:pt x="7073" y="11476"/>
                </a:lnTo>
                <a:lnTo>
                  <a:pt x="6993" y="10913"/>
                </a:lnTo>
                <a:lnTo>
                  <a:pt x="6787" y="10190"/>
                </a:lnTo>
                <a:lnTo>
                  <a:pt x="6689" y="9859"/>
                </a:lnTo>
                <a:lnTo>
                  <a:pt x="6466" y="9181"/>
                </a:lnTo>
                <a:lnTo>
                  <a:pt x="5939" y="7868"/>
                </a:lnTo>
                <a:lnTo>
                  <a:pt x="5332" y="6609"/>
                </a:lnTo>
                <a:lnTo>
                  <a:pt x="4644" y="5386"/>
                </a:lnTo>
                <a:lnTo>
                  <a:pt x="3894" y="4207"/>
                </a:lnTo>
                <a:lnTo>
                  <a:pt x="3099" y="3064"/>
                </a:lnTo>
                <a:lnTo>
                  <a:pt x="1831" y="1376"/>
                </a:lnTo>
                <a:lnTo>
                  <a:pt x="956" y="278"/>
                </a:lnTo>
                <a:lnTo>
                  <a:pt x="831" y="161"/>
                </a:lnTo>
                <a:lnTo>
                  <a:pt x="554" y="28"/>
                </a:lnTo>
                <a:lnTo>
                  <a:pt x="402" y="1"/>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73" name="Google Shape;673;p27"/>
          <p:cNvSpPr/>
          <p:nvPr/>
        </p:nvSpPr>
        <p:spPr>
          <a:xfrm>
            <a:off x="8556967" y="5622731"/>
            <a:ext cx="998021" cy="81408"/>
          </a:xfrm>
          <a:custGeom>
            <a:avLst/>
            <a:gdLst/>
            <a:ahLst/>
            <a:cxnLst/>
            <a:rect l="l" t="t" r="r" b="b"/>
            <a:pathLst>
              <a:path w="18843" h="1537" extrusionOk="0">
                <a:moveTo>
                  <a:pt x="17217" y="0"/>
                </a:moveTo>
                <a:lnTo>
                  <a:pt x="16851" y="9"/>
                </a:lnTo>
                <a:lnTo>
                  <a:pt x="15583" y="81"/>
                </a:lnTo>
                <a:lnTo>
                  <a:pt x="13029" y="250"/>
                </a:lnTo>
                <a:lnTo>
                  <a:pt x="11752" y="295"/>
                </a:lnTo>
                <a:lnTo>
                  <a:pt x="7046" y="348"/>
                </a:lnTo>
                <a:lnTo>
                  <a:pt x="2349" y="366"/>
                </a:lnTo>
                <a:lnTo>
                  <a:pt x="2045" y="366"/>
                </a:lnTo>
                <a:lnTo>
                  <a:pt x="1447" y="402"/>
                </a:lnTo>
                <a:lnTo>
                  <a:pt x="857" y="500"/>
                </a:lnTo>
                <a:lnTo>
                  <a:pt x="304" y="706"/>
                </a:lnTo>
                <a:lnTo>
                  <a:pt x="45" y="875"/>
                </a:lnTo>
                <a:lnTo>
                  <a:pt x="18" y="902"/>
                </a:lnTo>
                <a:lnTo>
                  <a:pt x="0" y="938"/>
                </a:lnTo>
                <a:lnTo>
                  <a:pt x="0" y="991"/>
                </a:lnTo>
                <a:lnTo>
                  <a:pt x="36" y="1045"/>
                </a:lnTo>
                <a:lnTo>
                  <a:pt x="107" y="1125"/>
                </a:lnTo>
                <a:lnTo>
                  <a:pt x="268" y="1250"/>
                </a:lnTo>
                <a:lnTo>
                  <a:pt x="545" y="1366"/>
                </a:lnTo>
                <a:lnTo>
                  <a:pt x="1161" y="1420"/>
                </a:lnTo>
                <a:lnTo>
                  <a:pt x="1563" y="1402"/>
                </a:lnTo>
                <a:lnTo>
                  <a:pt x="2527" y="1384"/>
                </a:lnTo>
                <a:lnTo>
                  <a:pt x="3483" y="1375"/>
                </a:lnTo>
                <a:lnTo>
                  <a:pt x="9278" y="1366"/>
                </a:lnTo>
                <a:lnTo>
                  <a:pt x="15083" y="1366"/>
                </a:lnTo>
                <a:lnTo>
                  <a:pt x="15083" y="1456"/>
                </a:lnTo>
                <a:lnTo>
                  <a:pt x="15092" y="1536"/>
                </a:lnTo>
                <a:lnTo>
                  <a:pt x="16726" y="1357"/>
                </a:lnTo>
                <a:lnTo>
                  <a:pt x="18351" y="1125"/>
                </a:lnTo>
                <a:lnTo>
                  <a:pt x="18414" y="1107"/>
                </a:lnTo>
                <a:lnTo>
                  <a:pt x="18583" y="982"/>
                </a:lnTo>
                <a:lnTo>
                  <a:pt x="18753" y="804"/>
                </a:lnTo>
                <a:lnTo>
                  <a:pt x="18842" y="625"/>
                </a:lnTo>
                <a:lnTo>
                  <a:pt x="18833" y="554"/>
                </a:lnTo>
                <a:lnTo>
                  <a:pt x="18753" y="420"/>
                </a:lnTo>
                <a:lnTo>
                  <a:pt x="18449" y="170"/>
                </a:lnTo>
                <a:lnTo>
                  <a:pt x="18306" y="116"/>
                </a:lnTo>
                <a:lnTo>
                  <a:pt x="17949" y="54"/>
                </a:lnTo>
                <a:lnTo>
                  <a:pt x="17217"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76" name="Google Shape;676;p27"/>
          <p:cNvSpPr/>
          <p:nvPr/>
        </p:nvSpPr>
        <p:spPr>
          <a:xfrm>
            <a:off x="8751114" y="2752448"/>
            <a:ext cx="111227" cy="428064"/>
          </a:xfrm>
          <a:custGeom>
            <a:avLst/>
            <a:gdLst/>
            <a:ahLst/>
            <a:cxnLst/>
            <a:rect l="l" t="t" r="r" b="b"/>
            <a:pathLst>
              <a:path w="2100" h="8082" extrusionOk="0">
                <a:moveTo>
                  <a:pt x="1501" y="0"/>
                </a:moveTo>
                <a:lnTo>
                  <a:pt x="1304" y="36"/>
                </a:lnTo>
                <a:lnTo>
                  <a:pt x="1117" y="161"/>
                </a:lnTo>
                <a:lnTo>
                  <a:pt x="956" y="366"/>
                </a:lnTo>
                <a:lnTo>
                  <a:pt x="885" y="509"/>
                </a:lnTo>
                <a:lnTo>
                  <a:pt x="706" y="920"/>
                </a:lnTo>
                <a:lnTo>
                  <a:pt x="411" y="1751"/>
                </a:lnTo>
                <a:lnTo>
                  <a:pt x="197" y="2590"/>
                </a:lnTo>
                <a:lnTo>
                  <a:pt x="63" y="3429"/>
                </a:lnTo>
                <a:lnTo>
                  <a:pt x="1" y="4287"/>
                </a:lnTo>
                <a:lnTo>
                  <a:pt x="1" y="5144"/>
                </a:lnTo>
                <a:lnTo>
                  <a:pt x="72" y="6001"/>
                </a:lnTo>
                <a:lnTo>
                  <a:pt x="206" y="6867"/>
                </a:lnTo>
                <a:lnTo>
                  <a:pt x="304" y="7296"/>
                </a:lnTo>
                <a:lnTo>
                  <a:pt x="358" y="7493"/>
                </a:lnTo>
                <a:lnTo>
                  <a:pt x="537" y="7796"/>
                </a:lnTo>
                <a:lnTo>
                  <a:pt x="778" y="7993"/>
                </a:lnTo>
                <a:lnTo>
                  <a:pt x="1054" y="8082"/>
                </a:lnTo>
                <a:lnTo>
                  <a:pt x="1340" y="8064"/>
                </a:lnTo>
                <a:lnTo>
                  <a:pt x="1608" y="7948"/>
                </a:lnTo>
                <a:lnTo>
                  <a:pt x="1840" y="7734"/>
                </a:lnTo>
                <a:lnTo>
                  <a:pt x="1992" y="7421"/>
                </a:lnTo>
                <a:lnTo>
                  <a:pt x="2037" y="7225"/>
                </a:lnTo>
                <a:lnTo>
                  <a:pt x="2072" y="6912"/>
                </a:lnTo>
                <a:lnTo>
                  <a:pt x="2099" y="6278"/>
                </a:lnTo>
                <a:lnTo>
                  <a:pt x="2081" y="5314"/>
                </a:lnTo>
                <a:lnTo>
                  <a:pt x="2072" y="4680"/>
                </a:lnTo>
                <a:lnTo>
                  <a:pt x="2081" y="2715"/>
                </a:lnTo>
                <a:lnTo>
                  <a:pt x="2055" y="750"/>
                </a:lnTo>
                <a:lnTo>
                  <a:pt x="2037" y="590"/>
                </a:lnTo>
                <a:lnTo>
                  <a:pt x="1965" y="331"/>
                </a:lnTo>
                <a:lnTo>
                  <a:pt x="1840" y="152"/>
                </a:lnTo>
                <a:lnTo>
                  <a:pt x="1680" y="36"/>
                </a:lnTo>
                <a:lnTo>
                  <a:pt x="1501"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77" name="Google Shape;677;p27"/>
          <p:cNvSpPr/>
          <p:nvPr/>
        </p:nvSpPr>
        <p:spPr>
          <a:xfrm>
            <a:off x="9218233" y="2816951"/>
            <a:ext cx="149520" cy="399251"/>
          </a:xfrm>
          <a:custGeom>
            <a:avLst/>
            <a:gdLst/>
            <a:ahLst/>
            <a:cxnLst/>
            <a:rect l="l" t="t" r="r" b="b"/>
            <a:pathLst>
              <a:path w="2823" h="7538" extrusionOk="0">
                <a:moveTo>
                  <a:pt x="2376" y="0"/>
                </a:moveTo>
                <a:lnTo>
                  <a:pt x="2269" y="36"/>
                </a:lnTo>
                <a:lnTo>
                  <a:pt x="2082" y="134"/>
                </a:lnTo>
                <a:lnTo>
                  <a:pt x="1796" y="429"/>
                </a:lnTo>
                <a:lnTo>
                  <a:pt x="1573" y="795"/>
                </a:lnTo>
                <a:lnTo>
                  <a:pt x="1412" y="1206"/>
                </a:lnTo>
                <a:lnTo>
                  <a:pt x="1349" y="1411"/>
                </a:lnTo>
                <a:lnTo>
                  <a:pt x="903" y="2778"/>
                </a:lnTo>
                <a:lnTo>
                  <a:pt x="447" y="4153"/>
                </a:lnTo>
                <a:lnTo>
                  <a:pt x="331" y="4483"/>
                </a:lnTo>
                <a:lnTo>
                  <a:pt x="126" y="5010"/>
                </a:lnTo>
                <a:lnTo>
                  <a:pt x="28" y="5358"/>
                </a:lnTo>
                <a:lnTo>
                  <a:pt x="1" y="5528"/>
                </a:lnTo>
                <a:lnTo>
                  <a:pt x="1" y="5707"/>
                </a:lnTo>
                <a:lnTo>
                  <a:pt x="28" y="5930"/>
                </a:lnTo>
                <a:lnTo>
                  <a:pt x="54" y="6109"/>
                </a:lnTo>
                <a:lnTo>
                  <a:pt x="162" y="6493"/>
                </a:lnTo>
                <a:lnTo>
                  <a:pt x="313" y="6868"/>
                </a:lnTo>
                <a:lnTo>
                  <a:pt x="501" y="7189"/>
                </a:lnTo>
                <a:lnTo>
                  <a:pt x="715" y="7430"/>
                </a:lnTo>
                <a:lnTo>
                  <a:pt x="956" y="7537"/>
                </a:lnTo>
                <a:lnTo>
                  <a:pt x="1144" y="7519"/>
                </a:lnTo>
                <a:lnTo>
                  <a:pt x="1269" y="7439"/>
                </a:lnTo>
                <a:lnTo>
                  <a:pt x="1465" y="7243"/>
                </a:lnTo>
                <a:lnTo>
                  <a:pt x="1590" y="7019"/>
                </a:lnTo>
                <a:lnTo>
                  <a:pt x="1715" y="6760"/>
                </a:lnTo>
                <a:lnTo>
                  <a:pt x="1876" y="6189"/>
                </a:lnTo>
                <a:lnTo>
                  <a:pt x="1930" y="5903"/>
                </a:lnTo>
                <a:lnTo>
                  <a:pt x="2314" y="4037"/>
                </a:lnTo>
                <a:lnTo>
                  <a:pt x="2689" y="2170"/>
                </a:lnTo>
                <a:lnTo>
                  <a:pt x="2742" y="1920"/>
                </a:lnTo>
                <a:lnTo>
                  <a:pt x="2814" y="1385"/>
                </a:lnTo>
                <a:lnTo>
                  <a:pt x="2823" y="867"/>
                </a:lnTo>
                <a:lnTo>
                  <a:pt x="2716" y="367"/>
                </a:lnTo>
                <a:lnTo>
                  <a:pt x="2599" y="143"/>
                </a:lnTo>
                <a:lnTo>
                  <a:pt x="2555" y="63"/>
                </a:lnTo>
                <a:lnTo>
                  <a:pt x="2474" y="9"/>
                </a:lnTo>
                <a:lnTo>
                  <a:pt x="2376"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78" name="Google Shape;678;p27"/>
          <p:cNvSpPr/>
          <p:nvPr/>
        </p:nvSpPr>
        <p:spPr>
          <a:xfrm>
            <a:off x="9599253" y="2959415"/>
            <a:ext cx="247452" cy="342948"/>
          </a:xfrm>
          <a:custGeom>
            <a:avLst/>
            <a:gdLst/>
            <a:ahLst/>
            <a:cxnLst/>
            <a:rect l="l" t="t" r="r" b="b"/>
            <a:pathLst>
              <a:path w="4672" h="6475" extrusionOk="0">
                <a:moveTo>
                  <a:pt x="4269" y="0"/>
                </a:moveTo>
                <a:lnTo>
                  <a:pt x="4082" y="54"/>
                </a:lnTo>
                <a:lnTo>
                  <a:pt x="3894" y="197"/>
                </a:lnTo>
                <a:lnTo>
                  <a:pt x="3796" y="304"/>
                </a:lnTo>
                <a:lnTo>
                  <a:pt x="2939" y="1429"/>
                </a:lnTo>
                <a:lnTo>
                  <a:pt x="1269" y="3715"/>
                </a:lnTo>
                <a:lnTo>
                  <a:pt x="439" y="4867"/>
                </a:lnTo>
                <a:lnTo>
                  <a:pt x="314" y="5072"/>
                </a:lnTo>
                <a:lnTo>
                  <a:pt x="117" y="5572"/>
                </a:lnTo>
                <a:lnTo>
                  <a:pt x="1" y="5858"/>
                </a:lnTo>
                <a:lnTo>
                  <a:pt x="90" y="6037"/>
                </a:lnTo>
                <a:lnTo>
                  <a:pt x="296" y="6287"/>
                </a:lnTo>
                <a:lnTo>
                  <a:pt x="510" y="6430"/>
                </a:lnTo>
                <a:lnTo>
                  <a:pt x="742" y="6474"/>
                </a:lnTo>
                <a:lnTo>
                  <a:pt x="965" y="6430"/>
                </a:lnTo>
                <a:lnTo>
                  <a:pt x="1198" y="6296"/>
                </a:lnTo>
                <a:lnTo>
                  <a:pt x="1412" y="6090"/>
                </a:lnTo>
                <a:lnTo>
                  <a:pt x="1626" y="5822"/>
                </a:lnTo>
                <a:lnTo>
                  <a:pt x="1724" y="5662"/>
                </a:lnTo>
                <a:lnTo>
                  <a:pt x="3162" y="3268"/>
                </a:lnTo>
                <a:lnTo>
                  <a:pt x="4555" y="848"/>
                </a:lnTo>
                <a:lnTo>
                  <a:pt x="4618" y="723"/>
                </a:lnTo>
                <a:lnTo>
                  <a:pt x="4671" y="491"/>
                </a:lnTo>
                <a:lnTo>
                  <a:pt x="4653" y="286"/>
                </a:lnTo>
                <a:lnTo>
                  <a:pt x="4573" y="134"/>
                </a:lnTo>
                <a:lnTo>
                  <a:pt x="4439" y="36"/>
                </a:lnTo>
                <a:lnTo>
                  <a:pt x="4269"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79" name="Google Shape;679;p27"/>
          <p:cNvSpPr/>
          <p:nvPr/>
        </p:nvSpPr>
        <p:spPr>
          <a:xfrm>
            <a:off x="8890856" y="5775959"/>
            <a:ext cx="360005" cy="98886"/>
          </a:xfrm>
          <a:custGeom>
            <a:avLst/>
            <a:gdLst/>
            <a:ahLst/>
            <a:cxnLst/>
            <a:rect l="l" t="t" r="r" b="b"/>
            <a:pathLst>
              <a:path w="6797" h="1867" extrusionOk="0">
                <a:moveTo>
                  <a:pt x="5841" y="0"/>
                </a:moveTo>
                <a:lnTo>
                  <a:pt x="5644" y="18"/>
                </a:lnTo>
                <a:lnTo>
                  <a:pt x="4314" y="152"/>
                </a:lnTo>
                <a:lnTo>
                  <a:pt x="1653" y="492"/>
                </a:lnTo>
                <a:lnTo>
                  <a:pt x="322" y="670"/>
                </a:lnTo>
                <a:lnTo>
                  <a:pt x="242" y="679"/>
                </a:lnTo>
                <a:lnTo>
                  <a:pt x="108" y="742"/>
                </a:lnTo>
                <a:lnTo>
                  <a:pt x="27" y="831"/>
                </a:lnTo>
                <a:lnTo>
                  <a:pt x="1" y="938"/>
                </a:lnTo>
                <a:lnTo>
                  <a:pt x="1" y="992"/>
                </a:lnTo>
                <a:lnTo>
                  <a:pt x="18" y="1108"/>
                </a:lnTo>
                <a:lnTo>
                  <a:pt x="188" y="1295"/>
                </a:lnTo>
                <a:lnTo>
                  <a:pt x="331" y="1349"/>
                </a:lnTo>
                <a:lnTo>
                  <a:pt x="1001" y="1527"/>
                </a:lnTo>
                <a:lnTo>
                  <a:pt x="2340" y="1769"/>
                </a:lnTo>
                <a:lnTo>
                  <a:pt x="3689" y="1867"/>
                </a:lnTo>
                <a:lnTo>
                  <a:pt x="4716" y="1822"/>
                </a:lnTo>
                <a:lnTo>
                  <a:pt x="5394" y="1742"/>
                </a:lnTo>
                <a:lnTo>
                  <a:pt x="5734" y="1688"/>
                </a:lnTo>
                <a:lnTo>
                  <a:pt x="5930" y="1652"/>
                </a:lnTo>
                <a:lnTo>
                  <a:pt x="6305" y="1545"/>
                </a:lnTo>
                <a:lnTo>
                  <a:pt x="6546" y="1411"/>
                </a:lnTo>
                <a:lnTo>
                  <a:pt x="6671" y="1277"/>
                </a:lnTo>
                <a:lnTo>
                  <a:pt x="6761" y="1117"/>
                </a:lnTo>
                <a:lnTo>
                  <a:pt x="6796" y="911"/>
                </a:lnTo>
                <a:lnTo>
                  <a:pt x="6796" y="786"/>
                </a:lnTo>
                <a:lnTo>
                  <a:pt x="6778" y="661"/>
                </a:lnTo>
                <a:lnTo>
                  <a:pt x="6716" y="456"/>
                </a:lnTo>
                <a:lnTo>
                  <a:pt x="6609" y="286"/>
                </a:lnTo>
                <a:lnTo>
                  <a:pt x="6475" y="170"/>
                </a:lnTo>
                <a:lnTo>
                  <a:pt x="6225" y="54"/>
                </a:lnTo>
                <a:lnTo>
                  <a:pt x="5841"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80" name="Google Shape;680;p27"/>
          <p:cNvSpPr/>
          <p:nvPr/>
        </p:nvSpPr>
        <p:spPr>
          <a:xfrm>
            <a:off x="7825318" y="3461123"/>
            <a:ext cx="248831" cy="202008"/>
          </a:xfrm>
          <a:custGeom>
            <a:avLst/>
            <a:gdLst/>
            <a:ahLst/>
            <a:cxnLst/>
            <a:rect l="l" t="t" r="r" b="b"/>
            <a:pathLst>
              <a:path w="4698" h="3814" extrusionOk="0">
                <a:moveTo>
                  <a:pt x="500" y="1"/>
                </a:moveTo>
                <a:lnTo>
                  <a:pt x="277" y="36"/>
                </a:lnTo>
                <a:lnTo>
                  <a:pt x="125" y="144"/>
                </a:lnTo>
                <a:lnTo>
                  <a:pt x="36" y="304"/>
                </a:lnTo>
                <a:lnTo>
                  <a:pt x="0" y="501"/>
                </a:lnTo>
                <a:lnTo>
                  <a:pt x="18" y="724"/>
                </a:lnTo>
                <a:lnTo>
                  <a:pt x="116" y="1054"/>
                </a:lnTo>
                <a:lnTo>
                  <a:pt x="232" y="1242"/>
                </a:lnTo>
                <a:lnTo>
                  <a:pt x="393" y="1447"/>
                </a:lnTo>
                <a:lnTo>
                  <a:pt x="786" y="1805"/>
                </a:lnTo>
                <a:lnTo>
                  <a:pt x="991" y="1965"/>
                </a:lnTo>
                <a:lnTo>
                  <a:pt x="1804" y="2590"/>
                </a:lnTo>
                <a:lnTo>
                  <a:pt x="2617" y="3224"/>
                </a:lnTo>
                <a:lnTo>
                  <a:pt x="2867" y="3412"/>
                </a:lnTo>
                <a:lnTo>
                  <a:pt x="3277" y="3662"/>
                </a:lnTo>
                <a:lnTo>
                  <a:pt x="3572" y="3778"/>
                </a:lnTo>
                <a:lnTo>
                  <a:pt x="3724" y="3805"/>
                </a:lnTo>
                <a:lnTo>
                  <a:pt x="3751" y="3814"/>
                </a:lnTo>
                <a:lnTo>
                  <a:pt x="3938" y="3814"/>
                </a:lnTo>
                <a:lnTo>
                  <a:pt x="4242" y="3733"/>
                </a:lnTo>
                <a:lnTo>
                  <a:pt x="4492" y="3573"/>
                </a:lnTo>
                <a:lnTo>
                  <a:pt x="4662" y="3341"/>
                </a:lnTo>
                <a:lnTo>
                  <a:pt x="4688" y="3189"/>
                </a:lnTo>
                <a:lnTo>
                  <a:pt x="4697" y="3028"/>
                </a:lnTo>
                <a:lnTo>
                  <a:pt x="4590" y="2715"/>
                </a:lnTo>
                <a:lnTo>
                  <a:pt x="4501" y="2582"/>
                </a:lnTo>
                <a:lnTo>
                  <a:pt x="4313" y="2331"/>
                </a:lnTo>
                <a:lnTo>
                  <a:pt x="3831" y="1912"/>
                </a:lnTo>
                <a:lnTo>
                  <a:pt x="3572" y="1724"/>
                </a:lnTo>
                <a:lnTo>
                  <a:pt x="2724" y="1144"/>
                </a:lnTo>
                <a:lnTo>
                  <a:pt x="1866" y="581"/>
                </a:lnTo>
                <a:lnTo>
                  <a:pt x="1581" y="403"/>
                </a:lnTo>
                <a:lnTo>
                  <a:pt x="1125" y="170"/>
                </a:lnTo>
                <a:lnTo>
                  <a:pt x="813" y="54"/>
                </a:lnTo>
                <a:lnTo>
                  <a:pt x="643" y="19"/>
                </a:lnTo>
                <a:lnTo>
                  <a:pt x="500"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81" name="Google Shape;681;p27"/>
          <p:cNvSpPr/>
          <p:nvPr/>
        </p:nvSpPr>
        <p:spPr>
          <a:xfrm>
            <a:off x="8887574" y="4862632"/>
            <a:ext cx="67691" cy="352907"/>
          </a:xfrm>
          <a:custGeom>
            <a:avLst/>
            <a:gdLst/>
            <a:ahLst/>
            <a:cxnLst/>
            <a:rect l="l" t="t" r="r" b="b"/>
            <a:pathLst>
              <a:path w="1278" h="6663" extrusionOk="0">
                <a:moveTo>
                  <a:pt x="607" y="1"/>
                </a:moveTo>
                <a:lnTo>
                  <a:pt x="375" y="36"/>
                </a:lnTo>
                <a:lnTo>
                  <a:pt x="250" y="126"/>
                </a:lnTo>
                <a:lnTo>
                  <a:pt x="170" y="215"/>
                </a:lnTo>
                <a:lnTo>
                  <a:pt x="63" y="438"/>
                </a:lnTo>
                <a:lnTo>
                  <a:pt x="0" y="831"/>
                </a:lnTo>
                <a:lnTo>
                  <a:pt x="0" y="1072"/>
                </a:lnTo>
                <a:lnTo>
                  <a:pt x="18" y="3126"/>
                </a:lnTo>
                <a:lnTo>
                  <a:pt x="36" y="5171"/>
                </a:lnTo>
                <a:lnTo>
                  <a:pt x="45" y="5385"/>
                </a:lnTo>
                <a:lnTo>
                  <a:pt x="80" y="5823"/>
                </a:lnTo>
                <a:lnTo>
                  <a:pt x="134" y="6028"/>
                </a:lnTo>
                <a:lnTo>
                  <a:pt x="214" y="6234"/>
                </a:lnTo>
                <a:lnTo>
                  <a:pt x="411" y="6493"/>
                </a:lnTo>
                <a:lnTo>
                  <a:pt x="589" y="6627"/>
                </a:lnTo>
                <a:lnTo>
                  <a:pt x="688" y="6662"/>
                </a:lnTo>
                <a:lnTo>
                  <a:pt x="795" y="6591"/>
                </a:lnTo>
                <a:lnTo>
                  <a:pt x="965" y="6412"/>
                </a:lnTo>
                <a:lnTo>
                  <a:pt x="1143" y="6082"/>
                </a:lnTo>
                <a:lnTo>
                  <a:pt x="1250" y="5582"/>
                </a:lnTo>
                <a:lnTo>
                  <a:pt x="1277" y="5064"/>
                </a:lnTo>
                <a:lnTo>
                  <a:pt x="1277" y="4841"/>
                </a:lnTo>
                <a:lnTo>
                  <a:pt x="1250" y="4019"/>
                </a:lnTo>
                <a:lnTo>
                  <a:pt x="1215" y="3207"/>
                </a:lnTo>
                <a:lnTo>
                  <a:pt x="1188" y="2189"/>
                </a:lnTo>
                <a:lnTo>
                  <a:pt x="1152" y="1179"/>
                </a:lnTo>
                <a:lnTo>
                  <a:pt x="1143" y="992"/>
                </a:lnTo>
                <a:lnTo>
                  <a:pt x="1098" y="617"/>
                </a:lnTo>
                <a:lnTo>
                  <a:pt x="1036" y="438"/>
                </a:lnTo>
                <a:lnTo>
                  <a:pt x="982" y="304"/>
                </a:lnTo>
                <a:lnTo>
                  <a:pt x="813" y="108"/>
                </a:lnTo>
                <a:lnTo>
                  <a:pt x="607"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82" name="Google Shape;682;p27"/>
          <p:cNvSpPr/>
          <p:nvPr/>
        </p:nvSpPr>
        <p:spPr>
          <a:xfrm>
            <a:off x="9160448" y="4845629"/>
            <a:ext cx="57785" cy="339612"/>
          </a:xfrm>
          <a:custGeom>
            <a:avLst/>
            <a:gdLst/>
            <a:ahLst/>
            <a:cxnLst/>
            <a:rect l="l" t="t" r="r" b="b"/>
            <a:pathLst>
              <a:path w="1091" h="6412" extrusionOk="0">
                <a:moveTo>
                  <a:pt x="599" y="0"/>
                </a:moveTo>
                <a:lnTo>
                  <a:pt x="474" y="27"/>
                </a:lnTo>
                <a:lnTo>
                  <a:pt x="313" y="170"/>
                </a:lnTo>
                <a:lnTo>
                  <a:pt x="170" y="482"/>
                </a:lnTo>
                <a:lnTo>
                  <a:pt x="90" y="804"/>
                </a:lnTo>
                <a:lnTo>
                  <a:pt x="81" y="929"/>
                </a:lnTo>
                <a:lnTo>
                  <a:pt x="72" y="1572"/>
                </a:lnTo>
                <a:lnTo>
                  <a:pt x="54" y="2215"/>
                </a:lnTo>
                <a:lnTo>
                  <a:pt x="10" y="4876"/>
                </a:lnTo>
                <a:lnTo>
                  <a:pt x="1" y="5090"/>
                </a:lnTo>
                <a:lnTo>
                  <a:pt x="36" y="5537"/>
                </a:lnTo>
                <a:lnTo>
                  <a:pt x="144" y="5957"/>
                </a:lnTo>
                <a:lnTo>
                  <a:pt x="304" y="6215"/>
                </a:lnTo>
                <a:lnTo>
                  <a:pt x="447" y="6358"/>
                </a:lnTo>
                <a:lnTo>
                  <a:pt x="536" y="6412"/>
                </a:lnTo>
                <a:lnTo>
                  <a:pt x="626" y="6367"/>
                </a:lnTo>
                <a:lnTo>
                  <a:pt x="769" y="6242"/>
                </a:lnTo>
                <a:lnTo>
                  <a:pt x="929" y="6010"/>
                </a:lnTo>
                <a:lnTo>
                  <a:pt x="1045" y="5626"/>
                </a:lnTo>
                <a:lnTo>
                  <a:pt x="1090" y="5197"/>
                </a:lnTo>
                <a:lnTo>
                  <a:pt x="1090" y="4992"/>
                </a:lnTo>
                <a:lnTo>
                  <a:pt x="1081" y="4072"/>
                </a:lnTo>
                <a:lnTo>
                  <a:pt x="1081" y="3144"/>
                </a:lnTo>
                <a:lnTo>
                  <a:pt x="1072" y="2170"/>
                </a:lnTo>
                <a:lnTo>
                  <a:pt x="1072" y="1188"/>
                </a:lnTo>
                <a:lnTo>
                  <a:pt x="1063" y="911"/>
                </a:lnTo>
                <a:lnTo>
                  <a:pt x="965" y="357"/>
                </a:lnTo>
                <a:lnTo>
                  <a:pt x="849" y="143"/>
                </a:lnTo>
                <a:lnTo>
                  <a:pt x="742" y="45"/>
                </a:lnTo>
                <a:lnTo>
                  <a:pt x="670" y="18"/>
                </a:lnTo>
                <a:lnTo>
                  <a:pt x="599"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83" name="Google Shape;683;p27"/>
          <p:cNvSpPr/>
          <p:nvPr/>
        </p:nvSpPr>
        <p:spPr>
          <a:xfrm>
            <a:off x="9955604" y="3384159"/>
            <a:ext cx="162284" cy="223724"/>
          </a:xfrm>
          <a:custGeom>
            <a:avLst/>
            <a:gdLst/>
            <a:ahLst/>
            <a:cxnLst/>
            <a:rect l="l" t="t" r="r" b="b"/>
            <a:pathLst>
              <a:path w="3064" h="4224" extrusionOk="0">
                <a:moveTo>
                  <a:pt x="2706" y="0"/>
                </a:moveTo>
                <a:lnTo>
                  <a:pt x="2447" y="18"/>
                </a:lnTo>
                <a:lnTo>
                  <a:pt x="2322" y="63"/>
                </a:lnTo>
                <a:lnTo>
                  <a:pt x="2278" y="98"/>
                </a:lnTo>
                <a:lnTo>
                  <a:pt x="1608" y="1036"/>
                </a:lnTo>
                <a:lnTo>
                  <a:pt x="956" y="1974"/>
                </a:lnTo>
                <a:lnTo>
                  <a:pt x="679" y="2340"/>
                </a:lnTo>
                <a:lnTo>
                  <a:pt x="179" y="3036"/>
                </a:lnTo>
                <a:lnTo>
                  <a:pt x="27" y="3385"/>
                </a:lnTo>
                <a:lnTo>
                  <a:pt x="1" y="3608"/>
                </a:lnTo>
                <a:lnTo>
                  <a:pt x="9" y="3724"/>
                </a:lnTo>
                <a:lnTo>
                  <a:pt x="36" y="3849"/>
                </a:lnTo>
                <a:lnTo>
                  <a:pt x="143" y="4072"/>
                </a:lnTo>
                <a:lnTo>
                  <a:pt x="242" y="4161"/>
                </a:lnTo>
                <a:lnTo>
                  <a:pt x="268" y="4179"/>
                </a:lnTo>
                <a:lnTo>
                  <a:pt x="295" y="4188"/>
                </a:lnTo>
                <a:lnTo>
                  <a:pt x="385" y="4224"/>
                </a:lnTo>
                <a:lnTo>
                  <a:pt x="563" y="4206"/>
                </a:lnTo>
                <a:lnTo>
                  <a:pt x="769" y="4126"/>
                </a:lnTo>
                <a:lnTo>
                  <a:pt x="992" y="3974"/>
                </a:lnTo>
                <a:lnTo>
                  <a:pt x="1331" y="3652"/>
                </a:lnTo>
                <a:lnTo>
                  <a:pt x="1795" y="3081"/>
                </a:lnTo>
                <a:lnTo>
                  <a:pt x="2242" y="2411"/>
                </a:lnTo>
                <a:lnTo>
                  <a:pt x="2617" y="1732"/>
                </a:lnTo>
                <a:lnTo>
                  <a:pt x="2903" y="1116"/>
                </a:lnTo>
                <a:lnTo>
                  <a:pt x="3055" y="643"/>
                </a:lnTo>
                <a:lnTo>
                  <a:pt x="3064" y="491"/>
                </a:lnTo>
                <a:lnTo>
                  <a:pt x="3046" y="357"/>
                </a:lnTo>
                <a:lnTo>
                  <a:pt x="2965" y="152"/>
                </a:lnTo>
                <a:lnTo>
                  <a:pt x="2885" y="63"/>
                </a:lnTo>
                <a:lnTo>
                  <a:pt x="2849" y="36"/>
                </a:lnTo>
                <a:lnTo>
                  <a:pt x="2706"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85" name="Google Shape;685;p27"/>
          <p:cNvSpPr/>
          <p:nvPr/>
        </p:nvSpPr>
        <p:spPr>
          <a:xfrm>
            <a:off x="6240752" y="7166980"/>
            <a:ext cx="124944" cy="126323"/>
          </a:xfrm>
          <a:custGeom>
            <a:avLst/>
            <a:gdLst/>
            <a:ahLst/>
            <a:cxnLst/>
            <a:rect l="l" t="t" r="r" b="b"/>
            <a:pathLst>
              <a:path w="2359" h="2385" extrusionOk="0">
                <a:moveTo>
                  <a:pt x="564" y="0"/>
                </a:moveTo>
                <a:lnTo>
                  <a:pt x="439" y="161"/>
                </a:lnTo>
                <a:lnTo>
                  <a:pt x="189" y="483"/>
                </a:lnTo>
                <a:lnTo>
                  <a:pt x="55" y="724"/>
                </a:lnTo>
                <a:lnTo>
                  <a:pt x="19" y="858"/>
                </a:lnTo>
                <a:lnTo>
                  <a:pt x="1" y="1001"/>
                </a:lnTo>
                <a:lnTo>
                  <a:pt x="19" y="1286"/>
                </a:lnTo>
                <a:lnTo>
                  <a:pt x="99" y="1554"/>
                </a:lnTo>
                <a:lnTo>
                  <a:pt x="233" y="1795"/>
                </a:lnTo>
                <a:lnTo>
                  <a:pt x="403" y="2010"/>
                </a:lnTo>
                <a:lnTo>
                  <a:pt x="617" y="2188"/>
                </a:lnTo>
                <a:lnTo>
                  <a:pt x="858" y="2313"/>
                </a:lnTo>
                <a:lnTo>
                  <a:pt x="1117" y="2376"/>
                </a:lnTo>
                <a:lnTo>
                  <a:pt x="1251" y="2385"/>
                </a:lnTo>
                <a:lnTo>
                  <a:pt x="1492" y="2367"/>
                </a:lnTo>
                <a:lnTo>
                  <a:pt x="1805" y="2278"/>
                </a:lnTo>
                <a:lnTo>
                  <a:pt x="1983" y="2179"/>
                </a:lnTo>
                <a:lnTo>
                  <a:pt x="2117" y="2045"/>
                </a:lnTo>
                <a:lnTo>
                  <a:pt x="2233" y="1876"/>
                </a:lnTo>
                <a:lnTo>
                  <a:pt x="2341" y="1572"/>
                </a:lnTo>
                <a:lnTo>
                  <a:pt x="2359" y="1322"/>
                </a:lnTo>
                <a:lnTo>
                  <a:pt x="2359" y="1188"/>
                </a:lnTo>
                <a:lnTo>
                  <a:pt x="2305" y="938"/>
                </a:lnTo>
                <a:lnTo>
                  <a:pt x="2180" y="706"/>
                </a:lnTo>
                <a:lnTo>
                  <a:pt x="2010" y="500"/>
                </a:lnTo>
                <a:lnTo>
                  <a:pt x="1778" y="322"/>
                </a:lnTo>
                <a:lnTo>
                  <a:pt x="1492" y="179"/>
                </a:lnTo>
                <a:lnTo>
                  <a:pt x="1153" y="72"/>
                </a:lnTo>
                <a:lnTo>
                  <a:pt x="769" y="9"/>
                </a:lnTo>
                <a:lnTo>
                  <a:pt x="564" y="0"/>
                </a:lnTo>
                <a:close/>
              </a:path>
            </a:pathLst>
          </a:custGeom>
          <a:solidFill>
            <a:schemeClr val="accent6"/>
          </a:solidFill>
          <a:ln>
            <a:noFill/>
          </a:ln>
        </p:spPr>
        <p:txBody>
          <a:bodyPr spcFirstLastPara="1" wrap="square" lIns="182850" tIns="182850" rIns="182850" bIns="182850" anchor="ctr" anchorCtr="0">
            <a:noAutofit/>
          </a:bodyPr>
          <a:lstStyle/>
          <a:p>
            <a:endParaRPr sz="3600"/>
          </a:p>
        </p:txBody>
      </p:sp>
      <p:sp>
        <p:nvSpPr>
          <p:cNvPr id="686" name="Google Shape;686;p27"/>
          <p:cNvSpPr/>
          <p:nvPr/>
        </p:nvSpPr>
        <p:spPr>
          <a:xfrm>
            <a:off x="10454543" y="5204627"/>
            <a:ext cx="115410" cy="105983"/>
          </a:xfrm>
          <a:custGeom>
            <a:avLst/>
            <a:gdLst/>
            <a:ahLst/>
            <a:cxnLst/>
            <a:rect l="l" t="t" r="r" b="b"/>
            <a:pathLst>
              <a:path w="2179" h="2001" extrusionOk="0">
                <a:moveTo>
                  <a:pt x="741" y="0"/>
                </a:moveTo>
                <a:lnTo>
                  <a:pt x="545" y="54"/>
                </a:lnTo>
                <a:lnTo>
                  <a:pt x="375" y="143"/>
                </a:lnTo>
                <a:lnTo>
                  <a:pt x="241" y="277"/>
                </a:lnTo>
                <a:lnTo>
                  <a:pt x="125" y="438"/>
                </a:lnTo>
                <a:lnTo>
                  <a:pt x="18" y="732"/>
                </a:lnTo>
                <a:lnTo>
                  <a:pt x="0" y="965"/>
                </a:lnTo>
                <a:lnTo>
                  <a:pt x="9" y="1197"/>
                </a:lnTo>
                <a:lnTo>
                  <a:pt x="98" y="1500"/>
                </a:lnTo>
                <a:lnTo>
                  <a:pt x="197" y="1670"/>
                </a:lnTo>
                <a:lnTo>
                  <a:pt x="330" y="1813"/>
                </a:lnTo>
                <a:lnTo>
                  <a:pt x="491" y="1920"/>
                </a:lnTo>
                <a:lnTo>
                  <a:pt x="679" y="1983"/>
                </a:lnTo>
                <a:lnTo>
                  <a:pt x="884" y="2000"/>
                </a:lnTo>
                <a:lnTo>
                  <a:pt x="1000" y="1983"/>
                </a:lnTo>
                <a:lnTo>
                  <a:pt x="1152" y="1947"/>
                </a:lnTo>
                <a:lnTo>
                  <a:pt x="1456" y="1786"/>
                </a:lnTo>
                <a:lnTo>
                  <a:pt x="1893" y="1429"/>
                </a:lnTo>
                <a:lnTo>
                  <a:pt x="2179" y="1206"/>
                </a:lnTo>
                <a:lnTo>
                  <a:pt x="2179" y="991"/>
                </a:lnTo>
                <a:lnTo>
                  <a:pt x="2179" y="777"/>
                </a:lnTo>
                <a:lnTo>
                  <a:pt x="1902" y="554"/>
                </a:lnTo>
                <a:lnTo>
                  <a:pt x="1500" y="214"/>
                </a:lnTo>
                <a:lnTo>
                  <a:pt x="1215" y="54"/>
                </a:lnTo>
                <a:lnTo>
                  <a:pt x="1063" y="18"/>
                </a:lnTo>
                <a:lnTo>
                  <a:pt x="947"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87" name="Google Shape;687;p27"/>
          <p:cNvSpPr/>
          <p:nvPr/>
        </p:nvSpPr>
        <p:spPr>
          <a:xfrm>
            <a:off x="5667514" y="6230981"/>
            <a:ext cx="221924" cy="243587"/>
          </a:xfrm>
          <a:custGeom>
            <a:avLst/>
            <a:gdLst/>
            <a:ahLst/>
            <a:cxnLst/>
            <a:rect l="l" t="t" r="r" b="b"/>
            <a:pathLst>
              <a:path w="4190" h="4599" extrusionOk="0">
                <a:moveTo>
                  <a:pt x="2135" y="0"/>
                </a:moveTo>
                <a:lnTo>
                  <a:pt x="1983" y="18"/>
                </a:lnTo>
                <a:lnTo>
                  <a:pt x="1653" y="143"/>
                </a:lnTo>
                <a:lnTo>
                  <a:pt x="1296" y="384"/>
                </a:lnTo>
                <a:lnTo>
                  <a:pt x="939" y="697"/>
                </a:lnTo>
                <a:lnTo>
                  <a:pt x="608" y="1072"/>
                </a:lnTo>
                <a:lnTo>
                  <a:pt x="331" y="1465"/>
                </a:lnTo>
                <a:lnTo>
                  <a:pt x="126" y="1857"/>
                </a:lnTo>
                <a:lnTo>
                  <a:pt x="10" y="2224"/>
                </a:lnTo>
                <a:lnTo>
                  <a:pt x="1" y="2384"/>
                </a:lnTo>
                <a:lnTo>
                  <a:pt x="19" y="2581"/>
                </a:lnTo>
                <a:lnTo>
                  <a:pt x="135" y="2983"/>
                </a:lnTo>
                <a:lnTo>
                  <a:pt x="340" y="3376"/>
                </a:lnTo>
                <a:lnTo>
                  <a:pt x="617" y="3742"/>
                </a:lnTo>
                <a:lnTo>
                  <a:pt x="947" y="4063"/>
                </a:lnTo>
                <a:lnTo>
                  <a:pt x="1323" y="4313"/>
                </a:lnTo>
                <a:lnTo>
                  <a:pt x="1715" y="4501"/>
                </a:lnTo>
                <a:lnTo>
                  <a:pt x="2117" y="4599"/>
                </a:lnTo>
                <a:lnTo>
                  <a:pt x="2314" y="4599"/>
                </a:lnTo>
                <a:lnTo>
                  <a:pt x="2501" y="4581"/>
                </a:lnTo>
                <a:lnTo>
                  <a:pt x="2867" y="4483"/>
                </a:lnTo>
                <a:lnTo>
                  <a:pt x="3198" y="4313"/>
                </a:lnTo>
                <a:lnTo>
                  <a:pt x="3501" y="4072"/>
                </a:lnTo>
                <a:lnTo>
                  <a:pt x="3760" y="3777"/>
                </a:lnTo>
                <a:lnTo>
                  <a:pt x="3966" y="3447"/>
                </a:lnTo>
                <a:lnTo>
                  <a:pt x="4109" y="3072"/>
                </a:lnTo>
                <a:lnTo>
                  <a:pt x="4180" y="2679"/>
                </a:lnTo>
                <a:lnTo>
                  <a:pt x="4189" y="2474"/>
                </a:lnTo>
                <a:lnTo>
                  <a:pt x="4171" y="2250"/>
                </a:lnTo>
                <a:lnTo>
                  <a:pt x="4082" y="1795"/>
                </a:lnTo>
                <a:lnTo>
                  <a:pt x="3903" y="1366"/>
                </a:lnTo>
                <a:lnTo>
                  <a:pt x="3662" y="964"/>
                </a:lnTo>
                <a:lnTo>
                  <a:pt x="3376" y="616"/>
                </a:lnTo>
                <a:lnTo>
                  <a:pt x="3046" y="330"/>
                </a:lnTo>
                <a:lnTo>
                  <a:pt x="2689" y="125"/>
                </a:lnTo>
                <a:lnTo>
                  <a:pt x="2323" y="9"/>
                </a:lnTo>
                <a:lnTo>
                  <a:pt x="2135"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688" name="Google Shape;688;p27"/>
          <p:cNvSpPr/>
          <p:nvPr/>
        </p:nvSpPr>
        <p:spPr>
          <a:xfrm>
            <a:off x="9413039" y="6680282"/>
            <a:ext cx="186860" cy="553433"/>
          </a:xfrm>
          <a:custGeom>
            <a:avLst/>
            <a:gdLst/>
            <a:ahLst/>
            <a:cxnLst/>
            <a:rect l="l" t="t" r="r" b="b"/>
            <a:pathLst>
              <a:path w="3528" h="10449" extrusionOk="0">
                <a:moveTo>
                  <a:pt x="3135" y="0"/>
                </a:moveTo>
                <a:lnTo>
                  <a:pt x="2894" y="18"/>
                </a:lnTo>
                <a:lnTo>
                  <a:pt x="2742" y="81"/>
                </a:lnTo>
                <a:lnTo>
                  <a:pt x="2536" y="197"/>
                </a:lnTo>
                <a:lnTo>
                  <a:pt x="2197" y="492"/>
                </a:lnTo>
                <a:lnTo>
                  <a:pt x="1902" y="867"/>
                </a:lnTo>
                <a:lnTo>
                  <a:pt x="1661" y="1286"/>
                </a:lnTo>
                <a:lnTo>
                  <a:pt x="1367" y="1983"/>
                </a:lnTo>
                <a:lnTo>
                  <a:pt x="1072" y="2912"/>
                </a:lnTo>
                <a:lnTo>
                  <a:pt x="956" y="3322"/>
                </a:lnTo>
                <a:lnTo>
                  <a:pt x="679" y="4305"/>
                </a:lnTo>
                <a:lnTo>
                  <a:pt x="224" y="6278"/>
                </a:lnTo>
                <a:lnTo>
                  <a:pt x="27" y="7269"/>
                </a:lnTo>
                <a:lnTo>
                  <a:pt x="0" y="7394"/>
                </a:lnTo>
                <a:lnTo>
                  <a:pt x="0" y="7520"/>
                </a:lnTo>
                <a:lnTo>
                  <a:pt x="0" y="7528"/>
                </a:lnTo>
                <a:lnTo>
                  <a:pt x="0" y="7537"/>
                </a:lnTo>
                <a:lnTo>
                  <a:pt x="36" y="7671"/>
                </a:lnTo>
                <a:lnTo>
                  <a:pt x="81" y="7805"/>
                </a:lnTo>
                <a:lnTo>
                  <a:pt x="116" y="8046"/>
                </a:lnTo>
                <a:lnTo>
                  <a:pt x="99" y="8296"/>
                </a:lnTo>
                <a:lnTo>
                  <a:pt x="99" y="8663"/>
                </a:lnTo>
                <a:lnTo>
                  <a:pt x="224" y="9377"/>
                </a:lnTo>
                <a:lnTo>
                  <a:pt x="357" y="9716"/>
                </a:lnTo>
                <a:lnTo>
                  <a:pt x="447" y="9940"/>
                </a:lnTo>
                <a:lnTo>
                  <a:pt x="724" y="10359"/>
                </a:lnTo>
                <a:lnTo>
                  <a:pt x="884" y="10449"/>
                </a:lnTo>
                <a:lnTo>
                  <a:pt x="992" y="10431"/>
                </a:lnTo>
                <a:lnTo>
                  <a:pt x="1045" y="10377"/>
                </a:lnTo>
                <a:lnTo>
                  <a:pt x="1170" y="10198"/>
                </a:lnTo>
                <a:lnTo>
                  <a:pt x="1250" y="9993"/>
                </a:lnTo>
                <a:lnTo>
                  <a:pt x="1384" y="9591"/>
                </a:lnTo>
                <a:lnTo>
                  <a:pt x="1483" y="9180"/>
                </a:lnTo>
                <a:lnTo>
                  <a:pt x="1626" y="8430"/>
                </a:lnTo>
                <a:lnTo>
                  <a:pt x="1706" y="7671"/>
                </a:lnTo>
                <a:lnTo>
                  <a:pt x="1813" y="6859"/>
                </a:lnTo>
                <a:lnTo>
                  <a:pt x="2099" y="5251"/>
                </a:lnTo>
                <a:lnTo>
                  <a:pt x="2304" y="4457"/>
                </a:lnTo>
                <a:lnTo>
                  <a:pt x="2483" y="3805"/>
                </a:lnTo>
                <a:lnTo>
                  <a:pt x="2938" y="2501"/>
                </a:lnTo>
                <a:lnTo>
                  <a:pt x="3206" y="1876"/>
                </a:lnTo>
                <a:lnTo>
                  <a:pt x="3367" y="1492"/>
                </a:lnTo>
                <a:lnTo>
                  <a:pt x="3528" y="902"/>
                </a:lnTo>
                <a:lnTo>
                  <a:pt x="3528" y="501"/>
                </a:lnTo>
                <a:lnTo>
                  <a:pt x="3474" y="313"/>
                </a:lnTo>
                <a:lnTo>
                  <a:pt x="3429" y="188"/>
                </a:lnTo>
                <a:lnTo>
                  <a:pt x="3349" y="99"/>
                </a:lnTo>
                <a:lnTo>
                  <a:pt x="3287" y="45"/>
                </a:lnTo>
                <a:lnTo>
                  <a:pt x="3135" y="0"/>
                </a:lnTo>
                <a:close/>
              </a:path>
            </a:pathLst>
          </a:custGeom>
          <a:solidFill>
            <a:srgbClr val="B4E6F1"/>
          </a:solidFill>
          <a:ln>
            <a:noFill/>
          </a:ln>
        </p:spPr>
        <p:txBody>
          <a:bodyPr spcFirstLastPara="1" wrap="square" lIns="182850" tIns="182850" rIns="182850" bIns="182850" anchor="ctr" anchorCtr="0">
            <a:noAutofit/>
          </a:bodyPr>
          <a:lstStyle/>
          <a:p>
            <a:endParaRPr sz="3600"/>
          </a:p>
        </p:txBody>
      </p:sp>
      <p:sp>
        <p:nvSpPr>
          <p:cNvPr id="694" name="Google Shape;694;p27"/>
          <p:cNvSpPr txBox="1"/>
          <p:nvPr/>
        </p:nvSpPr>
        <p:spPr>
          <a:xfrm>
            <a:off x="14488744" y="3623638"/>
            <a:ext cx="3799255" cy="1885544"/>
          </a:xfrm>
          <a:prstGeom prst="rect">
            <a:avLst/>
          </a:prstGeom>
          <a:noFill/>
          <a:ln>
            <a:noFill/>
          </a:ln>
        </p:spPr>
        <p:txBody>
          <a:bodyPr spcFirstLastPara="1" wrap="square" lIns="182850" tIns="182850" rIns="182850" bIns="182850" anchor="ctr" anchorCtr="0">
            <a:noAutofit/>
          </a:bodyPr>
          <a:lstStyle/>
          <a:p>
            <a:r>
              <a:rPr lang="es-CO" sz="3600" b="1" i="1" dirty="0">
                <a:solidFill>
                  <a:srgbClr val="4116B7"/>
                </a:solidFill>
                <a:latin typeface="Calibri" panose="020F0502020204030204" pitchFamily="34" charset="0"/>
                <a:cs typeface="Calibri" panose="020F0502020204030204" pitchFamily="34" charset="0"/>
              </a:rPr>
              <a:t>Planear el tipo de </a:t>
            </a:r>
            <a:r>
              <a:rPr lang="es-CO" sz="3600" b="1" i="1" dirty="0">
                <a:solidFill>
                  <a:srgbClr val="FFC000"/>
                </a:solidFill>
                <a:latin typeface="Calibri" panose="020F0502020204030204" pitchFamily="34" charset="0"/>
                <a:cs typeface="Calibri" panose="020F0502020204030204" pitchFamily="34" charset="0"/>
              </a:rPr>
              <a:t>contenido</a:t>
            </a:r>
            <a:r>
              <a:rPr lang="es-CO" sz="3600" b="1" i="1" dirty="0">
                <a:solidFill>
                  <a:schemeClr val="bg2">
                    <a:lumMod val="75000"/>
                  </a:schemeClr>
                </a:solidFill>
                <a:latin typeface="Calibri" panose="020F0502020204030204" pitchFamily="34" charset="0"/>
                <a:cs typeface="Calibri" panose="020F0502020204030204" pitchFamily="34" charset="0"/>
              </a:rPr>
              <a:t> </a:t>
            </a:r>
            <a:endParaRPr lang="es-CO" sz="3600" b="1" dirty="0">
              <a:solidFill>
                <a:schemeClr val="bg2">
                  <a:lumMod val="75000"/>
                </a:schemeClr>
              </a:solidFill>
              <a:latin typeface="Calibri" panose="020F0502020204030204" pitchFamily="34" charset="0"/>
              <a:cs typeface="Calibri" panose="020F0502020204030204" pitchFamily="34" charset="0"/>
            </a:endParaRPr>
          </a:p>
        </p:txBody>
      </p:sp>
      <p:sp>
        <p:nvSpPr>
          <p:cNvPr id="696" name="Google Shape;696;p27"/>
          <p:cNvSpPr txBox="1"/>
          <p:nvPr/>
        </p:nvSpPr>
        <p:spPr>
          <a:xfrm>
            <a:off x="1074354" y="5902653"/>
            <a:ext cx="4924385" cy="1636719"/>
          </a:xfrm>
          <a:prstGeom prst="rect">
            <a:avLst/>
          </a:prstGeom>
          <a:noFill/>
          <a:ln>
            <a:noFill/>
          </a:ln>
        </p:spPr>
        <p:txBody>
          <a:bodyPr spcFirstLastPara="1" wrap="square" lIns="182850" tIns="182850" rIns="182850" bIns="182850" anchor="ctr" anchorCtr="0">
            <a:noAutofit/>
          </a:bodyPr>
          <a:lstStyle>
            <a:defPPr marR="0" lvl="0" algn="l" rtl="0">
              <a:lnSpc>
                <a:spcPct val="100000"/>
              </a:lnSpc>
              <a:spcBef>
                <a:spcPts val="0"/>
              </a:spcBef>
              <a:spcAft>
                <a:spcPts val="0"/>
              </a:spcAft>
            </a:defPPr>
            <a:lvl1pPr>
              <a:defRPr sz="3600" b="1" i="1">
                <a:solidFill>
                  <a:schemeClr val="bg2">
                    <a:lumMod val="75000"/>
                  </a:schemeClr>
                </a:solidFill>
                <a:latin typeface="Calibri" panose="020F0502020204030204" pitchFamily="34" charset="0"/>
                <a:cs typeface="Calibri" panose="020F0502020204030204" pitchFamily="34" charset="0"/>
              </a:defRPr>
            </a:lvl1pPr>
          </a:lstStyle>
          <a:p>
            <a:r>
              <a:rPr lang="es-CO" dirty="0">
                <a:solidFill>
                  <a:srgbClr val="4116B7"/>
                </a:solidFill>
              </a:rPr>
              <a:t>Planear cómo </a:t>
            </a:r>
            <a:r>
              <a:rPr lang="es-CO" dirty="0">
                <a:solidFill>
                  <a:srgbClr val="FFD316"/>
                </a:solidFill>
              </a:rPr>
              <a:t>involucrar </a:t>
            </a:r>
            <a:r>
              <a:rPr lang="es-CO" dirty="0">
                <a:solidFill>
                  <a:srgbClr val="4116B7"/>
                </a:solidFill>
              </a:rPr>
              <a:t>a los estudiantes</a:t>
            </a:r>
          </a:p>
        </p:txBody>
      </p:sp>
      <p:sp>
        <p:nvSpPr>
          <p:cNvPr id="700" name="Google Shape;700;p27"/>
          <p:cNvSpPr txBox="1"/>
          <p:nvPr/>
        </p:nvSpPr>
        <p:spPr>
          <a:xfrm>
            <a:off x="1823457" y="2466711"/>
            <a:ext cx="6047618" cy="1059261"/>
          </a:xfrm>
          <a:prstGeom prst="rect">
            <a:avLst/>
          </a:prstGeom>
          <a:noFill/>
          <a:ln>
            <a:noFill/>
          </a:ln>
        </p:spPr>
        <p:txBody>
          <a:bodyPr spcFirstLastPara="1" wrap="square" lIns="182850" tIns="182850" rIns="182850" bIns="182850" anchor="ctr" anchorCtr="0">
            <a:noAutofit/>
          </a:bodyPr>
          <a:lstStyle/>
          <a:p>
            <a:r>
              <a:rPr lang="en-GB" sz="3600" b="1" i="1" dirty="0" err="1">
                <a:solidFill>
                  <a:srgbClr val="4116B7"/>
                </a:solidFill>
                <a:latin typeface="Calibri" panose="020F0502020204030204" pitchFamily="34" charset="0"/>
                <a:cs typeface="Calibri" panose="020F0502020204030204" pitchFamily="34" charset="0"/>
              </a:rPr>
              <a:t>Planear</a:t>
            </a:r>
            <a:r>
              <a:rPr lang="en-GB" sz="3600" b="1" i="1" dirty="0">
                <a:solidFill>
                  <a:srgbClr val="4116B7"/>
                </a:solidFill>
                <a:latin typeface="Calibri" panose="020F0502020204030204" pitchFamily="34" charset="0"/>
                <a:cs typeface="Calibri" panose="020F0502020204030204" pitchFamily="34" charset="0"/>
              </a:rPr>
              <a:t> para </a:t>
            </a:r>
            <a:r>
              <a:rPr lang="en-GB" sz="3600" b="1" i="1" dirty="0">
                <a:solidFill>
                  <a:srgbClr val="FFC000"/>
                </a:solidFill>
                <a:latin typeface="Calibri" panose="020F0502020204030204" pitchFamily="34" charset="0"/>
                <a:cs typeface="Calibri" panose="020F0502020204030204" pitchFamily="34" charset="0"/>
              </a:rPr>
              <a:t>4 audiencias</a:t>
            </a:r>
            <a:endParaRPr lang="en-CO" sz="3600" b="1" dirty="0">
              <a:solidFill>
                <a:srgbClr val="FFC000"/>
              </a:solidFill>
              <a:latin typeface="Calibri" panose="020F0502020204030204" pitchFamily="34" charset="0"/>
              <a:cs typeface="Calibri" panose="020F0502020204030204" pitchFamily="34" charset="0"/>
            </a:endParaRPr>
          </a:p>
        </p:txBody>
      </p:sp>
      <p:sp>
        <p:nvSpPr>
          <p:cNvPr id="729" name="Google Shape;729;p27"/>
          <p:cNvSpPr/>
          <p:nvPr/>
        </p:nvSpPr>
        <p:spPr>
          <a:xfrm>
            <a:off x="4658069" y="6831880"/>
            <a:ext cx="655500" cy="566201"/>
          </a:xfrm>
          <a:custGeom>
            <a:avLst/>
            <a:gdLst/>
            <a:ahLst/>
            <a:cxnLst/>
            <a:rect l="l" t="t" r="r" b="b"/>
            <a:pathLst>
              <a:path w="13110" h="11324" extrusionOk="0">
                <a:moveTo>
                  <a:pt x="3117" y="0"/>
                </a:moveTo>
                <a:lnTo>
                  <a:pt x="3108" y="36"/>
                </a:lnTo>
                <a:lnTo>
                  <a:pt x="3099" y="72"/>
                </a:lnTo>
                <a:lnTo>
                  <a:pt x="2277" y="143"/>
                </a:lnTo>
                <a:lnTo>
                  <a:pt x="1474" y="259"/>
                </a:lnTo>
                <a:lnTo>
                  <a:pt x="1268" y="295"/>
                </a:lnTo>
                <a:lnTo>
                  <a:pt x="911" y="411"/>
                </a:lnTo>
                <a:lnTo>
                  <a:pt x="616" y="572"/>
                </a:lnTo>
                <a:lnTo>
                  <a:pt x="375" y="768"/>
                </a:lnTo>
                <a:lnTo>
                  <a:pt x="197" y="1000"/>
                </a:lnTo>
                <a:lnTo>
                  <a:pt x="72" y="1277"/>
                </a:lnTo>
                <a:lnTo>
                  <a:pt x="9" y="1599"/>
                </a:lnTo>
                <a:lnTo>
                  <a:pt x="0" y="1965"/>
                </a:lnTo>
                <a:lnTo>
                  <a:pt x="27" y="2170"/>
                </a:lnTo>
                <a:lnTo>
                  <a:pt x="98" y="2724"/>
                </a:lnTo>
                <a:lnTo>
                  <a:pt x="286" y="3822"/>
                </a:lnTo>
                <a:lnTo>
                  <a:pt x="643" y="5456"/>
                </a:lnTo>
                <a:lnTo>
                  <a:pt x="1259" y="7591"/>
                </a:lnTo>
                <a:lnTo>
                  <a:pt x="1965" y="9707"/>
                </a:lnTo>
                <a:lnTo>
                  <a:pt x="2331" y="10761"/>
                </a:lnTo>
                <a:lnTo>
                  <a:pt x="2367" y="10841"/>
                </a:lnTo>
                <a:lnTo>
                  <a:pt x="2483" y="10984"/>
                </a:lnTo>
                <a:lnTo>
                  <a:pt x="2724" y="11189"/>
                </a:lnTo>
                <a:lnTo>
                  <a:pt x="2876" y="11323"/>
                </a:lnTo>
                <a:lnTo>
                  <a:pt x="3001" y="11127"/>
                </a:lnTo>
                <a:lnTo>
                  <a:pt x="3188" y="10841"/>
                </a:lnTo>
                <a:lnTo>
                  <a:pt x="3269" y="10654"/>
                </a:lnTo>
                <a:lnTo>
                  <a:pt x="3277" y="10555"/>
                </a:lnTo>
                <a:lnTo>
                  <a:pt x="3260" y="10011"/>
                </a:lnTo>
                <a:lnTo>
                  <a:pt x="3152" y="8912"/>
                </a:lnTo>
                <a:lnTo>
                  <a:pt x="3045" y="8376"/>
                </a:lnTo>
                <a:lnTo>
                  <a:pt x="2706" y="7010"/>
                </a:lnTo>
                <a:lnTo>
                  <a:pt x="1983" y="4286"/>
                </a:lnTo>
                <a:lnTo>
                  <a:pt x="1634" y="2920"/>
                </a:lnTo>
                <a:lnTo>
                  <a:pt x="1536" y="2518"/>
                </a:lnTo>
                <a:lnTo>
                  <a:pt x="1500" y="2108"/>
                </a:lnTo>
                <a:lnTo>
                  <a:pt x="1536" y="1920"/>
                </a:lnTo>
                <a:lnTo>
                  <a:pt x="1634" y="1795"/>
                </a:lnTo>
                <a:lnTo>
                  <a:pt x="1804" y="1724"/>
                </a:lnTo>
                <a:lnTo>
                  <a:pt x="2206" y="1688"/>
                </a:lnTo>
                <a:lnTo>
                  <a:pt x="2608" y="1706"/>
                </a:lnTo>
                <a:lnTo>
                  <a:pt x="5555" y="1947"/>
                </a:lnTo>
                <a:lnTo>
                  <a:pt x="8502" y="2224"/>
                </a:lnTo>
                <a:lnTo>
                  <a:pt x="9457" y="2304"/>
                </a:lnTo>
                <a:lnTo>
                  <a:pt x="11377" y="2456"/>
                </a:lnTo>
                <a:lnTo>
                  <a:pt x="12341" y="2500"/>
                </a:lnTo>
                <a:lnTo>
                  <a:pt x="12440" y="2492"/>
                </a:lnTo>
                <a:lnTo>
                  <a:pt x="12627" y="2393"/>
                </a:lnTo>
                <a:lnTo>
                  <a:pt x="12913" y="2170"/>
                </a:lnTo>
                <a:lnTo>
                  <a:pt x="13109" y="2027"/>
                </a:lnTo>
                <a:lnTo>
                  <a:pt x="12940" y="1858"/>
                </a:lnTo>
                <a:lnTo>
                  <a:pt x="12690" y="1599"/>
                </a:lnTo>
                <a:lnTo>
                  <a:pt x="12511" y="1474"/>
                </a:lnTo>
                <a:lnTo>
                  <a:pt x="12413" y="1438"/>
                </a:lnTo>
                <a:lnTo>
                  <a:pt x="11841" y="1304"/>
                </a:lnTo>
                <a:lnTo>
                  <a:pt x="10680" y="1116"/>
                </a:lnTo>
                <a:lnTo>
                  <a:pt x="10100" y="1036"/>
                </a:lnTo>
                <a:lnTo>
                  <a:pt x="6608" y="518"/>
                </a:lnTo>
                <a:lnTo>
                  <a:pt x="3117"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48" name="Google Shape;648;p27"/>
          <p:cNvSpPr/>
          <p:nvPr/>
        </p:nvSpPr>
        <p:spPr>
          <a:xfrm>
            <a:off x="9690452" y="6373154"/>
            <a:ext cx="1547543" cy="752927"/>
          </a:xfrm>
          <a:custGeom>
            <a:avLst/>
            <a:gdLst/>
            <a:ahLst/>
            <a:cxnLst/>
            <a:rect l="l" t="t" r="r" b="b"/>
            <a:pathLst>
              <a:path w="44008" h="22067" extrusionOk="0">
                <a:moveTo>
                  <a:pt x="10716" y="0"/>
                </a:moveTo>
                <a:lnTo>
                  <a:pt x="10413" y="36"/>
                </a:lnTo>
                <a:lnTo>
                  <a:pt x="9984" y="161"/>
                </a:lnTo>
                <a:lnTo>
                  <a:pt x="9439" y="456"/>
                </a:lnTo>
                <a:lnTo>
                  <a:pt x="9180" y="652"/>
                </a:lnTo>
                <a:lnTo>
                  <a:pt x="8868" y="911"/>
                </a:lnTo>
                <a:lnTo>
                  <a:pt x="8296" y="1519"/>
                </a:lnTo>
                <a:lnTo>
                  <a:pt x="8028" y="1831"/>
                </a:lnTo>
                <a:lnTo>
                  <a:pt x="7153" y="2885"/>
                </a:lnTo>
                <a:lnTo>
                  <a:pt x="5421" y="5019"/>
                </a:lnTo>
                <a:lnTo>
                  <a:pt x="4519" y="6055"/>
                </a:lnTo>
                <a:lnTo>
                  <a:pt x="3465" y="7225"/>
                </a:lnTo>
                <a:lnTo>
                  <a:pt x="1215" y="9600"/>
                </a:lnTo>
                <a:lnTo>
                  <a:pt x="0" y="10886"/>
                </a:lnTo>
                <a:lnTo>
                  <a:pt x="866" y="11136"/>
                </a:lnTo>
                <a:lnTo>
                  <a:pt x="2420" y="11592"/>
                </a:lnTo>
                <a:lnTo>
                  <a:pt x="3161" y="11761"/>
                </a:lnTo>
                <a:lnTo>
                  <a:pt x="3769" y="11895"/>
                </a:lnTo>
                <a:lnTo>
                  <a:pt x="4965" y="12172"/>
                </a:lnTo>
                <a:lnTo>
                  <a:pt x="5831" y="12458"/>
                </a:lnTo>
                <a:lnTo>
                  <a:pt x="6385" y="12717"/>
                </a:lnTo>
                <a:lnTo>
                  <a:pt x="6903" y="13029"/>
                </a:lnTo>
                <a:lnTo>
                  <a:pt x="7394" y="13431"/>
                </a:lnTo>
                <a:lnTo>
                  <a:pt x="7626" y="13672"/>
                </a:lnTo>
                <a:lnTo>
                  <a:pt x="7707" y="13744"/>
                </a:lnTo>
                <a:lnTo>
                  <a:pt x="7921" y="13851"/>
                </a:lnTo>
                <a:lnTo>
                  <a:pt x="8296" y="13940"/>
                </a:lnTo>
                <a:lnTo>
                  <a:pt x="8546" y="13976"/>
                </a:lnTo>
                <a:lnTo>
                  <a:pt x="9144" y="14056"/>
                </a:lnTo>
                <a:lnTo>
                  <a:pt x="10296" y="14297"/>
                </a:lnTo>
                <a:lnTo>
                  <a:pt x="11422" y="14637"/>
                </a:lnTo>
                <a:lnTo>
                  <a:pt x="12520" y="15092"/>
                </a:lnTo>
                <a:lnTo>
                  <a:pt x="13056" y="15378"/>
                </a:lnTo>
                <a:lnTo>
                  <a:pt x="14163" y="15994"/>
                </a:lnTo>
                <a:lnTo>
                  <a:pt x="15860" y="16824"/>
                </a:lnTo>
                <a:lnTo>
                  <a:pt x="17012" y="17334"/>
                </a:lnTo>
                <a:lnTo>
                  <a:pt x="18182" y="17789"/>
                </a:lnTo>
                <a:lnTo>
                  <a:pt x="19369" y="18191"/>
                </a:lnTo>
                <a:lnTo>
                  <a:pt x="20584" y="18530"/>
                </a:lnTo>
                <a:lnTo>
                  <a:pt x="21807" y="18807"/>
                </a:lnTo>
                <a:lnTo>
                  <a:pt x="22432" y="18914"/>
                </a:lnTo>
                <a:lnTo>
                  <a:pt x="23808" y="19146"/>
                </a:lnTo>
                <a:lnTo>
                  <a:pt x="26522" y="19727"/>
                </a:lnTo>
                <a:lnTo>
                  <a:pt x="28523" y="20263"/>
                </a:lnTo>
                <a:lnTo>
                  <a:pt x="29844" y="20664"/>
                </a:lnTo>
                <a:lnTo>
                  <a:pt x="31148" y="21120"/>
                </a:lnTo>
                <a:lnTo>
                  <a:pt x="32443" y="21602"/>
                </a:lnTo>
                <a:lnTo>
                  <a:pt x="33086" y="21870"/>
                </a:lnTo>
                <a:lnTo>
                  <a:pt x="33416" y="21995"/>
                </a:lnTo>
                <a:lnTo>
                  <a:pt x="33836" y="22066"/>
                </a:lnTo>
                <a:lnTo>
                  <a:pt x="34095" y="22049"/>
                </a:lnTo>
                <a:lnTo>
                  <a:pt x="34336" y="21995"/>
                </a:lnTo>
                <a:lnTo>
                  <a:pt x="34559" y="21879"/>
                </a:lnTo>
                <a:lnTo>
                  <a:pt x="34907" y="21629"/>
                </a:lnTo>
                <a:lnTo>
                  <a:pt x="35131" y="21388"/>
                </a:lnTo>
                <a:lnTo>
                  <a:pt x="39131" y="17048"/>
                </a:lnTo>
                <a:lnTo>
                  <a:pt x="43159" y="12717"/>
                </a:lnTo>
                <a:lnTo>
                  <a:pt x="43552" y="12235"/>
                </a:lnTo>
                <a:lnTo>
                  <a:pt x="44007" y="11609"/>
                </a:lnTo>
                <a:lnTo>
                  <a:pt x="42498" y="11011"/>
                </a:lnTo>
                <a:lnTo>
                  <a:pt x="41096" y="10484"/>
                </a:lnTo>
                <a:lnTo>
                  <a:pt x="34461" y="8091"/>
                </a:lnTo>
                <a:lnTo>
                  <a:pt x="27817" y="5742"/>
                </a:lnTo>
                <a:lnTo>
                  <a:pt x="19682" y="2938"/>
                </a:lnTo>
                <a:lnTo>
                  <a:pt x="11547" y="134"/>
                </a:lnTo>
                <a:lnTo>
                  <a:pt x="11377" y="81"/>
                </a:lnTo>
                <a:lnTo>
                  <a:pt x="11038" y="9"/>
                </a:lnTo>
                <a:lnTo>
                  <a:pt x="10716" y="0"/>
                </a:lnTo>
                <a:close/>
              </a:path>
            </a:pathLst>
          </a:custGeom>
          <a:solidFill>
            <a:srgbClr val="D8F5FC"/>
          </a:solidFill>
          <a:ln>
            <a:noFill/>
          </a:ln>
        </p:spPr>
        <p:txBody>
          <a:bodyPr spcFirstLastPara="1" wrap="square" lIns="182850" tIns="182850" rIns="182850" bIns="182850" anchor="ctr" anchorCtr="0">
            <a:noAutofit/>
          </a:bodyPr>
          <a:lstStyle/>
          <a:p>
            <a:endParaRPr sz="3600"/>
          </a:p>
        </p:txBody>
      </p:sp>
      <p:sp>
        <p:nvSpPr>
          <p:cNvPr id="649" name="Google Shape;649;p27"/>
          <p:cNvSpPr/>
          <p:nvPr/>
        </p:nvSpPr>
        <p:spPr>
          <a:xfrm>
            <a:off x="7041619" y="6566619"/>
            <a:ext cx="1984763" cy="500433"/>
          </a:xfrm>
          <a:custGeom>
            <a:avLst/>
            <a:gdLst/>
            <a:ahLst/>
            <a:cxnLst/>
            <a:rect l="l" t="t" r="r" b="b"/>
            <a:pathLst>
              <a:path w="43651" h="22380" extrusionOk="0">
                <a:moveTo>
                  <a:pt x="32443" y="1"/>
                </a:moveTo>
                <a:lnTo>
                  <a:pt x="32336" y="28"/>
                </a:lnTo>
                <a:lnTo>
                  <a:pt x="31684" y="215"/>
                </a:lnTo>
                <a:lnTo>
                  <a:pt x="30380" y="671"/>
                </a:lnTo>
                <a:lnTo>
                  <a:pt x="29764" y="947"/>
                </a:lnTo>
                <a:lnTo>
                  <a:pt x="28478" y="1555"/>
                </a:lnTo>
                <a:lnTo>
                  <a:pt x="25942" y="2832"/>
                </a:lnTo>
                <a:lnTo>
                  <a:pt x="24692" y="3492"/>
                </a:lnTo>
                <a:lnTo>
                  <a:pt x="24121" y="3796"/>
                </a:lnTo>
                <a:lnTo>
                  <a:pt x="22960" y="4332"/>
                </a:lnTo>
                <a:lnTo>
                  <a:pt x="21790" y="4796"/>
                </a:lnTo>
                <a:lnTo>
                  <a:pt x="20593" y="5198"/>
                </a:lnTo>
                <a:lnTo>
                  <a:pt x="19379" y="5520"/>
                </a:lnTo>
                <a:lnTo>
                  <a:pt x="18146" y="5787"/>
                </a:lnTo>
                <a:lnTo>
                  <a:pt x="16896" y="5984"/>
                </a:lnTo>
                <a:lnTo>
                  <a:pt x="15628" y="6127"/>
                </a:lnTo>
                <a:lnTo>
                  <a:pt x="14985" y="6180"/>
                </a:lnTo>
                <a:lnTo>
                  <a:pt x="14423" y="6225"/>
                </a:lnTo>
                <a:lnTo>
                  <a:pt x="13297" y="6395"/>
                </a:lnTo>
                <a:lnTo>
                  <a:pt x="12181" y="6645"/>
                </a:lnTo>
                <a:lnTo>
                  <a:pt x="11092" y="6966"/>
                </a:lnTo>
                <a:lnTo>
                  <a:pt x="10556" y="7145"/>
                </a:lnTo>
                <a:lnTo>
                  <a:pt x="9770" y="7431"/>
                </a:lnTo>
                <a:lnTo>
                  <a:pt x="8225" y="8056"/>
                </a:lnTo>
                <a:lnTo>
                  <a:pt x="5930" y="9047"/>
                </a:lnTo>
                <a:lnTo>
                  <a:pt x="4385" y="9672"/>
                </a:lnTo>
                <a:lnTo>
                  <a:pt x="3332" y="10056"/>
                </a:lnTo>
                <a:lnTo>
                  <a:pt x="1144" y="10735"/>
                </a:lnTo>
                <a:lnTo>
                  <a:pt x="1" y="11092"/>
                </a:lnTo>
                <a:lnTo>
                  <a:pt x="215" y="11467"/>
                </a:lnTo>
                <a:lnTo>
                  <a:pt x="367" y="11681"/>
                </a:lnTo>
                <a:lnTo>
                  <a:pt x="4323" y="16548"/>
                </a:lnTo>
                <a:lnTo>
                  <a:pt x="8306" y="21388"/>
                </a:lnTo>
                <a:lnTo>
                  <a:pt x="8440" y="21549"/>
                </a:lnTo>
                <a:lnTo>
                  <a:pt x="8743" y="21826"/>
                </a:lnTo>
                <a:lnTo>
                  <a:pt x="9065" y="22040"/>
                </a:lnTo>
                <a:lnTo>
                  <a:pt x="9404" y="22210"/>
                </a:lnTo>
                <a:lnTo>
                  <a:pt x="9770" y="22326"/>
                </a:lnTo>
                <a:lnTo>
                  <a:pt x="10145" y="22379"/>
                </a:lnTo>
                <a:lnTo>
                  <a:pt x="10529" y="22379"/>
                </a:lnTo>
                <a:lnTo>
                  <a:pt x="10922" y="22317"/>
                </a:lnTo>
                <a:lnTo>
                  <a:pt x="11127" y="22263"/>
                </a:lnTo>
                <a:lnTo>
                  <a:pt x="12547" y="21835"/>
                </a:lnTo>
                <a:lnTo>
                  <a:pt x="15360" y="20897"/>
                </a:lnTo>
                <a:lnTo>
                  <a:pt x="16753" y="20379"/>
                </a:lnTo>
                <a:lnTo>
                  <a:pt x="18387" y="19718"/>
                </a:lnTo>
                <a:lnTo>
                  <a:pt x="20808" y="18655"/>
                </a:lnTo>
                <a:lnTo>
                  <a:pt x="22442" y="17995"/>
                </a:lnTo>
                <a:lnTo>
                  <a:pt x="23272" y="17718"/>
                </a:lnTo>
                <a:lnTo>
                  <a:pt x="24487" y="17334"/>
                </a:lnTo>
                <a:lnTo>
                  <a:pt x="26951" y="16646"/>
                </a:lnTo>
                <a:lnTo>
                  <a:pt x="29425" y="15985"/>
                </a:lnTo>
                <a:lnTo>
                  <a:pt x="31890" y="15289"/>
                </a:lnTo>
                <a:lnTo>
                  <a:pt x="33104" y="14896"/>
                </a:lnTo>
                <a:lnTo>
                  <a:pt x="34265" y="14512"/>
                </a:lnTo>
                <a:lnTo>
                  <a:pt x="36560" y="13655"/>
                </a:lnTo>
                <a:lnTo>
                  <a:pt x="39971" y="12288"/>
                </a:lnTo>
                <a:lnTo>
                  <a:pt x="42239" y="11369"/>
                </a:lnTo>
                <a:lnTo>
                  <a:pt x="42436" y="11279"/>
                </a:lnTo>
                <a:lnTo>
                  <a:pt x="42802" y="11047"/>
                </a:lnTo>
                <a:lnTo>
                  <a:pt x="43311" y="10636"/>
                </a:lnTo>
                <a:lnTo>
                  <a:pt x="43650" y="10386"/>
                </a:lnTo>
                <a:lnTo>
                  <a:pt x="43543" y="10127"/>
                </a:lnTo>
                <a:lnTo>
                  <a:pt x="43499" y="10056"/>
                </a:lnTo>
                <a:lnTo>
                  <a:pt x="38909" y="5520"/>
                </a:lnTo>
                <a:lnTo>
                  <a:pt x="34310" y="992"/>
                </a:lnTo>
                <a:lnTo>
                  <a:pt x="34077" y="778"/>
                </a:lnTo>
                <a:lnTo>
                  <a:pt x="33551" y="403"/>
                </a:lnTo>
                <a:lnTo>
                  <a:pt x="33274" y="242"/>
                </a:lnTo>
                <a:lnTo>
                  <a:pt x="33050" y="135"/>
                </a:lnTo>
                <a:lnTo>
                  <a:pt x="32684" y="19"/>
                </a:lnTo>
                <a:lnTo>
                  <a:pt x="32443" y="1"/>
                </a:lnTo>
                <a:close/>
              </a:path>
            </a:pathLst>
          </a:custGeom>
          <a:solidFill>
            <a:srgbClr val="B4E6F1"/>
          </a:solidFill>
          <a:ln>
            <a:noFill/>
          </a:ln>
        </p:spPr>
        <p:txBody>
          <a:bodyPr spcFirstLastPara="1" wrap="square" lIns="182850" tIns="182850" rIns="182850" bIns="182850" anchor="ctr" anchorCtr="0">
            <a:noAutofit/>
          </a:bodyPr>
          <a:lstStyle/>
          <a:p>
            <a:endParaRPr sz="3600"/>
          </a:p>
        </p:txBody>
      </p:sp>
      <p:sp>
        <p:nvSpPr>
          <p:cNvPr id="651" name="Google Shape;651;p27"/>
          <p:cNvSpPr/>
          <p:nvPr/>
        </p:nvSpPr>
        <p:spPr>
          <a:xfrm>
            <a:off x="6926902" y="7293300"/>
            <a:ext cx="2040650" cy="1084152"/>
          </a:xfrm>
          <a:custGeom>
            <a:avLst/>
            <a:gdLst/>
            <a:ahLst/>
            <a:cxnLst/>
            <a:rect l="l" t="t" r="r" b="b"/>
            <a:pathLst>
              <a:path w="44008" h="22067" extrusionOk="0">
                <a:moveTo>
                  <a:pt x="10716" y="0"/>
                </a:moveTo>
                <a:lnTo>
                  <a:pt x="10413" y="36"/>
                </a:lnTo>
                <a:lnTo>
                  <a:pt x="9984" y="161"/>
                </a:lnTo>
                <a:lnTo>
                  <a:pt x="9439" y="456"/>
                </a:lnTo>
                <a:lnTo>
                  <a:pt x="9180" y="652"/>
                </a:lnTo>
                <a:lnTo>
                  <a:pt x="8868" y="911"/>
                </a:lnTo>
                <a:lnTo>
                  <a:pt x="8296" y="1519"/>
                </a:lnTo>
                <a:lnTo>
                  <a:pt x="8028" y="1831"/>
                </a:lnTo>
                <a:lnTo>
                  <a:pt x="7153" y="2885"/>
                </a:lnTo>
                <a:lnTo>
                  <a:pt x="5421" y="5019"/>
                </a:lnTo>
                <a:lnTo>
                  <a:pt x="4519" y="6055"/>
                </a:lnTo>
                <a:lnTo>
                  <a:pt x="3465" y="7225"/>
                </a:lnTo>
                <a:lnTo>
                  <a:pt x="1215" y="9600"/>
                </a:lnTo>
                <a:lnTo>
                  <a:pt x="0" y="10886"/>
                </a:lnTo>
                <a:lnTo>
                  <a:pt x="866" y="11136"/>
                </a:lnTo>
                <a:lnTo>
                  <a:pt x="2420" y="11592"/>
                </a:lnTo>
                <a:lnTo>
                  <a:pt x="3161" y="11761"/>
                </a:lnTo>
                <a:lnTo>
                  <a:pt x="3769" y="11895"/>
                </a:lnTo>
                <a:lnTo>
                  <a:pt x="4965" y="12172"/>
                </a:lnTo>
                <a:lnTo>
                  <a:pt x="5831" y="12458"/>
                </a:lnTo>
                <a:lnTo>
                  <a:pt x="6385" y="12717"/>
                </a:lnTo>
                <a:lnTo>
                  <a:pt x="6903" y="13029"/>
                </a:lnTo>
                <a:lnTo>
                  <a:pt x="7394" y="13431"/>
                </a:lnTo>
                <a:lnTo>
                  <a:pt x="7626" y="13672"/>
                </a:lnTo>
                <a:lnTo>
                  <a:pt x="7707" y="13744"/>
                </a:lnTo>
                <a:lnTo>
                  <a:pt x="7921" y="13851"/>
                </a:lnTo>
                <a:lnTo>
                  <a:pt x="8296" y="13940"/>
                </a:lnTo>
                <a:lnTo>
                  <a:pt x="8546" y="13976"/>
                </a:lnTo>
                <a:lnTo>
                  <a:pt x="9144" y="14056"/>
                </a:lnTo>
                <a:lnTo>
                  <a:pt x="10296" y="14297"/>
                </a:lnTo>
                <a:lnTo>
                  <a:pt x="11422" y="14637"/>
                </a:lnTo>
                <a:lnTo>
                  <a:pt x="12520" y="15092"/>
                </a:lnTo>
                <a:lnTo>
                  <a:pt x="13056" y="15378"/>
                </a:lnTo>
                <a:lnTo>
                  <a:pt x="14163" y="15994"/>
                </a:lnTo>
                <a:lnTo>
                  <a:pt x="15860" y="16824"/>
                </a:lnTo>
                <a:lnTo>
                  <a:pt x="17012" y="17334"/>
                </a:lnTo>
                <a:lnTo>
                  <a:pt x="18182" y="17789"/>
                </a:lnTo>
                <a:lnTo>
                  <a:pt x="19369" y="18191"/>
                </a:lnTo>
                <a:lnTo>
                  <a:pt x="20584" y="18530"/>
                </a:lnTo>
                <a:lnTo>
                  <a:pt x="21807" y="18807"/>
                </a:lnTo>
                <a:lnTo>
                  <a:pt x="22432" y="18914"/>
                </a:lnTo>
                <a:lnTo>
                  <a:pt x="23808" y="19146"/>
                </a:lnTo>
                <a:lnTo>
                  <a:pt x="26522" y="19727"/>
                </a:lnTo>
                <a:lnTo>
                  <a:pt x="28523" y="20263"/>
                </a:lnTo>
                <a:lnTo>
                  <a:pt x="29844" y="20664"/>
                </a:lnTo>
                <a:lnTo>
                  <a:pt x="31148" y="21120"/>
                </a:lnTo>
                <a:lnTo>
                  <a:pt x="32443" y="21602"/>
                </a:lnTo>
                <a:lnTo>
                  <a:pt x="33086" y="21870"/>
                </a:lnTo>
                <a:lnTo>
                  <a:pt x="33416" y="21995"/>
                </a:lnTo>
                <a:lnTo>
                  <a:pt x="33836" y="22066"/>
                </a:lnTo>
                <a:lnTo>
                  <a:pt x="34095" y="22049"/>
                </a:lnTo>
                <a:lnTo>
                  <a:pt x="34336" y="21995"/>
                </a:lnTo>
                <a:lnTo>
                  <a:pt x="34559" y="21879"/>
                </a:lnTo>
                <a:lnTo>
                  <a:pt x="34907" y="21629"/>
                </a:lnTo>
                <a:lnTo>
                  <a:pt x="35131" y="21388"/>
                </a:lnTo>
                <a:lnTo>
                  <a:pt x="39131" y="17048"/>
                </a:lnTo>
                <a:lnTo>
                  <a:pt x="43159" y="12717"/>
                </a:lnTo>
                <a:lnTo>
                  <a:pt x="43552" y="12235"/>
                </a:lnTo>
                <a:lnTo>
                  <a:pt x="44007" y="11609"/>
                </a:lnTo>
                <a:lnTo>
                  <a:pt x="42498" y="11011"/>
                </a:lnTo>
                <a:lnTo>
                  <a:pt x="41096" y="10484"/>
                </a:lnTo>
                <a:lnTo>
                  <a:pt x="34461" y="8091"/>
                </a:lnTo>
                <a:lnTo>
                  <a:pt x="27817" y="5742"/>
                </a:lnTo>
                <a:lnTo>
                  <a:pt x="19682" y="2938"/>
                </a:lnTo>
                <a:lnTo>
                  <a:pt x="11547" y="134"/>
                </a:lnTo>
                <a:lnTo>
                  <a:pt x="11377" y="81"/>
                </a:lnTo>
                <a:lnTo>
                  <a:pt x="11038" y="9"/>
                </a:lnTo>
                <a:lnTo>
                  <a:pt x="10716" y="0"/>
                </a:lnTo>
                <a:close/>
              </a:path>
            </a:pathLst>
          </a:custGeom>
          <a:solidFill>
            <a:srgbClr val="B4E6F1"/>
          </a:solidFill>
          <a:ln>
            <a:noFill/>
          </a:ln>
        </p:spPr>
        <p:txBody>
          <a:bodyPr spcFirstLastPara="1" wrap="square" lIns="182850" tIns="182850" rIns="182850" bIns="182850" anchor="ctr" anchorCtr="0">
            <a:noAutofit/>
          </a:bodyPr>
          <a:lstStyle/>
          <a:p>
            <a:endParaRPr sz="3600"/>
          </a:p>
        </p:txBody>
      </p:sp>
      <p:sp>
        <p:nvSpPr>
          <p:cNvPr id="652" name="Google Shape;652;p27"/>
          <p:cNvSpPr/>
          <p:nvPr/>
        </p:nvSpPr>
        <p:spPr>
          <a:xfrm>
            <a:off x="7577002" y="6668654"/>
            <a:ext cx="2992964" cy="1046838"/>
          </a:xfrm>
          <a:custGeom>
            <a:avLst/>
            <a:gdLst/>
            <a:ahLst/>
            <a:cxnLst/>
            <a:rect l="l" t="t" r="r" b="b"/>
            <a:pathLst>
              <a:path w="66466" h="23245" extrusionOk="0">
                <a:moveTo>
                  <a:pt x="32755" y="0"/>
                </a:moveTo>
                <a:lnTo>
                  <a:pt x="16235" y="5823"/>
                </a:lnTo>
                <a:lnTo>
                  <a:pt x="0" y="11529"/>
                </a:lnTo>
                <a:lnTo>
                  <a:pt x="0" y="11761"/>
                </a:lnTo>
                <a:lnTo>
                  <a:pt x="0" y="11993"/>
                </a:lnTo>
                <a:lnTo>
                  <a:pt x="1143" y="12467"/>
                </a:lnTo>
                <a:lnTo>
                  <a:pt x="2295" y="12886"/>
                </a:lnTo>
                <a:lnTo>
                  <a:pt x="4947" y="13717"/>
                </a:lnTo>
                <a:lnTo>
                  <a:pt x="10270" y="15324"/>
                </a:lnTo>
                <a:lnTo>
                  <a:pt x="14252" y="16565"/>
                </a:lnTo>
                <a:lnTo>
                  <a:pt x="16896" y="17449"/>
                </a:lnTo>
                <a:lnTo>
                  <a:pt x="19503" y="18396"/>
                </a:lnTo>
                <a:lnTo>
                  <a:pt x="22093" y="19423"/>
                </a:lnTo>
                <a:lnTo>
                  <a:pt x="23370" y="19986"/>
                </a:lnTo>
                <a:lnTo>
                  <a:pt x="24156" y="20316"/>
                </a:lnTo>
                <a:lnTo>
                  <a:pt x="25745" y="20905"/>
                </a:lnTo>
                <a:lnTo>
                  <a:pt x="27344" y="21477"/>
                </a:lnTo>
                <a:lnTo>
                  <a:pt x="28523" y="21941"/>
                </a:lnTo>
                <a:lnTo>
                  <a:pt x="29291" y="22298"/>
                </a:lnTo>
                <a:lnTo>
                  <a:pt x="29666" y="22486"/>
                </a:lnTo>
                <a:lnTo>
                  <a:pt x="30148" y="22727"/>
                </a:lnTo>
                <a:lnTo>
                  <a:pt x="31094" y="23066"/>
                </a:lnTo>
                <a:lnTo>
                  <a:pt x="32005" y="23227"/>
                </a:lnTo>
                <a:lnTo>
                  <a:pt x="32898" y="23245"/>
                </a:lnTo>
                <a:lnTo>
                  <a:pt x="33782" y="23129"/>
                </a:lnTo>
                <a:lnTo>
                  <a:pt x="34657" y="22906"/>
                </a:lnTo>
                <a:lnTo>
                  <a:pt x="35541" y="22593"/>
                </a:lnTo>
                <a:lnTo>
                  <a:pt x="36426" y="22209"/>
                </a:lnTo>
                <a:lnTo>
                  <a:pt x="36872" y="21995"/>
                </a:lnTo>
                <a:lnTo>
                  <a:pt x="37953" y="21477"/>
                </a:lnTo>
                <a:lnTo>
                  <a:pt x="40149" y="20495"/>
                </a:lnTo>
                <a:lnTo>
                  <a:pt x="41828" y="19843"/>
                </a:lnTo>
                <a:lnTo>
                  <a:pt x="42962" y="19477"/>
                </a:lnTo>
                <a:lnTo>
                  <a:pt x="44132" y="19164"/>
                </a:lnTo>
                <a:lnTo>
                  <a:pt x="45311" y="18923"/>
                </a:lnTo>
                <a:lnTo>
                  <a:pt x="45918" y="18834"/>
                </a:lnTo>
                <a:lnTo>
                  <a:pt x="46516" y="18771"/>
                </a:lnTo>
                <a:lnTo>
                  <a:pt x="47418" y="18664"/>
                </a:lnTo>
                <a:lnTo>
                  <a:pt x="47981" y="18521"/>
                </a:lnTo>
                <a:lnTo>
                  <a:pt x="48249" y="18405"/>
                </a:lnTo>
                <a:lnTo>
                  <a:pt x="49240" y="17950"/>
                </a:lnTo>
                <a:lnTo>
                  <a:pt x="51258" y="17155"/>
                </a:lnTo>
                <a:lnTo>
                  <a:pt x="53321" y="16494"/>
                </a:lnTo>
                <a:lnTo>
                  <a:pt x="55420" y="15931"/>
                </a:lnTo>
                <a:lnTo>
                  <a:pt x="56473" y="15681"/>
                </a:lnTo>
                <a:lnTo>
                  <a:pt x="57447" y="15449"/>
                </a:lnTo>
                <a:lnTo>
                  <a:pt x="59367" y="14931"/>
                </a:lnTo>
                <a:lnTo>
                  <a:pt x="62215" y="14065"/>
                </a:lnTo>
                <a:lnTo>
                  <a:pt x="64117" y="13458"/>
                </a:lnTo>
                <a:lnTo>
                  <a:pt x="64421" y="13360"/>
                </a:lnTo>
                <a:lnTo>
                  <a:pt x="65010" y="13101"/>
                </a:lnTo>
                <a:lnTo>
                  <a:pt x="65886" y="12645"/>
                </a:lnTo>
                <a:lnTo>
                  <a:pt x="66466" y="12350"/>
                </a:lnTo>
                <a:lnTo>
                  <a:pt x="66421" y="12234"/>
                </a:lnTo>
                <a:lnTo>
                  <a:pt x="66377" y="12109"/>
                </a:lnTo>
                <a:lnTo>
                  <a:pt x="62447" y="10618"/>
                </a:lnTo>
                <a:lnTo>
                  <a:pt x="58518" y="9127"/>
                </a:lnTo>
                <a:lnTo>
                  <a:pt x="54928" y="7787"/>
                </a:lnTo>
                <a:lnTo>
                  <a:pt x="51330" y="6448"/>
                </a:lnTo>
                <a:lnTo>
                  <a:pt x="50901" y="6278"/>
                </a:lnTo>
                <a:lnTo>
                  <a:pt x="50071" y="5894"/>
                </a:lnTo>
                <a:lnTo>
                  <a:pt x="49642" y="5751"/>
                </a:lnTo>
                <a:lnTo>
                  <a:pt x="44329" y="4189"/>
                </a:lnTo>
                <a:lnTo>
                  <a:pt x="39024" y="2617"/>
                </a:lnTo>
                <a:lnTo>
                  <a:pt x="38042" y="2304"/>
                </a:lnTo>
                <a:lnTo>
                  <a:pt x="36095" y="1617"/>
                </a:lnTo>
                <a:lnTo>
                  <a:pt x="35122" y="1286"/>
                </a:lnTo>
                <a:lnTo>
                  <a:pt x="34765" y="1206"/>
                </a:lnTo>
                <a:lnTo>
                  <a:pt x="34139" y="1117"/>
                </a:lnTo>
                <a:lnTo>
                  <a:pt x="34131" y="4197"/>
                </a:lnTo>
                <a:lnTo>
                  <a:pt x="34139" y="7109"/>
                </a:lnTo>
                <a:lnTo>
                  <a:pt x="34211" y="12404"/>
                </a:lnTo>
                <a:lnTo>
                  <a:pt x="34273" y="17708"/>
                </a:lnTo>
                <a:lnTo>
                  <a:pt x="34273" y="18164"/>
                </a:lnTo>
                <a:lnTo>
                  <a:pt x="34238" y="18860"/>
                </a:lnTo>
                <a:lnTo>
                  <a:pt x="34166" y="19307"/>
                </a:lnTo>
                <a:lnTo>
                  <a:pt x="34104" y="19521"/>
                </a:lnTo>
                <a:lnTo>
                  <a:pt x="34041" y="19655"/>
                </a:lnTo>
                <a:lnTo>
                  <a:pt x="33845" y="19914"/>
                </a:lnTo>
                <a:lnTo>
                  <a:pt x="33461" y="20253"/>
                </a:lnTo>
                <a:lnTo>
                  <a:pt x="33211" y="20486"/>
                </a:lnTo>
                <a:lnTo>
                  <a:pt x="32961" y="20245"/>
                </a:lnTo>
                <a:lnTo>
                  <a:pt x="32559" y="19887"/>
                </a:lnTo>
                <a:lnTo>
                  <a:pt x="32371" y="19628"/>
                </a:lnTo>
                <a:lnTo>
                  <a:pt x="32336" y="19494"/>
                </a:lnTo>
                <a:lnTo>
                  <a:pt x="32282" y="19182"/>
                </a:lnTo>
                <a:lnTo>
                  <a:pt x="32228" y="18548"/>
                </a:lnTo>
                <a:lnTo>
                  <a:pt x="32228" y="17583"/>
                </a:lnTo>
                <a:lnTo>
                  <a:pt x="32264" y="16940"/>
                </a:lnTo>
                <a:lnTo>
                  <a:pt x="32371" y="15619"/>
                </a:lnTo>
                <a:lnTo>
                  <a:pt x="32621" y="12976"/>
                </a:lnTo>
                <a:lnTo>
                  <a:pt x="32711" y="11654"/>
                </a:lnTo>
                <a:lnTo>
                  <a:pt x="32800" y="9707"/>
                </a:lnTo>
                <a:lnTo>
                  <a:pt x="32916" y="5823"/>
                </a:lnTo>
                <a:lnTo>
                  <a:pt x="32943" y="3876"/>
                </a:lnTo>
                <a:lnTo>
                  <a:pt x="32943" y="2974"/>
                </a:lnTo>
                <a:lnTo>
                  <a:pt x="32818" y="1072"/>
                </a:lnTo>
                <a:lnTo>
                  <a:pt x="32755" y="0"/>
                </a:lnTo>
                <a:close/>
              </a:path>
            </a:pathLst>
          </a:custGeom>
          <a:solidFill>
            <a:srgbClr val="D8F5FC"/>
          </a:solidFill>
          <a:ln>
            <a:noFill/>
          </a:ln>
        </p:spPr>
        <p:txBody>
          <a:bodyPr spcFirstLastPara="1" wrap="square" lIns="182850" tIns="182850" rIns="182850" bIns="182850" anchor="ctr" anchorCtr="0">
            <a:noAutofit/>
          </a:bodyPr>
          <a:lstStyle/>
          <a:p>
            <a:endParaRPr sz="3600"/>
          </a:p>
        </p:txBody>
      </p:sp>
      <p:sp>
        <p:nvSpPr>
          <p:cNvPr id="653" name="Google Shape;653;p27"/>
          <p:cNvSpPr/>
          <p:nvPr/>
        </p:nvSpPr>
        <p:spPr>
          <a:xfrm>
            <a:off x="7282001" y="7993901"/>
            <a:ext cx="1744914" cy="1852487"/>
          </a:xfrm>
          <a:custGeom>
            <a:avLst/>
            <a:gdLst/>
            <a:ahLst/>
            <a:cxnLst/>
            <a:rect l="l" t="t" r="r" b="b"/>
            <a:pathLst>
              <a:path w="34087" h="34694" extrusionOk="0">
                <a:moveTo>
                  <a:pt x="33461" y="1"/>
                </a:moveTo>
                <a:lnTo>
                  <a:pt x="30559" y="3099"/>
                </a:lnTo>
                <a:lnTo>
                  <a:pt x="27683" y="6207"/>
                </a:lnTo>
                <a:lnTo>
                  <a:pt x="27094" y="6850"/>
                </a:lnTo>
                <a:lnTo>
                  <a:pt x="25942" y="8154"/>
                </a:lnTo>
                <a:lnTo>
                  <a:pt x="25397" y="8832"/>
                </a:lnTo>
                <a:lnTo>
                  <a:pt x="25237" y="9020"/>
                </a:lnTo>
                <a:lnTo>
                  <a:pt x="24906" y="9332"/>
                </a:lnTo>
                <a:lnTo>
                  <a:pt x="24558" y="9556"/>
                </a:lnTo>
                <a:lnTo>
                  <a:pt x="24201" y="9699"/>
                </a:lnTo>
                <a:lnTo>
                  <a:pt x="23826" y="9761"/>
                </a:lnTo>
                <a:lnTo>
                  <a:pt x="23433" y="9761"/>
                </a:lnTo>
                <a:lnTo>
                  <a:pt x="23022" y="9699"/>
                </a:lnTo>
                <a:lnTo>
                  <a:pt x="22602" y="9574"/>
                </a:lnTo>
                <a:lnTo>
                  <a:pt x="22379" y="9484"/>
                </a:lnTo>
                <a:lnTo>
                  <a:pt x="21111" y="8966"/>
                </a:lnTo>
                <a:lnTo>
                  <a:pt x="18557" y="7948"/>
                </a:lnTo>
                <a:lnTo>
                  <a:pt x="17262" y="7484"/>
                </a:lnTo>
                <a:lnTo>
                  <a:pt x="14583" y="6555"/>
                </a:lnTo>
                <a:lnTo>
                  <a:pt x="9207" y="4751"/>
                </a:lnTo>
                <a:lnTo>
                  <a:pt x="6502" y="3885"/>
                </a:lnTo>
                <a:lnTo>
                  <a:pt x="5716" y="3644"/>
                </a:lnTo>
                <a:lnTo>
                  <a:pt x="4144" y="3207"/>
                </a:lnTo>
                <a:lnTo>
                  <a:pt x="1733" y="2581"/>
                </a:lnTo>
                <a:lnTo>
                  <a:pt x="90" y="2153"/>
                </a:lnTo>
                <a:lnTo>
                  <a:pt x="18" y="2724"/>
                </a:lnTo>
                <a:lnTo>
                  <a:pt x="0" y="3171"/>
                </a:lnTo>
                <a:lnTo>
                  <a:pt x="108" y="7154"/>
                </a:lnTo>
                <a:lnTo>
                  <a:pt x="251" y="11127"/>
                </a:lnTo>
                <a:lnTo>
                  <a:pt x="349" y="13235"/>
                </a:lnTo>
                <a:lnTo>
                  <a:pt x="581" y="17432"/>
                </a:lnTo>
                <a:lnTo>
                  <a:pt x="670" y="19539"/>
                </a:lnTo>
                <a:lnTo>
                  <a:pt x="688" y="20495"/>
                </a:lnTo>
                <a:lnTo>
                  <a:pt x="635" y="22415"/>
                </a:lnTo>
                <a:lnTo>
                  <a:pt x="608" y="23379"/>
                </a:lnTo>
                <a:lnTo>
                  <a:pt x="608" y="23576"/>
                </a:lnTo>
                <a:lnTo>
                  <a:pt x="697" y="23897"/>
                </a:lnTo>
                <a:lnTo>
                  <a:pt x="876" y="24147"/>
                </a:lnTo>
                <a:lnTo>
                  <a:pt x="1179" y="24335"/>
                </a:lnTo>
                <a:lnTo>
                  <a:pt x="1394" y="24415"/>
                </a:lnTo>
                <a:lnTo>
                  <a:pt x="2144" y="24665"/>
                </a:lnTo>
                <a:lnTo>
                  <a:pt x="3671" y="25103"/>
                </a:lnTo>
                <a:lnTo>
                  <a:pt x="5975" y="25701"/>
                </a:lnTo>
                <a:lnTo>
                  <a:pt x="8288" y="26273"/>
                </a:lnTo>
                <a:lnTo>
                  <a:pt x="9815" y="26683"/>
                </a:lnTo>
                <a:lnTo>
                  <a:pt x="11333" y="27148"/>
                </a:lnTo>
                <a:lnTo>
                  <a:pt x="12833" y="27692"/>
                </a:lnTo>
                <a:lnTo>
                  <a:pt x="13565" y="28005"/>
                </a:lnTo>
                <a:lnTo>
                  <a:pt x="14449" y="28380"/>
                </a:lnTo>
                <a:lnTo>
                  <a:pt x="16244" y="29050"/>
                </a:lnTo>
                <a:lnTo>
                  <a:pt x="18977" y="29987"/>
                </a:lnTo>
                <a:lnTo>
                  <a:pt x="20781" y="30639"/>
                </a:lnTo>
                <a:lnTo>
                  <a:pt x="22058" y="31148"/>
                </a:lnTo>
                <a:lnTo>
                  <a:pt x="23942" y="31970"/>
                </a:lnTo>
                <a:lnTo>
                  <a:pt x="25219" y="32470"/>
                </a:lnTo>
                <a:lnTo>
                  <a:pt x="25871" y="32675"/>
                </a:lnTo>
                <a:lnTo>
                  <a:pt x="26853" y="32961"/>
                </a:lnTo>
                <a:lnTo>
                  <a:pt x="28835" y="33479"/>
                </a:lnTo>
                <a:lnTo>
                  <a:pt x="31872" y="34202"/>
                </a:lnTo>
                <a:lnTo>
                  <a:pt x="33934" y="34693"/>
                </a:lnTo>
                <a:lnTo>
                  <a:pt x="33997" y="34006"/>
                </a:lnTo>
                <a:lnTo>
                  <a:pt x="34015" y="33568"/>
                </a:lnTo>
                <a:lnTo>
                  <a:pt x="33961" y="29996"/>
                </a:lnTo>
                <a:lnTo>
                  <a:pt x="33836" y="22861"/>
                </a:lnTo>
                <a:lnTo>
                  <a:pt x="33818" y="19298"/>
                </a:lnTo>
                <a:lnTo>
                  <a:pt x="33827" y="18021"/>
                </a:lnTo>
                <a:lnTo>
                  <a:pt x="33908" y="15485"/>
                </a:lnTo>
                <a:lnTo>
                  <a:pt x="33997" y="12949"/>
                </a:lnTo>
                <a:lnTo>
                  <a:pt x="34077" y="10413"/>
                </a:lnTo>
                <a:lnTo>
                  <a:pt x="34086" y="9136"/>
                </a:lnTo>
                <a:lnTo>
                  <a:pt x="34086" y="8011"/>
                </a:lnTo>
                <a:lnTo>
                  <a:pt x="34042" y="5760"/>
                </a:lnTo>
                <a:lnTo>
                  <a:pt x="33925" y="2385"/>
                </a:lnTo>
                <a:lnTo>
                  <a:pt x="33845" y="135"/>
                </a:lnTo>
                <a:lnTo>
                  <a:pt x="33649" y="72"/>
                </a:lnTo>
                <a:lnTo>
                  <a:pt x="33461" y="1"/>
                </a:lnTo>
                <a:close/>
              </a:path>
            </a:pathLst>
          </a:custGeom>
          <a:solidFill>
            <a:srgbClr val="B4E6F1"/>
          </a:solidFill>
          <a:ln>
            <a:noFill/>
          </a:ln>
        </p:spPr>
        <p:txBody>
          <a:bodyPr spcFirstLastPara="1" wrap="square" lIns="182850" tIns="182850" rIns="182850" bIns="182850" anchor="ctr" anchorCtr="0">
            <a:noAutofit/>
          </a:bodyPr>
          <a:lstStyle/>
          <a:p>
            <a:endParaRPr sz="3600"/>
          </a:p>
        </p:txBody>
      </p:sp>
      <p:sp>
        <p:nvSpPr>
          <p:cNvPr id="654" name="Google Shape;654;p27"/>
          <p:cNvSpPr/>
          <p:nvPr/>
        </p:nvSpPr>
        <p:spPr>
          <a:xfrm>
            <a:off x="9170801" y="8091451"/>
            <a:ext cx="1734510" cy="1628657"/>
          </a:xfrm>
          <a:custGeom>
            <a:avLst/>
            <a:gdLst/>
            <a:ahLst/>
            <a:cxnLst/>
            <a:rect l="l" t="t" r="r" b="b"/>
            <a:pathLst>
              <a:path w="33980" h="35775" extrusionOk="0">
                <a:moveTo>
                  <a:pt x="46" y="1"/>
                </a:moveTo>
                <a:lnTo>
                  <a:pt x="1" y="313"/>
                </a:lnTo>
                <a:lnTo>
                  <a:pt x="1" y="519"/>
                </a:lnTo>
                <a:lnTo>
                  <a:pt x="117" y="1751"/>
                </a:lnTo>
                <a:lnTo>
                  <a:pt x="296" y="4216"/>
                </a:lnTo>
                <a:lnTo>
                  <a:pt x="358" y="6680"/>
                </a:lnTo>
                <a:lnTo>
                  <a:pt x="296" y="9145"/>
                </a:lnTo>
                <a:lnTo>
                  <a:pt x="206" y="10386"/>
                </a:lnTo>
                <a:lnTo>
                  <a:pt x="144" y="11217"/>
                </a:lnTo>
                <a:lnTo>
                  <a:pt x="72" y="12887"/>
                </a:lnTo>
                <a:lnTo>
                  <a:pt x="46" y="15387"/>
                </a:lnTo>
                <a:lnTo>
                  <a:pt x="63" y="17057"/>
                </a:lnTo>
                <a:lnTo>
                  <a:pt x="90" y="19254"/>
                </a:lnTo>
                <a:lnTo>
                  <a:pt x="153" y="22549"/>
                </a:lnTo>
                <a:lnTo>
                  <a:pt x="269" y="24737"/>
                </a:lnTo>
                <a:lnTo>
                  <a:pt x="349" y="25826"/>
                </a:lnTo>
                <a:lnTo>
                  <a:pt x="447" y="26916"/>
                </a:lnTo>
                <a:lnTo>
                  <a:pt x="617" y="29077"/>
                </a:lnTo>
                <a:lnTo>
                  <a:pt x="697" y="31247"/>
                </a:lnTo>
                <a:lnTo>
                  <a:pt x="662" y="32872"/>
                </a:lnTo>
                <a:lnTo>
                  <a:pt x="581" y="33952"/>
                </a:lnTo>
                <a:lnTo>
                  <a:pt x="519" y="34497"/>
                </a:lnTo>
                <a:lnTo>
                  <a:pt x="483" y="35069"/>
                </a:lnTo>
                <a:lnTo>
                  <a:pt x="510" y="35774"/>
                </a:lnTo>
                <a:lnTo>
                  <a:pt x="2251" y="35265"/>
                </a:lnTo>
                <a:lnTo>
                  <a:pt x="5546" y="34327"/>
                </a:lnTo>
                <a:lnTo>
                  <a:pt x="7127" y="33818"/>
                </a:lnTo>
                <a:lnTo>
                  <a:pt x="10101" y="32818"/>
                </a:lnTo>
                <a:lnTo>
                  <a:pt x="16021" y="30756"/>
                </a:lnTo>
                <a:lnTo>
                  <a:pt x="18977" y="29720"/>
                </a:lnTo>
                <a:lnTo>
                  <a:pt x="25978" y="27273"/>
                </a:lnTo>
                <a:lnTo>
                  <a:pt x="32961" y="24799"/>
                </a:lnTo>
                <a:lnTo>
                  <a:pt x="33042" y="24764"/>
                </a:lnTo>
                <a:lnTo>
                  <a:pt x="33211" y="24647"/>
                </a:lnTo>
                <a:lnTo>
                  <a:pt x="33354" y="24496"/>
                </a:lnTo>
                <a:lnTo>
                  <a:pt x="33453" y="24326"/>
                </a:lnTo>
                <a:lnTo>
                  <a:pt x="33461" y="24246"/>
                </a:lnTo>
                <a:lnTo>
                  <a:pt x="33622" y="22978"/>
                </a:lnTo>
                <a:lnTo>
                  <a:pt x="33837" y="21075"/>
                </a:lnTo>
                <a:lnTo>
                  <a:pt x="33935" y="19807"/>
                </a:lnTo>
                <a:lnTo>
                  <a:pt x="33962" y="19173"/>
                </a:lnTo>
                <a:lnTo>
                  <a:pt x="33979" y="18396"/>
                </a:lnTo>
                <a:lnTo>
                  <a:pt x="33962" y="16834"/>
                </a:lnTo>
                <a:lnTo>
                  <a:pt x="33890" y="14503"/>
                </a:lnTo>
                <a:lnTo>
                  <a:pt x="33845" y="12949"/>
                </a:lnTo>
                <a:lnTo>
                  <a:pt x="33774" y="8279"/>
                </a:lnTo>
                <a:lnTo>
                  <a:pt x="33694" y="3617"/>
                </a:lnTo>
                <a:lnTo>
                  <a:pt x="33658" y="3457"/>
                </a:lnTo>
                <a:lnTo>
                  <a:pt x="33569" y="3233"/>
                </a:lnTo>
                <a:lnTo>
                  <a:pt x="32604" y="3519"/>
                </a:lnTo>
                <a:lnTo>
                  <a:pt x="30720" y="4082"/>
                </a:lnTo>
                <a:lnTo>
                  <a:pt x="29773" y="4332"/>
                </a:lnTo>
                <a:lnTo>
                  <a:pt x="28568" y="4635"/>
                </a:lnTo>
                <a:lnTo>
                  <a:pt x="26192" y="5314"/>
                </a:lnTo>
                <a:lnTo>
                  <a:pt x="23862" y="6118"/>
                </a:lnTo>
                <a:lnTo>
                  <a:pt x="22156" y="6823"/>
                </a:lnTo>
                <a:lnTo>
                  <a:pt x="21031" y="7350"/>
                </a:lnTo>
                <a:lnTo>
                  <a:pt x="20477" y="7636"/>
                </a:lnTo>
                <a:lnTo>
                  <a:pt x="20084" y="7832"/>
                </a:lnTo>
                <a:lnTo>
                  <a:pt x="19299" y="8198"/>
                </a:lnTo>
                <a:lnTo>
                  <a:pt x="18084" y="8672"/>
                </a:lnTo>
                <a:lnTo>
                  <a:pt x="16432" y="9190"/>
                </a:lnTo>
                <a:lnTo>
                  <a:pt x="14735" y="9583"/>
                </a:lnTo>
                <a:lnTo>
                  <a:pt x="13878" y="9752"/>
                </a:lnTo>
                <a:lnTo>
                  <a:pt x="13583" y="9815"/>
                </a:lnTo>
                <a:lnTo>
                  <a:pt x="12994" y="9976"/>
                </a:lnTo>
                <a:lnTo>
                  <a:pt x="12128" y="10306"/>
                </a:lnTo>
                <a:lnTo>
                  <a:pt x="11574" y="10583"/>
                </a:lnTo>
                <a:lnTo>
                  <a:pt x="11315" y="10699"/>
                </a:lnTo>
                <a:lnTo>
                  <a:pt x="10976" y="10788"/>
                </a:lnTo>
                <a:lnTo>
                  <a:pt x="10761" y="10797"/>
                </a:lnTo>
                <a:lnTo>
                  <a:pt x="10556" y="10761"/>
                </a:lnTo>
                <a:lnTo>
                  <a:pt x="10369" y="10672"/>
                </a:lnTo>
                <a:lnTo>
                  <a:pt x="10092" y="10458"/>
                </a:lnTo>
                <a:lnTo>
                  <a:pt x="9922" y="10243"/>
                </a:lnTo>
                <a:lnTo>
                  <a:pt x="9529" y="9708"/>
                </a:lnTo>
                <a:lnTo>
                  <a:pt x="8940" y="8895"/>
                </a:lnTo>
                <a:lnTo>
                  <a:pt x="8529" y="8386"/>
                </a:lnTo>
                <a:lnTo>
                  <a:pt x="8297" y="8145"/>
                </a:lnTo>
                <a:lnTo>
                  <a:pt x="4403" y="4207"/>
                </a:lnTo>
                <a:lnTo>
                  <a:pt x="483" y="295"/>
                </a:lnTo>
                <a:lnTo>
                  <a:pt x="322" y="170"/>
                </a:lnTo>
                <a:lnTo>
                  <a:pt x="46" y="1"/>
                </a:lnTo>
                <a:close/>
              </a:path>
            </a:pathLst>
          </a:custGeom>
          <a:solidFill>
            <a:srgbClr val="D8F5FC"/>
          </a:solidFill>
          <a:ln>
            <a:noFill/>
          </a:ln>
        </p:spPr>
        <p:txBody>
          <a:bodyPr spcFirstLastPara="1" wrap="square" lIns="182850" tIns="182850" rIns="182850" bIns="182850" anchor="ctr" anchorCtr="0">
            <a:noAutofit/>
          </a:bodyPr>
          <a:lstStyle/>
          <a:p>
            <a:endParaRPr sz="3600"/>
          </a:p>
        </p:txBody>
      </p:sp>
      <p:grpSp>
        <p:nvGrpSpPr>
          <p:cNvPr id="4" name="Group 3">
            <a:extLst>
              <a:ext uri="{FF2B5EF4-FFF2-40B4-BE49-F238E27FC236}">
                <a16:creationId xmlns:a16="http://schemas.microsoft.com/office/drawing/2014/main" id="{4973D87E-07A8-6047-A243-BD1DCA6B2C6A}"/>
              </a:ext>
            </a:extLst>
          </p:cNvPr>
          <p:cNvGrpSpPr/>
          <p:nvPr/>
        </p:nvGrpSpPr>
        <p:grpSpPr>
          <a:xfrm>
            <a:off x="7981775" y="3444626"/>
            <a:ext cx="2215950" cy="3102024"/>
            <a:chOff x="5308290" y="1820144"/>
            <a:chExt cx="1471297" cy="2078948"/>
          </a:xfrm>
        </p:grpSpPr>
        <p:sp>
          <p:nvSpPr>
            <p:cNvPr id="655" name="Google Shape;655;p27"/>
            <p:cNvSpPr/>
            <p:nvPr/>
          </p:nvSpPr>
          <p:spPr>
            <a:xfrm>
              <a:off x="5311266" y="1820144"/>
              <a:ext cx="1425717" cy="2078948"/>
            </a:xfrm>
            <a:custGeom>
              <a:avLst/>
              <a:gdLst/>
              <a:ahLst/>
              <a:cxnLst/>
              <a:rect l="l" t="t" r="r" b="b"/>
              <a:pathLst>
                <a:path w="22424" h="32693" extrusionOk="0">
                  <a:moveTo>
                    <a:pt x="13065" y="0"/>
                  </a:moveTo>
                  <a:lnTo>
                    <a:pt x="11475" y="45"/>
                  </a:lnTo>
                  <a:lnTo>
                    <a:pt x="10430" y="36"/>
                  </a:lnTo>
                  <a:lnTo>
                    <a:pt x="9993" y="27"/>
                  </a:lnTo>
                  <a:lnTo>
                    <a:pt x="9144" y="80"/>
                  </a:lnTo>
                  <a:lnTo>
                    <a:pt x="8332" y="214"/>
                  </a:lnTo>
                  <a:lnTo>
                    <a:pt x="7546" y="438"/>
                  </a:lnTo>
                  <a:lnTo>
                    <a:pt x="6796" y="732"/>
                  </a:lnTo>
                  <a:lnTo>
                    <a:pt x="6072" y="1098"/>
                  </a:lnTo>
                  <a:lnTo>
                    <a:pt x="5376" y="1527"/>
                  </a:lnTo>
                  <a:lnTo>
                    <a:pt x="4706" y="2027"/>
                  </a:lnTo>
                  <a:lnTo>
                    <a:pt x="4376" y="2304"/>
                  </a:lnTo>
                  <a:lnTo>
                    <a:pt x="4063" y="2590"/>
                  </a:lnTo>
                  <a:lnTo>
                    <a:pt x="3447" y="3179"/>
                  </a:lnTo>
                  <a:lnTo>
                    <a:pt x="2867" y="3804"/>
                  </a:lnTo>
                  <a:lnTo>
                    <a:pt x="2322" y="4456"/>
                  </a:lnTo>
                  <a:lnTo>
                    <a:pt x="2063" y="4795"/>
                  </a:lnTo>
                  <a:lnTo>
                    <a:pt x="1822" y="5126"/>
                  </a:lnTo>
                  <a:lnTo>
                    <a:pt x="1366" y="5813"/>
                  </a:lnTo>
                  <a:lnTo>
                    <a:pt x="956" y="6528"/>
                  </a:lnTo>
                  <a:lnTo>
                    <a:pt x="616" y="7269"/>
                  </a:lnTo>
                  <a:lnTo>
                    <a:pt x="491" y="7653"/>
                  </a:lnTo>
                  <a:lnTo>
                    <a:pt x="339" y="8162"/>
                  </a:lnTo>
                  <a:lnTo>
                    <a:pt x="116" y="9207"/>
                  </a:lnTo>
                  <a:lnTo>
                    <a:pt x="0" y="10278"/>
                  </a:lnTo>
                  <a:lnTo>
                    <a:pt x="0" y="11377"/>
                  </a:lnTo>
                  <a:lnTo>
                    <a:pt x="54" y="11930"/>
                  </a:lnTo>
                  <a:lnTo>
                    <a:pt x="134" y="12520"/>
                  </a:lnTo>
                  <a:lnTo>
                    <a:pt x="348" y="13681"/>
                  </a:lnTo>
                  <a:lnTo>
                    <a:pt x="643" y="14788"/>
                  </a:lnTo>
                  <a:lnTo>
                    <a:pt x="1018" y="15860"/>
                  </a:lnTo>
                  <a:lnTo>
                    <a:pt x="1482" y="16895"/>
                  </a:lnTo>
                  <a:lnTo>
                    <a:pt x="2027" y="17887"/>
                  </a:lnTo>
                  <a:lnTo>
                    <a:pt x="2670" y="18833"/>
                  </a:lnTo>
                  <a:lnTo>
                    <a:pt x="3411" y="19744"/>
                  </a:lnTo>
                  <a:lnTo>
                    <a:pt x="3813" y="20173"/>
                  </a:lnTo>
                  <a:lnTo>
                    <a:pt x="4063" y="20432"/>
                  </a:lnTo>
                  <a:lnTo>
                    <a:pt x="4269" y="20726"/>
                  </a:lnTo>
                  <a:lnTo>
                    <a:pt x="4358" y="20878"/>
                  </a:lnTo>
                  <a:lnTo>
                    <a:pt x="4492" y="21164"/>
                  </a:lnTo>
                  <a:lnTo>
                    <a:pt x="4528" y="21468"/>
                  </a:lnTo>
                  <a:lnTo>
                    <a:pt x="4411" y="21789"/>
                  </a:lnTo>
                  <a:lnTo>
                    <a:pt x="4260" y="21968"/>
                  </a:lnTo>
                  <a:lnTo>
                    <a:pt x="4152" y="22093"/>
                  </a:lnTo>
                  <a:lnTo>
                    <a:pt x="3992" y="22370"/>
                  </a:lnTo>
                  <a:lnTo>
                    <a:pt x="3911" y="22646"/>
                  </a:lnTo>
                  <a:lnTo>
                    <a:pt x="3902" y="22932"/>
                  </a:lnTo>
                  <a:lnTo>
                    <a:pt x="3965" y="23209"/>
                  </a:lnTo>
                  <a:lnTo>
                    <a:pt x="4090" y="23477"/>
                  </a:lnTo>
                  <a:lnTo>
                    <a:pt x="4277" y="23718"/>
                  </a:lnTo>
                  <a:lnTo>
                    <a:pt x="4528" y="23923"/>
                  </a:lnTo>
                  <a:lnTo>
                    <a:pt x="4670" y="24013"/>
                  </a:lnTo>
                  <a:lnTo>
                    <a:pt x="4876" y="24111"/>
                  </a:lnTo>
                  <a:lnTo>
                    <a:pt x="5313" y="24281"/>
                  </a:lnTo>
                  <a:lnTo>
                    <a:pt x="5510" y="24397"/>
                  </a:lnTo>
                  <a:lnTo>
                    <a:pt x="5679" y="24531"/>
                  </a:lnTo>
                  <a:lnTo>
                    <a:pt x="5903" y="24772"/>
                  </a:lnTo>
                  <a:lnTo>
                    <a:pt x="6010" y="24950"/>
                  </a:lnTo>
                  <a:lnTo>
                    <a:pt x="6028" y="25040"/>
                  </a:lnTo>
                  <a:lnTo>
                    <a:pt x="6162" y="25709"/>
                  </a:lnTo>
                  <a:lnTo>
                    <a:pt x="6447" y="27031"/>
                  </a:lnTo>
                  <a:lnTo>
                    <a:pt x="6796" y="28326"/>
                  </a:lnTo>
                  <a:lnTo>
                    <a:pt x="7242" y="29603"/>
                  </a:lnTo>
                  <a:lnTo>
                    <a:pt x="7528" y="30219"/>
                  </a:lnTo>
                  <a:lnTo>
                    <a:pt x="7716" y="30603"/>
                  </a:lnTo>
                  <a:lnTo>
                    <a:pt x="8162" y="31308"/>
                  </a:lnTo>
                  <a:lnTo>
                    <a:pt x="8555" y="31764"/>
                  </a:lnTo>
                  <a:lnTo>
                    <a:pt x="8859" y="32023"/>
                  </a:lnTo>
                  <a:lnTo>
                    <a:pt x="9189" y="32246"/>
                  </a:lnTo>
                  <a:lnTo>
                    <a:pt x="9555" y="32434"/>
                  </a:lnTo>
                  <a:lnTo>
                    <a:pt x="9752" y="32496"/>
                  </a:lnTo>
                  <a:lnTo>
                    <a:pt x="10100" y="32603"/>
                  </a:lnTo>
                  <a:lnTo>
                    <a:pt x="10823" y="32693"/>
                  </a:lnTo>
                  <a:lnTo>
                    <a:pt x="11546" y="32648"/>
                  </a:lnTo>
                  <a:lnTo>
                    <a:pt x="12252" y="32478"/>
                  </a:lnTo>
                  <a:lnTo>
                    <a:pt x="12913" y="32184"/>
                  </a:lnTo>
                  <a:lnTo>
                    <a:pt x="13511" y="31773"/>
                  </a:lnTo>
                  <a:lnTo>
                    <a:pt x="14011" y="31237"/>
                  </a:lnTo>
                  <a:lnTo>
                    <a:pt x="14306" y="30764"/>
                  </a:lnTo>
                  <a:lnTo>
                    <a:pt x="14458" y="30406"/>
                  </a:lnTo>
                  <a:lnTo>
                    <a:pt x="14520" y="30219"/>
                  </a:lnTo>
                  <a:lnTo>
                    <a:pt x="14922" y="28862"/>
                  </a:lnTo>
                  <a:lnTo>
                    <a:pt x="15636" y="26093"/>
                  </a:lnTo>
                  <a:lnTo>
                    <a:pt x="15994" y="24682"/>
                  </a:lnTo>
                  <a:lnTo>
                    <a:pt x="16262" y="24593"/>
                  </a:lnTo>
                  <a:lnTo>
                    <a:pt x="16699" y="24379"/>
                  </a:lnTo>
                  <a:lnTo>
                    <a:pt x="17029" y="24129"/>
                  </a:lnTo>
                  <a:lnTo>
                    <a:pt x="17244" y="23843"/>
                  </a:lnTo>
                  <a:lnTo>
                    <a:pt x="17351" y="23513"/>
                  </a:lnTo>
                  <a:lnTo>
                    <a:pt x="17333" y="23137"/>
                  </a:lnTo>
                  <a:lnTo>
                    <a:pt x="17199" y="22727"/>
                  </a:lnTo>
                  <a:lnTo>
                    <a:pt x="16949" y="22271"/>
                  </a:lnTo>
                  <a:lnTo>
                    <a:pt x="16771" y="22021"/>
                  </a:lnTo>
                  <a:lnTo>
                    <a:pt x="17664" y="20735"/>
                  </a:lnTo>
                  <a:lnTo>
                    <a:pt x="18985" y="18815"/>
                  </a:lnTo>
                  <a:lnTo>
                    <a:pt x="19842" y="17521"/>
                  </a:lnTo>
                  <a:lnTo>
                    <a:pt x="20244" y="16860"/>
                  </a:lnTo>
                  <a:lnTo>
                    <a:pt x="20521" y="16404"/>
                  </a:lnTo>
                  <a:lnTo>
                    <a:pt x="21057" y="15449"/>
                  </a:lnTo>
                  <a:lnTo>
                    <a:pt x="21530" y="14475"/>
                  </a:lnTo>
                  <a:lnTo>
                    <a:pt x="21923" y="13475"/>
                  </a:lnTo>
                  <a:lnTo>
                    <a:pt x="22066" y="12957"/>
                  </a:lnTo>
                  <a:lnTo>
                    <a:pt x="22164" y="12591"/>
                  </a:lnTo>
                  <a:lnTo>
                    <a:pt x="22307" y="11859"/>
                  </a:lnTo>
                  <a:lnTo>
                    <a:pt x="22387" y="11127"/>
                  </a:lnTo>
                  <a:lnTo>
                    <a:pt x="22423" y="10386"/>
                  </a:lnTo>
                  <a:lnTo>
                    <a:pt x="22396" y="9644"/>
                  </a:lnTo>
                  <a:lnTo>
                    <a:pt x="22307" y="8903"/>
                  </a:lnTo>
                  <a:lnTo>
                    <a:pt x="22173" y="8153"/>
                  </a:lnTo>
                  <a:lnTo>
                    <a:pt x="21977" y="7403"/>
                  </a:lnTo>
                  <a:lnTo>
                    <a:pt x="21852" y="7028"/>
                  </a:lnTo>
                  <a:lnTo>
                    <a:pt x="21628" y="6376"/>
                  </a:lnTo>
                  <a:lnTo>
                    <a:pt x="21110" y="5153"/>
                  </a:lnTo>
                  <a:lnTo>
                    <a:pt x="20628" y="4295"/>
                  </a:lnTo>
                  <a:lnTo>
                    <a:pt x="20262" y="3760"/>
                  </a:lnTo>
                  <a:lnTo>
                    <a:pt x="19842" y="3251"/>
                  </a:lnTo>
                  <a:lnTo>
                    <a:pt x="19369" y="2777"/>
                  </a:lnTo>
                  <a:lnTo>
                    <a:pt x="19110" y="2563"/>
                  </a:lnTo>
                  <a:lnTo>
                    <a:pt x="18601" y="2152"/>
                  </a:lnTo>
                  <a:lnTo>
                    <a:pt x="17574" y="1348"/>
                  </a:lnTo>
                  <a:lnTo>
                    <a:pt x="16753" y="822"/>
                  </a:lnTo>
                  <a:lnTo>
                    <a:pt x="16181" y="527"/>
                  </a:lnTo>
                  <a:lnTo>
                    <a:pt x="15583" y="286"/>
                  </a:lnTo>
                  <a:lnTo>
                    <a:pt x="14958" y="125"/>
                  </a:lnTo>
                  <a:lnTo>
                    <a:pt x="14627" y="71"/>
                  </a:lnTo>
                  <a:lnTo>
                    <a:pt x="14109" y="18"/>
                  </a:lnTo>
                  <a:lnTo>
                    <a:pt x="13065" y="0"/>
                  </a:lnTo>
                  <a:close/>
                </a:path>
              </a:pathLst>
            </a:custGeom>
            <a:solidFill>
              <a:schemeClr val="bg1">
                <a:lumMod val="65000"/>
              </a:schemeClr>
            </a:solidFill>
            <a:ln>
              <a:noFill/>
            </a:ln>
          </p:spPr>
          <p:txBody>
            <a:bodyPr spcFirstLastPara="1" wrap="square" lIns="182850" tIns="182850" rIns="182850" bIns="182850" anchor="ctr" anchorCtr="0">
              <a:noAutofit/>
            </a:bodyPr>
            <a:lstStyle/>
            <a:p>
              <a:endParaRPr sz="3600"/>
            </a:p>
          </p:txBody>
        </p:sp>
        <p:sp>
          <p:nvSpPr>
            <p:cNvPr id="668" name="Google Shape;668;p27"/>
            <p:cNvSpPr/>
            <p:nvPr/>
          </p:nvSpPr>
          <p:spPr>
            <a:xfrm>
              <a:off x="5698006" y="3630552"/>
              <a:ext cx="666617" cy="73197"/>
            </a:xfrm>
            <a:custGeom>
              <a:avLst/>
              <a:gdLst/>
              <a:ahLst/>
              <a:cxnLst/>
              <a:rect l="l" t="t" r="r" b="b"/>
              <a:pathLst>
                <a:path w="18879" h="2073" extrusionOk="0">
                  <a:moveTo>
                    <a:pt x="16494" y="0"/>
                  </a:moveTo>
                  <a:lnTo>
                    <a:pt x="15860" y="18"/>
                  </a:lnTo>
                  <a:lnTo>
                    <a:pt x="11297" y="241"/>
                  </a:lnTo>
                  <a:lnTo>
                    <a:pt x="6734" y="500"/>
                  </a:lnTo>
                  <a:lnTo>
                    <a:pt x="6725" y="438"/>
                  </a:lnTo>
                  <a:lnTo>
                    <a:pt x="6716" y="366"/>
                  </a:lnTo>
                  <a:lnTo>
                    <a:pt x="3930" y="358"/>
                  </a:lnTo>
                  <a:lnTo>
                    <a:pt x="1135" y="384"/>
                  </a:lnTo>
                  <a:lnTo>
                    <a:pt x="929" y="393"/>
                  </a:lnTo>
                  <a:lnTo>
                    <a:pt x="527" y="491"/>
                  </a:lnTo>
                  <a:lnTo>
                    <a:pt x="268" y="634"/>
                  </a:lnTo>
                  <a:lnTo>
                    <a:pt x="134" y="777"/>
                  </a:lnTo>
                  <a:lnTo>
                    <a:pt x="45" y="956"/>
                  </a:lnTo>
                  <a:lnTo>
                    <a:pt x="1" y="1179"/>
                  </a:lnTo>
                  <a:lnTo>
                    <a:pt x="1" y="1313"/>
                  </a:lnTo>
                  <a:lnTo>
                    <a:pt x="9" y="1438"/>
                  </a:lnTo>
                  <a:lnTo>
                    <a:pt x="81" y="1643"/>
                  </a:lnTo>
                  <a:lnTo>
                    <a:pt x="179" y="1795"/>
                  </a:lnTo>
                  <a:lnTo>
                    <a:pt x="322" y="1911"/>
                  </a:lnTo>
                  <a:lnTo>
                    <a:pt x="581" y="2019"/>
                  </a:lnTo>
                  <a:lnTo>
                    <a:pt x="974" y="2072"/>
                  </a:lnTo>
                  <a:lnTo>
                    <a:pt x="1170" y="2063"/>
                  </a:lnTo>
                  <a:lnTo>
                    <a:pt x="2956" y="2019"/>
                  </a:lnTo>
                  <a:lnTo>
                    <a:pt x="5626" y="1938"/>
                  </a:lnTo>
                  <a:lnTo>
                    <a:pt x="7412" y="1849"/>
                  </a:lnTo>
                  <a:lnTo>
                    <a:pt x="8296" y="1786"/>
                  </a:lnTo>
                  <a:lnTo>
                    <a:pt x="10181" y="1581"/>
                  </a:lnTo>
                  <a:lnTo>
                    <a:pt x="13011" y="1277"/>
                  </a:lnTo>
                  <a:lnTo>
                    <a:pt x="14431" y="1233"/>
                  </a:lnTo>
                  <a:lnTo>
                    <a:pt x="15387" y="1277"/>
                  </a:lnTo>
                  <a:lnTo>
                    <a:pt x="15860" y="1331"/>
                  </a:lnTo>
                  <a:lnTo>
                    <a:pt x="16173" y="1358"/>
                  </a:lnTo>
                  <a:lnTo>
                    <a:pt x="16816" y="1340"/>
                  </a:lnTo>
                  <a:lnTo>
                    <a:pt x="17771" y="1224"/>
                  </a:lnTo>
                  <a:lnTo>
                    <a:pt x="18414" y="1126"/>
                  </a:lnTo>
                  <a:lnTo>
                    <a:pt x="18530" y="1108"/>
                  </a:lnTo>
                  <a:lnTo>
                    <a:pt x="18700" y="1018"/>
                  </a:lnTo>
                  <a:lnTo>
                    <a:pt x="18816" y="884"/>
                  </a:lnTo>
                  <a:lnTo>
                    <a:pt x="18878" y="733"/>
                  </a:lnTo>
                  <a:lnTo>
                    <a:pt x="18870" y="563"/>
                  </a:lnTo>
                  <a:lnTo>
                    <a:pt x="18807" y="411"/>
                  </a:lnTo>
                  <a:lnTo>
                    <a:pt x="18691" y="286"/>
                  </a:lnTo>
                  <a:lnTo>
                    <a:pt x="18512" y="197"/>
                  </a:lnTo>
                  <a:lnTo>
                    <a:pt x="18405" y="179"/>
                  </a:lnTo>
                  <a:lnTo>
                    <a:pt x="17771" y="99"/>
                  </a:lnTo>
                  <a:lnTo>
                    <a:pt x="16494"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56" name="Google Shape;656;p27"/>
            <p:cNvSpPr/>
            <p:nvPr/>
          </p:nvSpPr>
          <p:spPr>
            <a:xfrm>
              <a:off x="5308290" y="1825045"/>
              <a:ext cx="1471297" cy="1662395"/>
            </a:xfrm>
            <a:custGeom>
              <a:avLst/>
              <a:gdLst/>
              <a:ahLst/>
              <a:cxnLst/>
              <a:rect l="l" t="t" r="r" b="b"/>
              <a:pathLst>
                <a:path w="41668" h="47080" extrusionOk="0">
                  <a:moveTo>
                    <a:pt x="20146" y="1"/>
                  </a:moveTo>
                  <a:lnTo>
                    <a:pt x="18619" y="54"/>
                  </a:lnTo>
                  <a:lnTo>
                    <a:pt x="17101" y="224"/>
                  </a:lnTo>
                  <a:lnTo>
                    <a:pt x="15601" y="510"/>
                  </a:lnTo>
                  <a:lnTo>
                    <a:pt x="14127" y="920"/>
                  </a:lnTo>
                  <a:lnTo>
                    <a:pt x="13413" y="1179"/>
                  </a:lnTo>
                  <a:lnTo>
                    <a:pt x="12707" y="1456"/>
                  </a:lnTo>
                  <a:lnTo>
                    <a:pt x="11332" y="2099"/>
                  </a:lnTo>
                  <a:lnTo>
                    <a:pt x="10019" y="2849"/>
                  </a:lnTo>
                  <a:lnTo>
                    <a:pt x="8769" y="3697"/>
                  </a:lnTo>
                  <a:lnTo>
                    <a:pt x="7582" y="4644"/>
                  </a:lnTo>
                  <a:lnTo>
                    <a:pt x="6465" y="5671"/>
                  </a:lnTo>
                  <a:lnTo>
                    <a:pt x="5421" y="6778"/>
                  </a:lnTo>
                  <a:lnTo>
                    <a:pt x="4456" y="7948"/>
                  </a:lnTo>
                  <a:lnTo>
                    <a:pt x="4010" y="8555"/>
                  </a:lnTo>
                  <a:lnTo>
                    <a:pt x="3581" y="9163"/>
                  </a:lnTo>
                  <a:lnTo>
                    <a:pt x="2804" y="10431"/>
                  </a:lnTo>
                  <a:lnTo>
                    <a:pt x="2116" y="11752"/>
                  </a:lnTo>
                  <a:lnTo>
                    <a:pt x="1527" y="13119"/>
                  </a:lnTo>
                  <a:lnTo>
                    <a:pt x="1027" y="14521"/>
                  </a:lnTo>
                  <a:lnTo>
                    <a:pt x="616" y="15958"/>
                  </a:lnTo>
                  <a:lnTo>
                    <a:pt x="313" y="17414"/>
                  </a:lnTo>
                  <a:lnTo>
                    <a:pt x="98" y="18887"/>
                  </a:lnTo>
                  <a:lnTo>
                    <a:pt x="0" y="20361"/>
                  </a:lnTo>
                  <a:lnTo>
                    <a:pt x="0" y="21843"/>
                  </a:lnTo>
                  <a:lnTo>
                    <a:pt x="107" y="23308"/>
                  </a:lnTo>
                  <a:lnTo>
                    <a:pt x="322" y="24763"/>
                  </a:lnTo>
                  <a:lnTo>
                    <a:pt x="643" y="26192"/>
                  </a:lnTo>
                  <a:lnTo>
                    <a:pt x="1081" y="27594"/>
                  </a:lnTo>
                  <a:lnTo>
                    <a:pt x="1634" y="28951"/>
                  </a:lnTo>
                  <a:lnTo>
                    <a:pt x="2304" y="30255"/>
                  </a:lnTo>
                  <a:lnTo>
                    <a:pt x="2688" y="30889"/>
                  </a:lnTo>
                  <a:lnTo>
                    <a:pt x="2965" y="31318"/>
                  </a:lnTo>
                  <a:lnTo>
                    <a:pt x="3554" y="32157"/>
                  </a:lnTo>
                  <a:lnTo>
                    <a:pt x="4501" y="33372"/>
                  </a:lnTo>
                  <a:lnTo>
                    <a:pt x="6537" y="35729"/>
                  </a:lnTo>
                  <a:lnTo>
                    <a:pt x="8546" y="38087"/>
                  </a:lnTo>
                  <a:lnTo>
                    <a:pt x="9448" y="39301"/>
                  </a:lnTo>
                  <a:lnTo>
                    <a:pt x="10002" y="40132"/>
                  </a:lnTo>
                  <a:lnTo>
                    <a:pt x="10493" y="40989"/>
                  </a:lnTo>
                  <a:lnTo>
                    <a:pt x="10930" y="41882"/>
                  </a:lnTo>
                  <a:lnTo>
                    <a:pt x="11288" y="42802"/>
                  </a:lnTo>
                  <a:lnTo>
                    <a:pt x="11573" y="43757"/>
                  </a:lnTo>
                  <a:lnTo>
                    <a:pt x="11672" y="44248"/>
                  </a:lnTo>
                  <a:lnTo>
                    <a:pt x="11752" y="44686"/>
                  </a:lnTo>
                  <a:lnTo>
                    <a:pt x="11966" y="45588"/>
                  </a:lnTo>
                  <a:lnTo>
                    <a:pt x="12216" y="46195"/>
                  </a:lnTo>
                  <a:lnTo>
                    <a:pt x="12431" y="46543"/>
                  </a:lnTo>
                  <a:lnTo>
                    <a:pt x="12707" y="46829"/>
                  </a:lnTo>
                  <a:lnTo>
                    <a:pt x="13056" y="47026"/>
                  </a:lnTo>
                  <a:lnTo>
                    <a:pt x="13261" y="47079"/>
                  </a:lnTo>
                  <a:lnTo>
                    <a:pt x="13386" y="46579"/>
                  </a:lnTo>
                  <a:lnTo>
                    <a:pt x="13511" y="45561"/>
                  </a:lnTo>
                  <a:lnTo>
                    <a:pt x="13484" y="44543"/>
                  </a:lnTo>
                  <a:lnTo>
                    <a:pt x="13333" y="43525"/>
                  </a:lnTo>
                  <a:lnTo>
                    <a:pt x="13056" y="42525"/>
                  </a:lnTo>
                  <a:lnTo>
                    <a:pt x="12690" y="41534"/>
                  </a:lnTo>
                  <a:lnTo>
                    <a:pt x="12234" y="40578"/>
                  </a:lnTo>
                  <a:lnTo>
                    <a:pt x="11716" y="39658"/>
                  </a:lnTo>
                  <a:lnTo>
                    <a:pt x="11430" y="39221"/>
                  </a:lnTo>
                  <a:lnTo>
                    <a:pt x="10895" y="38426"/>
                  </a:lnTo>
                  <a:lnTo>
                    <a:pt x="9734" y="36899"/>
                  </a:lnTo>
                  <a:lnTo>
                    <a:pt x="7876" y="34693"/>
                  </a:lnTo>
                  <a:lnTo>
                    <a:pt x="6001" y="32497"/>
                  </a:lnTo>
                  <a:lnTo>
                    <a:pt x="4831" y="30996"/>
                  </a:lnTo>
                  <a:lnTo>
                    <a:pt x="4027" y="29827"/>
                  </a:lnTo>
                  <a:lnTo>
                    <a:pt x="3527" y="29014"/>
                  </a:lnTo>
                  <a:lnTo>
                    <a:pt x="3081" y="28183"/>
                  </a:lnTo>
                  <a:lnTo>
                    <a:pt x="2679" y="27326"/>
                  </a:lnTo>
                  <a:lnTo>
                    <a:pt x="2500" y="26889"/>
                  </a:lnTo>
                  <a:lnTo>
                    <a:pt x="2340" y="26478"/>
                  </a:lnTo>
                  <a:lnTo>
                    <a:pt x="2081" y="25647"/>
                  </a:lnTo>
                  <a:lnTo>
                    <a:pt x="1866" y="24808"/>
                  </a:lnTo>
                  <a:lnTo>
                    <a:pt x="1706" y="23951"/>
                  </a:lnTo>
                  <a:lnTo>
                    <a:pt x="1590" y="23093"/>
                  </a:lnTo>
                  <a:lnTo>
                    <a:pt x="1527" y="22227"/>
                  </a:lnTo>
                  <a:lnTo>
                    <a:pt x="1509" y="21352"/>
                  </a:lnTo>
                  <a:lnTo>
                    <a:pt x="1527" y="20486"/>
                  </a:lnTo>
                  <a:lnTo>
                    <a:pt x="1634" y="19173"/>
                  </a:lnTo>
                  <a:lnTo>
                    <a:pt x="1929" y="17432"/>
                  </a:lnTo>
                  <a:lnTo>
                    <a:pt x="2367" y="15726"/>
                  </a:lnTo>
                  <a:lnTo>
                    <a:pt x="2929" y="14056"/>
                  </a:lnTo>
                  <a:lnTo>
                    <a:pt x="3268" y="13244"/>
                  </a:lnTo>
                  <a:lnTo>
                    <a:pt x="3554" y="12583"/>
                  </a:lnTo>
                  <a:lnTo>
                    <a:pt x="4188" y="11306"/>
                  </a:lnTo>
                  <a:lnTo>
                    <a:pt x="4903" y="10056"/>
                  </a:lnTo>
                  <a:lnTo>
                    <a:pt x="5697" y="8868"/>
                  </a:lnTo>
                  <a:lnTo>
                    <a:pt x="6564" y="7734"/>
                  </a:lnTo>
                  <a:lnTo>
                    <a:pt x="7510" y="6671"/>
                  </a:lnTo>
                  <a:lnTo>
                    <a:pt x="8546" y="5689"/>
                  </a:lnTo>
                  <a:lnTo>
                    <a:pt x="9653" y="4796"/>
                  </a:lnTo>
                  <a:lnTo>
                    <a:pt x="10243" y="4394"/>
                  </a:lnTo>
                  <a:lnTo>
                    <a:pt x="10618" y="4144"/>
                  </a:lnTo>
                  <a:lnTo>
                    <a:pt x="11404" y="3689"/>
                  </a:lnTo>
                  <a:lnTo>
                    <a:pt x="12216" y="3278"/>
                  </a:lnTo>
                  <a:lnTo>
                    <a:pt x="13038" y="2912"/>
                  </a:lnTo>
                  <a:lnTo>
                    <a:pt x="13886" y="2590"/>
                  </a:lnTo>
                  <a:lnTo>
                    <a:pt x="14752" y="2313"/>
                  </a:lnTo>
                  <a:lnTo>
                    <a:pt x="15628" y="2090"/>
                  </a:lnTo>
                  <a:lnTo>
                    <a:pt x="16521" y="1903"/>
                  </a:lnTo>
                  <a:lnTo>
                    <a:pt x="17414" y="1760"/>
                  </a:lnTo>
                  <a:lnTo>
                    <a:pt x="18324" y="1661"/>
                  </a:lnTo>
                  <a:lnTo>
                    <a:pt x="19691" y="1590"/>
                  </a:lnTo>
                  <a:lnTo>
                    <a:pt x="21512" y="1644"/>
                  </a:lnTo>
                  <a:lnTo>
                    <a:pt x="23325" y="1867"/>
                  </a:lnTo>
                  <a:lnTo>
                    <a:pt x="24218" y="2037"/>
                  </a:lnTo>
                  <a:lnTo>
                    <a:pt x="24763" y="2162"/>
                  </a:lnTo>
                  <a:lnTo>
                    <a:pt x="25826" y="2447"/>
                  </a:lnTo>
                  <a:lnTo>
                    <a:pt x="26879" y="2787"/>
                  </a:lnTo>
                  <a:lnTo>
                    <a:pt x="27906" y="3180"/>
                  </a:lnTo>
                  <a:lnTo>
                    <a:pt x="28915" y="3626"/>
                  </a:lnTo>
                  <a:lnTo>
                    <a:pt x="29898" y="4126"/>
                  </a:lnTo>
                  <a:lnTo>
                    <a:pt x="30862" y="4680"/>
                  </a:lnTo>
                  <a:lnTo>
                    <a:pt x="31782" y="5278"/>
                  </a:lnTo>
                  <a:lnTo>
                    <a:pt x="32684" y="5921"/>
                  </a:lnTo>
                  <a:lnTo>
                    <a:pt x="33541" y="6609"/>
                  </a:lnTo>
                  <a:lnTo>
                    <a:pt x="34354" y="7341"/>
                  </a:lnTo>
                  <a:lnTo>
                    <a:pt x="35131" y="8118"/>
                  </a:lnTo>
                  <a:lnTo>
                    <a:pt x="35863" y="8939"/>
                  </a:lnTo>
                  <a:lnTo>
                    <a:pt x="36550" y="9797"/>
                  </a:lnTo>
                  <a:lnTo>
                    <a:pt x="37184" y="10699"/>
                  </a:lnTo>
                  <a:lnTo>
                    <a:pt x="37765" y="11627"/>
                  </a:lnTo>
                  <a:lnTo>
                    <a:pt x="38033" y="12110"/>
                  </a:lnTo>
                  <a:lnTo>
                    <a:pt x="38292" y="12601"/>
                  </a:lnTo>
                  <a:lnTo>
                    <a:pt x="38756" y="13601"/>
                  </a:lnTo>
                  <a:lnTo>
                    <a:pt x="39158" y="14628"/>
                  </a:lnTo>
                  <a:lnTo>
                    <a:pt x="39497" y="15673"/>
                  </a:lnTo>
                  <a:lnTo>
                    <a:pt x="39774" y="16744"/>
                  </a:lnTo>
                  <a:lnTo>
                    <a:pt x="39988" y="17825"/>
                  </a:lnTo>
                  <a:lnTo>
                    <a:pt x="40131" y="18923"/>
                  </a:lnTo>
                  <a:lnTo>
                    <a:pt x="40212" y="20021"/>
                  </a:lnTo>
                  <a:lnTo>
                    <a:pt x="40230" y="21129"/>
                  </a:lnTo>
                  <a:lnTo>
                    <a:pt x="40176" y="22227"/>
                  </a:lnTo>
                  <a:lnTo>
                    <a:pt x="40060" y="23317"/>
                  </a:lnTo>
                  <a:lnTo>
                    <a:pt x="39872" y="24397"/>
                  </a:lnTo>
                  <a:lnTo>
                    <a:pt x="39622" y="25469"/>
                  </a:lnTo>
                  <a:lnTo>
                    <a:pt x="39301" y="26513"/>
                  </a:lnTo>
                  <a:lnTo>
                    <a:pt x="38908" y="27540"/>
                  </a:lnTo>
                  <a:lnTo>
                    <a:pt x="38453" y="28541"/>
                  </a:lnTo>
                  <a:lnTo>
                    <a:pt x="38194" y="29032"/>
                  </a:lnTo>
                  <a:lnTo>
                    <a:pt x="37944" y="29469"/>
                  </a:lnTo>
                  <a:lnTo>
                    <a:pt x="37408" y="30336"/>
                  </a:lnTo>
                  <a:lnTo>
                    <a:pt x="36524" y="31586"/>
                  </a:lnTo>
                  <a:lnTo>
                    <a:pt x="34577" y="33988"/>
                  </a:lnTo>
                  <a:lnTo>
                    <a:pt x="32577" y="36328"/>
                  </a:lnTo>
                  <a:lnTo>
                    <a:pt x="31317" y="37935"/>
                  </a:lnTo>
                  <a:lnTo>
                    <a:pt x="30460" y="39185"/>
                  </a:lnTo>
                  <a:lnTo>
                    <a:pt x="29942" y="40042"/>
                  </a:lnTo>
                  <a:lnTo>
                    <a:pt x="29478" y="40935"/>
                  </a:lnTo>
                  <a:lnTo>
                    <a:pt x="29076" y="41855"/>
                  </a:lnTo>
                  <a:lnTo>
                    <a:pt x="28897" y="42337"/>
                  </a:lnTo>
                  <a:lnTo>
                    <a:pt x="28799" y="42641"/>
                  </a:lnTo>
                  <a:lnTo>
                    <a:pt x="28621" y="43275"/>
                  </a:lnTo>
                  <a:lnTo>
                    <a:pt x="28496" y="43909"/>
                  </a:lnTo>
                  <a:lnTo>
                    <a:pt x="28424" y="44561"/>
                  </a:lnTo>
                  <a:lnTo>
                    <a:pt x="28415" y="44882"/>
                  </a:lnTo>
                  <a:lnTo>
                    <a:pt x="28415" y="45079"/>
                  </a:lnTo>
                  <a:lnTo>
                    <a:pt x="28406" y="45641"/>
                  </a:lnTo>
                  <a:lnTo>
                    <a:pt x="28478" y="46061"/>
                  </a:lnTo>
                  <a:lnTo>
                    <a:pt x="28567" y="46293"/>
                  </a:lnTo>
                  <a:lnTo>
                    <a:pt x="28710" y="46445"/>
                  </a:lnTo>
                  <a:lnTo>
                    <a:pt x="28924" y="46481"/>
                  </a:lnTo>
                  <a:lnTo>
                    <a:pt x="29067" y="46445"/>
                  </a:lnTo>
                  <a:lnTo>
                    <a:pt x="29174" y="46400"/>
                  </a:lnTo>
                  <a:lnTo>
                    <a:pt x="29344" y="46213"/>
                  </a:lnTo>
                  <a:lnTo>
                    <a:pt x="29540" y="45784"/>
                  </a:lnTo>
                  <a:lnTo>
                    <a:pt x="29773" y="44659"/>
                  </a:lnTo>
                  <a:lnTo>
                    <a:pt x="29880" y="44132"/>
                  </a:lnTo>
                  <a:lnTo>
                    <a:pt x="30103" y="43436"/>
                  </a:lnTo>
                  <a:lnTo>
                    <a:pt x="30630" y="42069"/>
                  </a:lnTo>
                  <a:lnTo>
                    <a:pt x="31255" y="40748"/>
                  </a:lnTo>
                  <a:lnTo>
                    <a:pt x="31987" y="39480"/>
                  </a:lnTo>
                  <a:lnTo>
                    <a:pt x="32389" y="38873"/>
                  </a:lnTo>
                  <a:lnTo>
                    <a:pt x="32782" y="38319"/>
                  </a:lnTo>
                  <a:lnTo>
                    <a:pt x="33612" y="37247"/>
                  </a:lnTo>
                  <a:lnTo>
                    <a:pt x="34943" y="35702"/>
                  </a:lnTo>
                  <a:lnTo>
                    <a:pt x="36747" y="33666"/>
                  </a:lnTo>
                  <a:lnTo>
                    <a:pt x="38033" y="32095"/>
                  </a:lnTo>
                  <a:lnTo>
                    <a:pt x="38828" y="30996"/>
                  </a:lnTo>
                  <a:lnTo>
                    <a:pt x="39185" y="30425"/>
                  </a:lnTo>
                  <a:lnTo>
                    <a:pt x="39506" y="29880"/>
                  </a:lnTo>
                  <a:lnTo>
                    <a:pt x="40087" y="28746"/>
                  </a:lnTo>
                  <a:lnTo>
                    <a:pt x="40569" y="27567"/>
                  </a:lnTo>
                  <a:lnTo>
                    <a:pt x="40962" y="26362"/>
                  </a:lnTo>
                  <a:lnTo>
                    <a:pt x="41274" y="25129"/>
                  </a:lnTo>
                  <a:lnTo>
                    <a:pt x="41489" y="23879"/>
                  </a:lnTo>
                  <a:lnTo>
                    <a:pt x="41623" y="22611"/>
                  </a:lnTo>
                  <a:lnTo>
                    <a:pt x="41667" y="21334"/>
                  </a:lnTo>
                  <a:lnTo>
                    <a:pt x="41649" y="20700"/>
                  </a:lnTo>
                  <a:lnTo>
                    <a:pt x="41632" y="20245"/>
                  </a:lnTo>
                  <a:lnTo>
                    <a:pt x="41560" y="19343"/>
                  </a:lnTo>
                  <a:lnTo>
                    <a:pt x="41498" y="18896"/>
                  </a:lnTo>
                  <a:lnTo>
                    <a:pt x="41390" y="18155"/>
                  </a:lnTo>
                  <a:lnTo>
                    <a:pt x="41087" y="16691"/>
                  </a:lnTo>
                  <a:lnTo>
                    <a:pt x="40667" y="15262"/>
                  </a:lnTo>
                  <a:lnTo>
                    <a:pt x="40140" y="13851"/>
                  </a:lnTo>
                  <a:lnTo>
                    <a:pt x="39524" y="12493"/>
                  </a:lnTo>
                  <a:lnTo>
                    <a:pt x="38810" y="11172"/>
                  </a:lnTo>
                  <a:lnTo>
                    <a:pt x="38006" y="9904"/>
                  </a:lnTo>
                  <a:lnTo>
                    <a:pt x="37131" y="8689"/>
                  </a:lnTo>
                  <a:lnTo>
                    <a:pt x="36658" y="8109"/>
                  </a:lnTo>
                  <a:lnTo>
                    <a:pt x="36104" y="7457"/>
                  </a:lnTo>
                  <a:lnTo>
                    <a:pt x="34925" y="6225"/>
                  </a:lnTo>
                  <a:lnTo>
                    <a:pt x="33657" y="5091"/>
                  </a:lnTo>
                  <a:lnTo>
                    <a:pt x="32309" y="4046"/>
                  </a:lnTo>
                  <a:lnTo>
                    <a:pt x="30889" y="3108"/>
                  </a:lnTo>
                  <a:lnTo>
                    <a:pt x="29398" y="2278"/>
                  </a:lnTo>
                  <a:lnTo>
                    <a:pt x="27853" y="1563"/>
                  </a:lnTo>
                  <a:lnTo>
                    <a:pt x="26254" y="983"/>
                  </a:lnTo>
                  <a:lnTo>
                    <a:pt x="25442" y="742"/>
                  </a:lnTo>
                  <a:lnTo>
                    <a:pt x="24700" y="545"/>
                  </a:lnTo>
                  <a:lnTo>
                    <a:pt x="23200" y="251"/>
                  </a:lnTo>
                  <a:lnTo>
                    <a:pt x="21673" y="72"/>
                  </a:lnTo>
                  <a:lnTo>
                    <a:pt x="20146"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sp>
        <p:nvSpPr>
          <p:cNvPr id="657" name="Google Shape;657;p27"/>
          <p:cNvSpPr/>
          <p:nvPr/>
        </p:nvSpPr>
        <p:spPr>
          <a:xfrm>
            <a:off x="9655675" y="5609014"/>
            <a:ext cx="1744826" cy="905330"/>
          </a:xfrm>
          <a:custGeom>
            <a:avLst/>
            <a:gdLst/>
            <a:ahLst/>
            <a:cxnLst/>
            <a:rect l="l" t="t" r="r" b="b"/>
            <a:pathLst>
              <a:path w="32943" h="17093" extrusionOk="0">
                <a:moveTo>
                  <a:pt x="22807" y="0"/>
                </a:moveTo>
                <a:lnTo>
                  <a:pt x="21647" y="27"/>
                </a:lnTo>
                <a:lnTo>
                  <a:pt x="20486" y="143"/>
                </a:lnTo>
                <a:lnTo>
                  <a:pt x="19343" y="331"/>
                </a:lnTo>
                <a:lnTo>
                  <a:pt x="18200" y="598"/>
                </a:lnTo>
                <a:lnTo>
                  <a:pt x="17083" y="929"/>
                </a:lnTo>
                <a:lnTo>
                  <a:pt x="15976" y="1313"/>
                </a:lnTo>
                <a:lnTo>
                  <a:pt x="14896" y="1750"/>
                </a:lnTo>
                <a:lnTo>
                  <a:pt x="14360" y="1992"/>
                </a:lnTo>
                <a:lnTo>
                  <a:pt x="13744" y="2277"/>
                </a:lnTo>
                <a:lnTo>
                  <a:pt x="12529" y="2902"/>
                </a:lnTo>
                <a:lnTo>
                  <a:pt x="11341" y="3581"/>
                </a:lnTo>
                <a:lnTo>
                  <a:pt x="10189" y="4313"/>
                </a:lnTo>
                <a:lnTo>
                  <a:pt x="9073" y="5099"/>
                </a:lnTo>
                <a:lnTo>
                  <a:pt x="7993" y="5930"/>
                </a:lnTo>
                <a:lnTo>
                  <a:pt x="6957" y="6814"/>
                </a:lnTo>
                <a:lnTo>
                  <a:pt x="5957" y="7742"/>
                </a:lnTo>
                <a:lnTo>
                  <a:pt x="5474" y="8225"/>
                </a:lnTo>
                <a:lnTo>
                  <a:pt x="5001" y="8725"/>
                </a:lnTo>
                <a:lnTo>
                  <a:pt x="4081" y="9752"/>
                </a:lnTo>
                <a:lnTo>
                  <a:pt x="3206" y="10823"/>
                </a:lnTo>
                <a:lnTo>
                  <a:pt x="2385" y="11931"/>
                </a:lnTo>
                <a:lnTo>
                  <a:pt x="2001" y="12493"/>
                </a:lnTo>
                <a:lnTo>
                  <a:pt x="1643" y="13047"/>
                </a:lnTo>
                <a:lnTo>
                  <a:pt x="956" y="14154"/>
                </a:lnTo>
                <a:lnTo>
                  <a:pt x="590" y="14681"/>
                </a:lnTo>
                <a:lnTo>
                  <a:pt x="411" y="14949"/>
                </a:lnTo>
                <a:lnTo>
                  <a:pt x="188" y="15333"/>
                </a:lnTo>
                <a:lnTo>
                  <a:pt x="90" y="15619"/>
                </a:lnTo>
                <a:lnTo>
                  <a:pt x="45" y="15788"/>
                </a:lnTo>
                <a:lnTo>
                  <a:pt x="0" y="16110"/>
                </a:lnTo>
                <a:lnTo>
                  <a:pt x="18" y="16780"/>
                </a:lnTo>
                <a:lnTo>
                  <a:pt x="72" y="17092"/>
                </a:lnTo>
                <a:lnTo>
                  <a:pt x="268" y="17056"/>
                </a:lnTo>
                <a:lnTo>
                  <a:pt x="643" y="16931"/>
                </a:lnTo>
                <a:lnTo>
                  <a:pt x="974" y="16744"/>
                </a:lnTo>
                <a:lnTo>
                  <a:pt x="1286" y="16503"/>
                </a:lnTo>
                <a:lnTo>
                  <a:pt x="1706" y="16092"/>
                </a:lnTo>
                <a:lnTo>
                  <a:pt x="2188" y="15467"/>
                </a:lnTo>
                <a:lnTo>
                  <a:pt x="2411" y="15154"/>
                </a:lnTo>
                <a:lnTo>
                  <a:pt x="2947" y="14404"/>
                </a:lnTo>
                <a:lnTo>
                  <a:pt x="4055" y="12949"/>
                </a:lnTo>
                <a:lnTo>
                  <a:pt x="5224" y="11538"/>
                </a:lnTo>
                <a:lnTo>
                  <a:pt x="6457" y="10189"/>
                </a:lnTo>
                <a:lnTo>
                  <a:pt x="7760" y="8903"/>
                </a:lnTo>
                <a:lnTo>
                  <a:pt x="9136" y="7707"/>
                </a:lnTo>
                <a:lnTo>
                  <a:pt x="10573" y="6599"/>
                </a:lnTo>
                <a:lnTo>
                  <a:pt x="12092" y="5599"/>
                </a:lnTo>
                <a:lnTo>
                  <a:pt x="12886" y="5153"/>
                </a:lnTo>
                <a:lnTo>
                  <a:pt x="13431" y="4858"/>
                </a:lnTo>
                <a:lnTo>
                  <a:pt x="14556" y="4322"/>
                </a:lnTo>
                <a:lnTo>
                  <a:pt x="15708" y="3849"/>
                </a:lnTo>
                <a:lnTo>
                  <a:pt x="16887" y="3456"/>
                </a:lnTo>
                <a:lnTo>
                  <a:pt x="18084" y="3135"/>
                </a:lnTo>
                <a:lnTo>
                  <a:pt x="19307" y="2893"/>
                </a:lnTo>
                <a:lnTo>
                  <a:pt x="20530" y="2733"/>
                </a:lnTo>
                <a:lnTo>
                  <a:pt x="21763" y="2652"/>
                </a:lnTo>
                <a:lnTo>
                  <a:pt x="22379" y="2652"/>
                </a:lnTo>
                <a:lnTo>
                  <a:pt x="22959" y="2670"/>
                </a:lnTo>
                <a:lnTo>
                  <a:pt x="24120" y="2768"/>
                </a:lnTo>
                <a:lnTo>
                  <a:pt x="25272" y="2956"/>
                </a:lnTo>
                <a:lnTo>
                  <a:pt x="26406" y="3233"/>
                </a:lnTo>
                <a:lnTo>
                  <a:pt x="26969" y="3411"/>
                </a:lnTo>
                <a:lnTo>
                  <a:pt x="27505" y="3599"/>
                </a:lnTo>
                <a:lnTo>
                  <a:pt x="28532" y="4072"/>
                </a:lnTo>
                <a:lnTo>
                  <a:pt x="29246" y="4528"/>
                </a:lnTo>
                <a:lnTo>
                  <a:pt x="29684" y="4876"/>
                </a:lnTo>
                <a:lnTo>
                  <a:pt x="30076" y="5260"/>
                </a:lnTo>
                <a:lnTo>
                  <a:pt x="30425" y="5697"/>
                </a:lnTo>
                <a:lnTo>
                  <a:pt x="30568" y="5930"/>
                </a:lnTo>
                <a:lnTo>
                  <a:pt x="30684" y="6126"/>
                </a:lnTo>
                <a:lnTo>
                  <a:pt x="30836" y="6555"/>
                </a:lnTo>
                <a:lnTo>
                  <a:pt x="30880" y="7001"/>
                </a:lnTo>
                <a:lnTo>
                  <a:pt x="30809" y="7305"/>
                </a:lnTo>
                <a:lnTo>
                  <a:pt x="30702" y="7483"/>
                </a:lnTo>
                <a:lnTo>
                  <a:pt x="30630" y="7564"/>
                </a:lnTo>
                <a:lnTo>
                  <a:pt x="30505" y="7680"/>
                </a:lnTo>
                <a:lnTo>
                  <a:pt x="30202" y="7832"/>
                </a:lnTo>
                <a:lnTo>
                  <a:pt x="30032" y="7885"/>
                </a:lnTo>
                <a:lnTo>
                  <a:pt x="29684" y="7984"/>
                </a:lnTo>
                <a:lnTo>
                  <a:pt x="28978" y="8100"/>
                </a:lnTo>
                <a:lnTo>
                  <a:pt x="28264" y="8109"/>
                </a:lnTo>
                <a:lnTo>
                  <a:pt x="27549" y="8028"/>
                </a:lnTo>
                <a:lnTo>
                  <a:pt x="26844" y="7850"/>
                </a:lnTo>
                <a:lnTo>
                  <a:pt x="26183" y="7582"/>
                </a:lnTo>
                <a:lnTo>
                  <a:pt x="25558" y="7224"/>
                </a:lnTo>
                <a:lnTo>
                  <a:pt x="24986" y="6787"/>
                </a:lnTo>
                <a:lnTo>
                  <a:pt x="24736" y="6528"/>
                </a:lnTo>
                <a:lnTo>
                  <a:pt x="24317" y="6064"/>
                </a:lnTo>
                <a:lnTo>
                  <a:pt x="23575" y="5046"/>
                </a:lnTo>
                <a:lnTo>
                  <a:pt x="23174" y="4563"/>
                </a:lnTo>
                <a:lnTo>
                  <a:pt x="23066" y="4447"/>
                </a:lnTo>
                <a:lnTo>
                  <a:pt x="22790" y="4242"/>
                </a:lnTo>
                <a:lnTo>
                  <a:pt x="22495" y="4135"/>
                </a:lnTo>
                <a:lnTo>
                  <a:pt x="22290" y="4144"/>
                </a:lnTo>
                <a:lnTo>
                  <a:pt x="22165" y="4206"/>
                </a:lnTo>
                <a:lnTo>
                  <a:pt x="22111" y="4260"/>
                </a:lnTo>
                <a:lnTo>
                  <a:pt x="22040" y="4349"/>
                </a:lnTo>
                <a:lnTo>
                  <a:pt x="21977" y="4563"/>
                </a:lnTo>
                <a:lnTo>
                  <a:pt x="21968" y="4671"/>
                </a:lnTo>
                <a:lnTo>
                  <a:pt x="21950" y="4956"/>
                </a:lnTo>
                <a:lnTo>
                  <a:pt x="22040" y="5501"/>
                </a:lnTo>
                <a:lnTo>
                  <a:pt x="22236" y="6037"/>
                </a:lnTo>
                <a:lnTo>
                  <a:pt x="22504" y="6537"/>
                </a:lnTo>
                <a:lnTo>
                  <a:pt x="22656" y="6778"/>
                </a:lnTo>
                <a:lnTo>
                  <a:pt x="22995" y="7260"/>
                </a:lnTo>
                <a:lnTo>
                  <a:pt x="23567" y="7930"/>
                </a:lnTo>
                <a:lnTo>
                  <a:pt x="23986" y="8341"/>
                </a:lnTo>
                <a:lnTo>
                  <a:pt x="24433" y="8716"/>
                </a:lnTo>
                <a:lnTo>
                  <a:pt x="24906" y="9064"/>
                </a:lnTo>
                <a:lnTo>
                  <a:pt x="25406" y="9368"/>
                </a:lnTo>
                <a:lnTo>
                  <a:pt x="25933" y="9636"/>
                </a:lnTo>
                <a:lnTo>
                  <a:pt x="26201" y="9743"/>
                </a:lnTo>
                <a:lnTo>
                  <a:pt x="26478" y="9850"/>
                </a:lnTo>
                <a:lnTo>
                  <a:pt x="27040" y="10020"/>
                </a:lnTo>
                <a:lnTo>
                  <a:pt x="27612" y="10136"/>
                </a:lnTo>
                <a:lnTo>
                  <a:pt x="28192" y="10207"/>
                </a:lnTo>
                <a:lnTo>
                  <a:pt x="28782" y="10216"/>
                </a:lnTo>
                <a:lnTo>
                  <a:pt x="29362" y="10171"/>
                </a:lnTo>
                <a:lnTo>
                  <a:pt x="29943" y="10073"/>
                </a:lnTo>
                <a:lnTo>
                  <a:pt x="30505" y="9912"/>
                </a:lnTo>
                <a:lnTo>
                  <a:pt x="30782" y="9805"/>
                </a:lnTo>
                <a:lnTo>
                  <a:pt x="31059" y="9689"/>
                </a:lnTo>
                <a:lnTo>
                  <a:pt x="31586" y="9394"/>
                </a:lnTo>
                <a:lnTo>
                  <a:pt x="32059" y="9028"/>
                </a:lnTo>
                <a:lnTo>
                  <a:pt x="32452" y="8582"/>
                </a:lnTo>
                <a:lnTo>
                  <a:pt x="32604" y="8332"/>
                </a:lnTo>
                <a:lnTo>
                  <a:pt x="32747" y="8055"/>
                </a:lnTo>
                <a:lnTo>
                  <a:pt x="32907" y="7492"/>
                </a:lnTo>
                <a:lnTo>
                  <a:pt x="32943" y="6903"/>
                </a:lnTo>
                <a:lnTo>
                  <a:pt x="32880" y="6314"/>
                </a:lnTo>
                <a:lnTo>
                  <a:pt x="32720" y="5724"/>
                </a:lnTo>
                <a:lnTo>
                  <a:pt x="32479" y="5144"/>
                </a:lnTo>
                <a:lnTo>
                  <a:pt x="32175" y="4590"/>
                </a:lnTo>
                <a:lnTo>
                  <a:pt x="31818" y="4081"/>
                </a:lnTo>
                <a:lnTo>
                  <a:pt x="31621" y="3840"/>
                </a:lnTo>
                <a:lnTo>
                  <a:pt x="31237" y="3402"/>
                </a:lnTo>
                <a:lnTo>
                  <a:pt x="30389" y="2617"/>
                </a:lnTo>
                <a:lnTo>
                  <a:pt x="29451" y="1929"/>
                </a:lnTo>
                <a:lnTo>
                  <a:pt x="28442" y="1349"/>
                </a:lnTo>
                <a:lnTo>
                  <a:pt x="27380" y="875"/>
                </a:lnTo>
                <a:lnTo>
                  <a:pt x="26272" y="500"/>
                </a:lnTo>
                <a:lnTo>
                  <a:pt x="25129" y="232"/>
                </a:lnTo>
                <a:lnTo>
                  <a:pt x="23968" y="63"/>
                </a:lnTo>
                <a:lnTo>
                  <a:pt x="23388" y="27"/>
                </a:lnTo>
                <a:lnTo>
                  <a:pt x="22807" y="0"/>
                </a:lnTo>
                <a:close/>
              </a:path>
            </a:pathLst>
          </a:custGeom>
          <a:solidFill>
            <a:srgbClr val="B4E6F1"/>
          </a:solidFill>
          <a:ln>
            <a:noFill/>
          </a:ln>
        </p:spPr>
        <p:txBody>
          <a:bodyPr spcFirstLastPara="1" wrap="square" lIns="182850" tIns="182850" rIns="182850" bIns="182850" anchor="ctr" anchorCtr="0">
            <a:noAutofit/>
          </a:bodyPr>
          <a:lstStyle/>
          <a:p>
            <a:endParaRPr sz="3600"/>
          </a:p>
        </p:txBody>
      </p:sp>
      <p:sp>
        <p:nvSpPr>
          <p:cNvPr id="658" name="Google Shape;658;p27"/>
          <p:cNvSpPr/>
          <p:nvPr/>
        </p:nvSpPr>
        <p:spPr>
          <a:xfrm>
            <a:off x="4967051" y="5704987"/>
            <a:ext cx="544428" cy="532193"/>
          </a:xfrm>
          <a:custGeom>
            <a:avLst/>
            <a:gdLst/>
            <a:ahLst/>
            <a:cxnLst/>
            <a:rect l="l" t="t" r="r" b="b"/>
            <a:pathLst>
              <a:path w="10279" h="10048" extrusionOk="0">
                <a:moveTo>
                  <a:pt x="3894" y="1"/>
                </a:moveTo>
                <a:lnTo>
                  <a:pt x="3367" y="63"/>
                </a:lnTo>
                <a:lnTo>
                  <a:pt x="2858" y="188"/>
                </a:lnTo>
                <a:lnTo>
                  <a:pt x="2376" y="376"/>
                </a:lnTo>
                <a:lnTo>
                  <a:pt x="1921" y="608"/>
                </a:lnTo>
                <a:lnTo>
                  <a:pt x="1501" y="894"/>
                </a:lnTo>
                <a:lnTo>
                  <a:pt x="1117" y="1224"/>
                </a:lnTo>
                <a:lnTo>
                  <a:pt x="777" y="1590"/>
                </a:lnTo>
                <a:lnTo>
                  <a:pt x="501" y="1992"/>
                </a:lnTo>
                <a:lnTo>
                  <a:pt x="277" y="2412"/>
                </a:lnTo>
                <a:lnTo>
                  <a:pt x="117" y="2850"/>
                </a:lnTo>
                <a:lnTo>
                  <a:pt x="18" y="3314"/>
                </a:lnTo>
                <a:lnTo>
                  <a:pt x="1" y="3778"/>
                </a:lnTo>
                <a:lnTo>
                  <a:pt x="63" y="4252"/>
                </a:lnTo>
                <a:lnTo>
                  <a:pt x="215" y="4716"/>
                </a:lnTo>
                <a:lnTo>
                  <a:pt x="322" y="4948"/>
                </a:lnTo>
                <a:lnTo>
                  <a:pt x="367" y="5046"/>
                </a:lnTo>
                <a:lnTo>
                  <a:pt x="420" y="5261"/>
                </a:lnTo>
                <a:lnTo>
                  <a:pt x="438" y="5618"/>
                </a:lnTo>
                <a:lnTo>
                  <a:pt x="420" y="5841"/>
                </a:lnTo>
                <a:lnTo>
                  <a:pt x="411" y="6136"/>
                </a:lnTo>
                <a:lnTo>
                  <a:pt x="456" y="6689"/>
                </a:lnTo>
                <a:lnTo>
                  <a:pt x="572" y="7207"/>
                </a:lnTo>
                <a:lnTo>
                  <a:pt x="760" y="7672"/>
                </a:lnTo>
                <a:lnTo>
                  <a:pt x="1028" y="8100"/>
                </a:lnTo>
                <a:lnTo>
                  <a:pt x="1349" y="8484"/>
                </a:lnTo>
                <a:lnTo>
                  <a:pt x="1733" y="8824"/>
                </a:lnTo>
                <a:lnTo>
                  <a:pt x="2180" y="9136"/>
                </a:lnTo>
                <a:lnTo>
                  <a:pt x="2430" y="9270"/>
                </a:lnTo>
                <a:lnTo>
                  <a:pt x="2733" y="9422"/>
                </a:lnTo>
                <a:lnTo>
                  <a:pt x="3349" y="9690"/>
                </a:lnTo>
                <a:lnTo>
                  <a:pt x="3974" y="9886"/>
                </a:lnTo>
                <a:lnTo>
                  <a:pt x="4608" y="10011"/>
                </a:lnTo>
                <a:lnTo>
                  <a:pt x="5242" y="10047"/>
                </a:lnTo>
                <a:lnTo>
                  <a:pt x="5868" y="9994"/>
                </a:lnTo>
                <a:lnTo>
                  <a:pt x="6493" y="9833"/>
                </a:lnTo>
                <a:lnTo>
                  <a:pt x="7109" y="9565"/>
                </a:lnTo>
                <a:lnTo>
                  <a:pt x="7404" y="9377"/>
                </a:lnTo>
                <a:lnTo>
                  <a:pt x="7725" y="9163"/>
                </a:lnTo>
                <a:lnTo>
                  <a:pt x="8297" y="8681"/>
                </a:lnTo>
                <a:lnTo>
                  <a:pt x="8797" y="8145"/>
                </a:lnTo>
                <a:lnTo>
                  <a:pt x="9216" y="7556"/>
                </a:lnTo>
                <a:lnTo>
                  <a:pt x="9574" y="6931"/>
                </a:lnTo>
                <a:lnTo>
                  <a:pt x="9850" y="6252"/>
                </a:lnTo>
                <a:lnTo>
                  <a:pt x="10074" y="5538"/>
                </a:lnTo>
                <a:lnTo>
                  <a:pt x="10225" y="4787"/>
                </a:lnTo>
                <a:lnTo>
                  <a:pt x="10279" y="4403"/>
                </a:lnTo>
                <a:lnTo>
                  <a:pt x="10181" y="3859"/>
                </a:lnTo>
                <a:lnTo>
                  <a:pt x="9984" y="2769"/>
                </a:lnTo>
                <a:lnTo>
                  <a:pt x="9841" y="2251"/>
                </a:lnTo>
                <a:lnTo>
                  <a:pt x="9752" y="2010"/>
                </a:lnTo>
                <a:lnTo>
                  <a:pt x="9538" y="1564"/>
                </a:lnTo>
                <a:lnTo>
                  <a:pt x="9261" y="1180"/>
                </a:lnTo>
                <a:lnTo>
                  <a:pt x="8939" y="849"/>
                </a:lnTo>
                <a:lnTo>
                  <a:pt x="8582" y="581"/>
                </a:lnTo>
                <a:lnTo>
                  <a:pt x="8189" y="376"/>
                </a:lnTo>
                <a:lnTo>
                  <a:pt x="7779" y="242"/>
                </a:lnTo>
                <a:lnTo>
                  <a:pt x="7341" y="171"/>
                </a:lnTo>
                <a:lnTo>
                  <a:pt x="6519" y="171"/>
                </a:lnTo>
                <a:lnTo>
                  <a:pt x="5305" y="126"/>
                </a:lnTo>
                <a:lnTo>
                  <a:pt x="4707" y="46"/>
                </a:lnTo>
                <a:lnTo>
                  <a:pt x="4430" y="10"/>
                </a:lnTo>
                <a:lnTo>
                  <a:pt x="3894" y="1"/>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59" name="Google Shape;659;p27"/>
          <p:cNvSpPr/>
          <p:nvPr/>
        </p:nvSpPr>
        <p:spPr>
          <a:xfrm>
            <a:off x="11903744" y="3256933"/>
            <a:ext cx="471600" cy="441782"/>
          </a:xfrm>
          <a:custGeom>
            <a:avLst/>
            <a:gdLst/>
            <a:ahLst/>
            <a:cxnLst/>
            <a:rect l="l" t="t" r="r" b="b"/>
            <a:pathLst>
              <a:path w="8904" h="8341" extrusionOk="0">
                <a:moveTo>
                  <a:pt x="4608" y="0"/>
                </a:moveTo>
                <a:lnTo>
                  <a:pt x="4117" y="54"/>
                </a:lnTo>
                <a:lnTo>
                  <a:pt x="3867" y="107"/>
                </a:lnTo>
                <a:lnTo>
                  <a:pt x="3474" y="214"/>
                </a:lnTo>
                <a:lnTo>
                  <a:pt x="2733" y="509"/>
                </a:lnTo>
                <a:lnTo>
                  <a:pt x="2081" y="902"/>
                </a:lnTo>
                <a:lnTo>
                  <a:pt x="1501" y="1393"/>
                </a:lnTo>
                <a:lnTo>
                  <a:pt x="1018" y="1965"/>
                </a:lnTo>
                <a:lnTo>
                  <a:pt x="617" y="2625"/>
                </a:lnTo>
                <a:lnTo>
                  <a:pt x="313" y="3358"/>
                </a:lnTo>
                <a:lnTo>
                  <a:pt x="108" y="4161"/>
                </a:lnTo>
                <a:lnTo>
                  <a:pt x="45" y="4590"/>
                </a:lnTo>
                <a:lnTo>
                  <a:pt x="0" y="5037"/>
                </a:lnTo>
                <a:lnTo>
                  <a:pt x="27" y="5822"/>
                </a:lnTo>
                <a:lnTo>
                  <a:pt x="170" y="6501"/>
                </a:lnTo>
                <a:lnTo>
                  <a:pt x="447" y="7073"/>
                </a:lnTo>
                <a:lnTo>
                  <a:pt x="849" y="7537"/>
                </a:lnTo>
                <a:lnTo>
                  <a:pt x="1385" y="7894"/>
                </a:lnTo>
                <a:lnTo>
                  <a:pt x="2045" y="8153"/>
                </a:lnTo>
                <a:lnTo>
                  <a:pt x="2831" y="8305"/>
                </a:lnTo>
                <a:lnTo>
                  <a:pt x="3278" y="8341"/>
                </a:lnTo>
                <a:lnTo>
                  <a:pt x="4072" y="8135"/>
                </a:lnTo>
                <a:lnTo>
                  <a:pt x="5269" y="7841"/>
                </a:lnTo>
                <a:lnTo>
                  <a:pt x="6046" y="7590"/>
                </a:lnTo>
                <a:lnTo>
                  <a:pt x="6412" y="7430"/>
                </a:lnTo>
                <a:lnTo>
                  <a:pt x="6644" y="7323"/>
                </a:lnTo>
                <a:lnTo>
                  <a:pt x="7091" y="7081"/>
                </a:lnTo>
                <a:lnTo>
                  <a:pt x="7511" y="6796"/>
                </a:lnTo>
                <a:lnTo>
                  <a:pt x="7894" y="6474"/>
                </a:lnTo>
                <a:lnTo>
                  <a:pt x="8225" y="6117"/>
                </a:lnTo>
                <a:lnTo>
                  <a:pt x="8502" y="5706"/>
                </a:lnTo>
                <a:lnTo>
                  <a:pt x="8716" y="5251"/>
                </a:lnTo>
                <a:lnTo>
                  <a:pt x="8850" y="4751"/>
                </a:lnTo>
                <a:lnTo>
                  <a:pt x="8886" y="4474"/>
                </a:lnTo>
                <a:lnTo>
                  <a:pt x="8904" y="4224"/>
                </a:lnTo>
                <a:lnTo>
                  <a:pt x="8895" y="3724"/>
                </a:lnTo>
                <a:lnTo>
                  <a:pt x="8814" y="3242"/>
                </a:lnTo>
                <a:lnTo>
                  <a:pt x="8680" y="2786"/>
                </a:lnTo>
                <a:lnTo>
                  <a:pt x="8493" y="2349"/>
                </a:lnTo>
                <a:lnTo>
                  <a:pt x="8252" y="1929"/>
                </a:lnTo>
                <a:lnTo>
                  <a:pt x="7966" y="1545"/>
                </a:lnTo>
                <a:lnTo>
                  <a:pt x="7644" y="1197"/>
                </a:lnTo>
                <a:lnTo>
                  <a:pt x="7278" y="884"/>
                </a:lnTo>
                <a:lnTo>
                  <a:pt x="6885" y="616"/>
                </a:lnTo>
                <a:lnTo>
                  <a:pt x="6466" y="393"/>
                </a:lnTo>
                <a:lnTo>
                  <a:pt x="6028" y="214"/>
                </a:lnTo>
                <a:lnTo>
                  <a:pt x="5564" y="89"/>
                </a:lnTo>
                <a:lnTo>
                  <a:pt x="5090" y="18"/>
                </a:lnTo>
                <a:lnTo>
                  <a:pt x="4608"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60" name="Google Shape;660;p27"/>
          <p:cNvSpPr/>
          <p:nvPr/>
        </p:nvSpPr>
        <p:spPr>
          <a:xfrm>
            <a:off x="7375000" y="5421677"/>
            <a:ext cx="918572" cy="1025508"/>
          </a:xfrm>
          <a:custGeom>
            <a:avLst/>
            <a:gdLst/>
            <a:ahLst/>
            <a:cxnLst/>
            <a:rect l="l" t="t" r="r" b="b"/>
            <a:pathLst>
              <a:path w="17343" h="19362" extrusionOk="0">
                <a:moveTo>
                  <a:pt x="4019" y="1"/>
                </a:moveTo>
                <a:lnTo>
                  <a:pt x="3563" y="37"/>
                </a:lnTo>
                <a:lnTo>
                  <a:pt x="3117" y="117"/>
                </a:lnTo>
                <a:lnTo>
                  <a:pt x="2697" y="251"/>
                </a:lnTo>
                <a:lnTo>
                  <a:pt x="2295" y="421"/>
                </a:lnTo>
                <a:lnTo>
                  <a:pt x="1920" y="626"/>
                </a:lnTo>
                <a:lnTo>
                  <a:pt x="1563" y="867"/>
                </a:lnTo>
                <a:lnTo>
                  <a:pt x="1241" y="1144"/>
                </a:lnTo>
                <a:lnTo>
                  <a:pt x="956" y="1456"/>
                </a:lnTo>
                <a:lnTo>
                  <a:pt x="697" y="1805"/>
                </a:lnTo>
                <a:lnTo>
                  <a:pt x="473" y="2180"/>
                </a:lnTo>
                <a:lnTo>
                  <a:pt x="295" y="2573"/>
                </a:lnTo>
                <a:lnTo>
                  <a:pt x="152" y="3001"/>
                </a:lnTo>
                <a:lnTo>
                  <a:pt x="54" y="3448"/>
                </a:lnTo>
                <a:lnTo>
                  <a:pt x="9" y="3912"/>
                </a:lnTo>
                <a:lnTo>
                  <a:pt x="0" y="4162"/>
                </a:lnTo>
                <a:lnTo>
                  <a:pt x="9" y="4394"/>
                </a:lnTo>
                <a:lnTo>
                  <a:pt x="63" y="4859"/>
                </a:lnTo>
                <a:lnTo>
                  <a:pt x="170" y="5314"/>
                </a:lnTo>
                <a:lnTo>
                  <a:pt x="330" y="5752"/>
                </a:lnTo>
                <a:lnTo>
                  <a:pt x="545" y="6172"/>
                </a:lnTo>
                <a:lnTo>
                  <a:pt x="795" y="6564"/>
                </a:lnTo>
                <a:lnTo>
                  <a:pt x="1081" y="6939"/>
                </a:lnTo>
                <a:lnTo>
                  <a:pt x="1411" y="7279"/>
                </a:lnTo>
                <a:lnTo>
                  <a:pt x="1768" y="7591"/>
                </a:lnTo>
                <a:lnTo>
                  <a:pt x="2152" y="7868"/>
                </a:lnTo>
                <a:lnTo>
                  <a:pt x="2563" y="8109"/>
                </a:lnTo>
                <a:lnTo>
                  <a:pt x="2992" y="8306"/>
                </a:lnTo>
                <a:lnTo>
                  <a:pt x="3438" y="8458"/>
                </a:lnTo>
                <a:lnTo>
                  <a:pt x="3902" y="8556"/>
                </a:lnTo>
                <a:lnTo>
                  <a:pt x="4376" y="8609"/>
                </a:lnTo>
                <a:lnTo>
                  <a:pt x="4849" y="8609"/>
                </a:lnTo>
                <a:lnTo>
                  <a:pt x="5090" y="8583"/>
                </a:lnTo>
                <a:lnTo>
                  <a:pt x="5179" y="8556"/>
                </a:lnTo>
                <a:lnTo>
                  <a:pt x="5447" y="8440"/>
                </a:lnTo>
                <a:lnTo>
                  <a:pt x="5715" y="8261"/>
                </a:lnTo>
                <a:lnTo>
                  <a:pt x="5903" y="8065"/>
                </a:lnTo>
                <a:lnTo>
                  <a:pt x="5938" y="7966"/>
                </a:lnTo>
                <a:lnTo>
                  <a:pt x="5930" y="7850"/>
                </a:lnTo>
                <a:lnTo>
                  <a:pt x="5805" y="7609"/>
                </a:lnTo>
                <a:lnTo>
                  <a:pt x="5483" y="7270"/>
                </a:lnTo>
                <a:lnTo>
                  <a:pt x="5287" y="7145"/>
                </a:lnTo>
                <a:lnTo>
                  <a:pt x="4661" y="6814"/>
                </a:lnTo>
                <a:lnTo>
                  <a:pt x="3367" y="6234"/>
                </a:lnTo>
                <a:lnTo>
                  <a:pt x="2742" y="5895"/>
                </a:lnTo>
                <a:lnTo>
                  <a:pt x="2545" y="5770"/>
                </a:lnTo>
                <a:lnTo>
                  <a:pt x="2197" y="5484"/>
                </a:lnTo>
                <a:lnTo>
                  <a:pt x="1929" y="5171"/>
                </a:lnTo>
                <a:lnTo>
                  <a:pt x="1724" y="4823"/>
                </a:lnTo>
                <a:lnTo>
                  <a:pt x="1599" y="4466"/>
                </a:lnTo>
                <a:lnTo>
                  <a:pt x="1545" y="4082"/>
                </a:lnTo>
                <a:lnTo>
                  <a:pt x="1554" y="3680"/>
                </a:lnTo>
                <a:lnTo>
                  <a:pt x="1643" y="3278"/>
                </a:lnTo>
                <a:lnTo>
                  <a:pt x="1715" y="3064"/>
                </a:lnTo>
                <a:lnTo>
                  <a:pt x="1795" y="2885"/>
                </a:lnTo>
                <a:lnTo>
                  <a:pt x="2000" y="2546"/>
                </a:lnTo>
                <a:lnTo>
                  <a:pt x="2268" y="2242"/>
                </a:lnTo>
                <a:lnTo>
                  <a:pt x="2590" y="1992"/>
                </a:lnTo>
                <a:lnTo>
                  <a:pt x="2947" y="1787"/>
                </a:lnTo>
                <a:lnTo>
                  <a:pt x="3331" y="1635"/>
                </a:lnTo>
                <a:lnTo>
                  <a:pt x="3742" y="1546"/>
                </a:lnTo>
                <a:lnTo>
                  <a:pt x="4161" y="1528"/>
                </a:lnTo>
                <a:lnTo>
                  <a:pt x="4376" y="1546"/>
                </a:lnTo>
                <a:lnTo>
                  <a:pt x="4679" y="1582"/>
                </a:lnTo>
                <a:lnTo>
                  <a:pt x="5260" y="1689"/>
                </a:lnTo>
                <a:lnTo>
                  <a:pt x="5813" y="1849"/>
                </a:lnTo>
                <a:lnTo>
                  <a:pt x="6349" y="2046"/>
                </a:lnTo>
                <a:lnTo>
                  <a:pt x="6867" y="2296"/>
                </a:lnTo>
                <a:lnTo>
                  <a:pt x="7358" y="2591"/>
                </a:lnTo>
                <a:lnTo>
                  <a:pt x="7832" y="2930"/>
                </a:lnTo>
                <a:lnTo>
                  <a:pt x="8278" y="3314"/>
                </a:lnTo>
                <a:lnTo>
                  <a:pt x="8492" y="3528"/>
                </a:lnTo>
                <a:lnTo>
                  <a:pt x="9118" y="4162"/>
                </a:lnTo>
                <a:lnTo>
                  <a:pt x="10287" y="5493"/>
                </a:lnTo>
                <a:lnTo>
                  <a:pt x="11073" y="6538"/>
                </a:lnTo>
                <a:lnTo>
                  <a:pt x="11555" y="7270"/>
                </a:lnTo>
                <a:lnTo>
                  <a:pt x="12002" y="8029"/>
                </a:lnTo>
                <a:lnTo>
                  <a:pt x="12395" y="8824"/>
                </a:lnTo>
                <a:lnTo>
                  <a:pt x="12565" y="9234"/>
                </a:lnTo>
                <a:lnTo>
                  <a:pt x="13395" y="11288"/>
                </a:lnTo>
                <a:lnTo>
                  <a:pt x="14958" y="15441"/>
                </a:lnTo>
                <a:lnTo>
                  <a:pt x="15744" y="17513"/>
                </a:lnTo>
                <a:lnTo>
                  <a:pt x="15860" y="17861"/>
                </a:lnTo>
                <a:lnTo>
                  <a:pt x="16083" y="18557"/>
                </a:lnTo>
                <a:lnTo>
                  <a:pt x="16235" y="18888"/>
                </a:lnTo>
                <a:lnTo>
                  <a:pt x="16333" y="19040"/>
                </a:lnTo>
                <a:lnTo>
                  <a:pt x="16628" y="19281"/>
                </a:lnTo>
                <a:lnTo>
                  <a:pt x="16824" y="19361"/>
                </a:lnTo>
                <a:lnTo>
                  <a:pt x="16904" y="19343"/>
                </a:lnTo>
                <a:lnTo>
                  <a:pt x="17003" y="19290"/>
                </a:lnTo>
                <a:lnTo>
                  <a:pt x="17155" y="19120"/>
                </a:lnTo>
                <a:lnTo>
                  <a:pt x="17253" y="18897"/>
                </a:lnTo>
                <a:lnTo>
                  <a:pt x="17306" y="18638"/>
                </a:lnTo>
                <a:lnTo>
                  <a:pt x="17342" y="18218"/>
                </a:lnTo>
                <a:lnTo>
                  <a:pt x="17297" y="17691"/>
                </a:lnTo>
                <a:lnTo>
                  <a:pt x="17262" y="17504"/>
                </a:lnTo>
                <a:lnTo>
                  <a:pt x="17038" y="16432"/>
                </a:lnTo>
                <a:lnTo>
                  <a:pt x="16503" y="14360"/>
                </a:lnTo>
                <a:lnTo>
                  <a:pt x="15833" y="12342"/>
                </a:lnTo>
                <a:lnTo>
                  <a:pt x="15038" y="10395"/>
                </a:lnTo>
                <a:lnTo>
                  <a:pt x="14100" y="8520"/>
                </a:lnTo>
                <a:lnTo>
                  <a:pt x="13029" y="6707"/>
                </a:lnTo>
                <a:lnTo>
                  <a:pt x="11805" y="4975"/>
                </a:lnTo>
                <a:lnTo>
                  <a:pt x="10439" y="3314"/>
                </a:lnTo>
                <a:lnTo>
                  <a:pt x="9698" y="2519"/>
                </a:lnTo>
                <a:lnTo>
                  <a:pt x="9439" y="2251"/>
                </a:lnTo>
                <a:lnTo>
                  <a:pt x="8903" y="1778"/>
                </a:lnTo>
                <a:lnTo>
                  <a:pt x="8341" y="1349"/>
                </a:lnTo>
                <a:lnTo>
                  <a:pt x="7751" y="983"/>
                </a:lnTo>
                <a:lnTo>
                  <a:pt x="7135" y="671"/>
                </a:lnTo>
                <a:lnTo>
                  <a:pt x="6483" y="421"/>
                </a:lnTo>
                <a:lnTo>
                  <a:pt x="5813" y="215"/>
                </a:lnTo>
                <a:lnTo>
                  <a:pt x="5099" y="72"/>
                </a:lnTo>
                <a:lnTo>
                  <a:pt x="4733" y="28"/>
                </a:lnTo>
                <a:lnTo>
                  <a:pt x="4492" y="1"/>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61" name="Google Shape;661;p27"/>
          <p:cNvSpPr/>
          <p:nvPr/>
        </p:nvSpPr>
        <p:spPr>
          <a:xfrm>
            <a:off x="7093503" y="3257240"/>
            <a:ext cx="553908" cy="710420"/>
          </a:xfrm>
          <a:custGeom>
            <a:avLst/>
            <a:gdLst/>
            <a:ahLst/>
            <a:cxnLst/>
            <a:rect l="l" t="t" r="r" b="b"/>
            <a:pathLst>
              <a:path w="10458" h="13413" extrusionOk="0">
                <a:moveTo>
                  <a:pt x="5439" y="0"/>
                </a:moveTo>
                <a:lnTo>
                  <a:pt x="4849" y="18"/>
                </a:lnTo>
                <a:lnTo>
                  <a:pt x="4269" y="89"/>
                </a:lnTo>
                <a:lnTo>
                  <a:pt x="3706" y="223"/>
                </a:lnTo>
                <a:lnTo>
                  <a:pt x="3152" y="420"/>
                </a:lnTo>
                <a:lnTo>
                  <a:pt x="2617" y="670"/>
                </a:lnTo>
                <a:lnTo>
                  <a:pt x="2117" y="973"/>
                </a:lnTo>
                <a:lnTo>
                  <a:pt x="1643" y="1340"/>
                </a:lnTo>
                <a:lnTo>
                  <a:pt x="1206" y="1750"/>
                </a:lnTo>
                <a:lnTo>
                  <a:pt x="813" y="2215"/>
                </a:lnTo>
                <a:lnTo>
                  <a:pt x="465" y="2733"/>
                </a:lnTo>
                <a:lnTo>
                  <a:pt x="304" y="3018"/>
                </a:lnTo>
                <a:lnTo>
                  <a:pt x="161" y="3322"/>
                </a:lnTo>
                <a:lnTo>
                  <a:pt x="27" y="3822"/>
                </a:lnTo>
                <a:lnTo>
                  <a:pt x="0" y="4161"/>
                </a:lnTo>
                <a:lnTo>
                  <a:pt x="18" y="4313"/>
                </a:lnTo>
                <a:lnTo>
                  <a:pt x="54" y="4465"/>
                </a:lnTo>
                <a:lnTo>
                  <a:pt x="188" y="4760"/>
                </a:lnTo>
                <a:lnTo>
                  <a:pt x="384" y="5037"/>
                </a:lnTo>
                <a:lnTo>
                  <a:pt x="616" y="5251"/>
                </a:lnTo>
                <a:lnTo>
                  <a:pt x="741" y="5331"/>
                </a:lnTo>
                <a:lnTo>
                  <a:pt x="822" y="5349"/>
                </a:lnTo>
                <a:lnTo>
                  <a:pt x="1054" y="5260"/>
                </a:lnTo>
                <a:lnTo>
                  <a:pt x="1331" y="5063"/>
                </a:lnTo>
                <a:lnTo>
                  <a:pt x="1590" y="4831"/>
                </a:lnTo>
                <a:lnTo>
                  <a:pt x="1670" y="4715"/>
                </a:lnTo>
                <a:lnTo>
                  <a:pt x="1965" y="4304"/>
                </a:lnTo>
                <a:lnTo>
                  <a:pt x="2447" y="3777"/>
                </a:lnTo>
                <a:lnTo>
                  <a:pt x="2804" y="3465"/>
                </a:lnTo>
                <a:lnTo>
                  <a:pt x="3188" y="3188"/>
                </a:lnTo>
                <a:lnTo>
                  <a:pt x="3590" y="2947"/>
                </a:lnTo>
                <a:lnTo>
                  <a:pt x="4019" y="2742"/>
                </a:lnTo>
                <a:lnTo>
                  <a:pt x="4474" y="2572"/>
                </a:lnTo>
                <a:lnTo>
                  <a:pt x="4706" y="2509"/>
                </a:lnTo>
                <a:lnTo>
                  <a:pt x="4912" y="2456"/>
                </a:lnTo>
                <a:lnTo>
                  <a:pt x="5358" y="2438"/>
                </a:lnTo>
                <a:lnTo>
                  <a:pt x="5814" y="2500"/>
                </a:lnTo>
                <a:lnTo>
                  <a:pt x="6269" y="2634"/>
                </a:lnTo>
                <a:lnTo>
                  <a:pt x="6707" y="2831"/>
                </a:lnTo>
                <a:lnTo>
                  <a:pt x="7108" y="3090"/>
                </a:lnTo>
                <a:lnTo>
                  <a:pt x="7457" y="3385"/>
                </a:lnTo>
                <a:lnTo>
                  <a:pt x="7742" y="3724"/>
                </a:lnTo>
                <a:lnTo>
                  <a:pt x="7850" y="3903"/>
                </a:lnTo>
                <a:lnTo>
                  <a:pt x="7939" y="4081"/>
                </a:lnTo>
                <a:lnTo>
                  <a:pt x="8055" y="4429"/>
                </a:lnTo>
                <a:lnTo>
                  <a:pt x="8109" y="4778"/>
                </a:lnTo>
                <a:lnTo>
                  <a:pt x="8082" y="5135"/>
                </a:lnTo>
                <a:lnTo>
                  <a:pt x="7984" y="5492"/>
                </a:lnTo>
                <a:lnTo>
                  <a:pt x="7823" y="5849"/>
                </a:lnTo>
                <a:lnTo>
                  <a:pt x="7582" y="6206"/>
                </a:lnTo>
                <a:lnTo>
                  <a:pt x="7278" y="6564"/>
                </a:lnTo>
                <a:lnTo>
                  <a:pt x="7091" y="6742"/>
                </a:lnTo>
                <a:lnTo>
                  <a:pt x="6412" y="7358"/>
                </a:lnTo>
                <a:lnTo>
                  <a:pt x="5760" y="7992"/>
                </a:lnTo>
                <a:lnTo>
                  <a:pt x="5555" y="8216"/>
                </a:lnTo>
                <a:lnTo>
                  <a:pt x="5197" y="8689"/>
                </a:lnTo>
                <a:lnTo>
                  <a:pt x="4912" y="9180"/>
                </a:lnTo>
                <a:lnTo>
                  <a:pt x="4679" y="9689"/>
                </a:lnTo>
                <a:lnTo>
                  <a:pt x="4519" y="10216"/>
                </a:lnTo>
                <a:lnTo>
                  <a:pt x="4420" y="10761"/>
                </a:lnTo>
                <a:lnTo>
                  <a:pt x="4385" y="11323"/>
                </a:lnTo>
                <a:lnTo>
                  <a:pt x="4429" y="11904"/>
                </a:lnTo>
                <a:lnTo>
                  <a:pt x="4474" y="12198"/>
                </a:lnTo>
                <a:lnTo>
                  <a:pt x="4528" y="12386"/>
                </a:lnTo>
                <a:lnTo>
                  <a:pt x="4742" y="12716"/>
                </a:lnTo>
                <a:lnTo>
                  <a:pt x="5206" y="13172"/>
                </a:lnTo>
                <a:lnTo>
                  <a:pt x="5492" y="13413"/>
                </a:lnTo>
                <a:lnTo>
                  <a:pt x="5689" y="13270"/>
                </a:lnTo>
                <a:lnTo>
                  <a:pt x="6064" y="12940"/>
                </a:lnTo>
                <a:lnTo>
                  <a:pt x="6403" y="12556"/>
                </a:lnTo>
                <a:lnTo>
                  <a:pt x="6662" y="12127"/>
                </a:lnTo>
                <a:lnTo>
                  <a:pt x="6733" y="11895"/>
                </a:lnTo>
                <a:lnTo>
                  <a:pt x="6814" y="11547"/>
                </a:lnTo>
                <a:lnTo>
                  <a:pt x="6885" y="11020"/>
                </a:lnTo>
                <a:lnTo>
                  <a:pt x="6966" y="10671"/>
                </a:lnTo>
                <a:lnTo>
                  <a:pt x="7028" y="10493"/>
                </a:lnTo>
                <a:lnTo>
                  <a:pt x="7180" y="10180"/>
                </a:lnTo>
                <a:lnTo>
                  <a:pt x="7564" y="9591"/>
                </a:lnTo>
                <a:lnTo>
                  <a:pt x="8019" y="9055"/>
                </a:lnTo>
                <a:lnTo>
                  <a:pt x="8519" y="8564"/>
                </a:lnTo>
                <a:lnTo>
                  <a:pt x="8787" y="8332"/>
                </a:lnTo>
                <a:lnTo>
                  <a:pt x="8984" y="8153"/>
                </a:lnTo>
                <a:lnTo>
                  <a:pt x="9341" y="7778"/>
                </a:lnTo>
                <a:lnTo>
                  <a:pt x="9653" y="7385"/>
                </a:lnTo>
                <a:lnTo>
                  <a:pt x="9921" y="6965"/>
                </a:lnTo>
                <a:lnTo>
                  <a:pt x="10136" y="6537"/>
                </a:lnTo>
                <a:lnTo>
                  <a:pt x="10296" y="6099"/>
                </a:lnTo>
                <a:lnTo>
                  <a:pt x="10404" y="5653"/>
                </a:lnTo>
                <a:lnTo>
                  <a:pt x="10457" y="5206"/>
                </a:lnTo>
                <a:lnTo>
                  <a:pt x="10457" y="4983"/>
                </a:lnTo>
                <a:lnTo>
                  <a:pt x="10448" y="4644"/>
                </a:lnTo>
                <a:lnTo>
                  <a:pt x="10395" y="4019"/>
                </a:lnTo>
                <a:lnTo>
                  <a:pt x="10270" y="3438"/>
                </a:lnTo>
                <a:lnTo>
                  <a:pt x="10091" y="2911"/>
                </a:lnTo>
                <a:lnTo>
                  <a:pt x="9859" y="2429"/>
                </a:lnTo>
                <a:lnTo>
                  <a:pt x="9564" y="1991"/>
                </a:lnTo>
                <a:lnTo>
                  <a:pt x="9207" y="1590"/>
                </a:lnTo>
                <a:lnTo>
                  <a:pt x="8796" y="1224"/>
                </a:lnTo>
                <a:lnTo>
                  <a:pt x="8564" y="1054"/>
                </a:lnTo>
                <a:lnTo>
                  <a:pt x="8296" y="866"/>
                </a:lnTo>
                <a:lnTo>
                  <a:pt x="7751" y="563"/>
                </a:lnTo>
                <a:lnTo>
                  <a:pt x="7189" y="331"/>
                </a:lnTo>
                <a:lnTo>
                  <a:pt x="6617" y="152"/>
                </a:lnTo>
                <a:lnTo>
                  <a:pt x="6028" y="45"/>
                </a:lnTo>
                <a:lnTo>
                  <a:pt x="5439" y="0"/>
                </a:lnTo>
                <a:close/>
              </a:path>
            </a:pathLst>
          </a:custGeom>
          <a:solidFill>
            <a:srgbClr val="4116B7"/>
          </a:solidFill>
          <a:ln>
            <a:noFill/>
          </a:ln>
        </p:spPr>
        <p:txBody>
          <a:bodyPr spcFirstLastPara="1" wrap="square" lIns="182850" tIns="182850" rIns="182850" bIns="182850" anchor="ctr" anchorCtr="0">
            <a:noAutofit/>
          </a:bodyPr>
          <a:lstStyle/>
          <a:p>
            <a:endParaRPr sz="3600"/>
          </a:p>
        </p:txBody>
      </p:sp>
      <p:sp>
        <p:nvSpPr>
          <p:cNvPr id="662" name="Google Shape;662;p27"/>
          <p:cNvSpPr/>
          <p:nvPr/>
        </p:nvSpPr>
        <p:spPr>
          <a:xfrm>
            <a:off x="11828985" y="6244223"/>
            <a:ext cx="475890" cy="476790"/>
          </a:xfrm>
          <a:custGeom>
            <a:avLst/>
            <a:gdLst/>
            <a:ahLst/>
            <a:cxnLst/>
            <a:rect l="l" t="t" r="r" b="b"/>
            <a:pathLst>
              <a:path w="8985" h="9002" extrusionOk="0">
                <a:moveTo>
                  <a:pt x="1787" y="0"/>
                </a:moveTo>
                <a:lnTo>
                  <a:pt x="1590" y="27"/>
                </a:lnTo>
                <a:lnTo>
                  <a:pt x="1385" y="116"/>
                </a:lnTo>
                <a:lnTo>
                  <a:pt x="1286" y="188"/>
                </a:lnTo>
                <a:lnTo>
                  <a:pt x="1170" y="286"/>
                </a:lnTo>
                <a:lnTo>
                  <a:pt x="1027" y="464"/>
                </a:lnTo>
                <a:lnTo>
                  <a:pt x="947" y="661"/>
                </a:lnTo>
                <a:lnTo>
                  <a:pt x="929" y="848"/>
                </a:lnTo>
                <a:lnTo>
                  <a:pt x="992" y="1143"/>
                </a:lnTo>
                <a:lnTo>
                  <a:pt x="1206" y="1536"/>
                </a:lnTo>
                <a:lnTo>
                  <a:pt x="1349" y="1715"/>
                </a:lnTo>
                <a:lnTo>
                  <a:pt x="1662" y="2108"/>
                </a:lnTo>
                <a:lnTo>
                  <a:pt x="2313" y="2884"/>
                </a:lnTo>
                <a:lnTo>
                  <a:pt x="2662" y="3251"/>
                </a:lnTo>
                <a:lnTo>
                  <a:pt x="2840" y="3447"/>
                </a:lnTo>
                <a:lnTo>
                  <a:pt x="2983" y="3715"/>
                </a:lnTo>
                <a:lnTo>
                  <a:pt x="3019" y="3885"/>
                </a:lnTo>
                <a:lnTo>
                  <a:pt x="3001" y="4045"/>
                </a:lnTo>
                <a:lnTo>
                  <a:pt x="2939" y="4215"/>
                </a:lnTo>
                <a:lnTo>
                  <a:pt x="2769" y="4483"/>
                </a:lnTo>
                <a:lnTo>
                  <a:pt x="2590" y="4670"/>
                </a:lnTo>
                <a:lnTo>
                  <a:pt x="2126" y="5162"/>
                </a:lnTo>
                <a:lnTo>
                  <a:pt x="1242" y="6171"/>
                </a:lnTo>
                <a:lnTo>
                  <a:pt x="822" y="6698"/>
                </a:lnTo>
                <a:lnTo>
                  <a:pt x="670" y="6894"/>
                </a:lnTo>
                <a:lnTo>
                  <a:pt x="295" y="7430"/>
                </a:lnTo>
                <a:lnTo>
                  <a:pt x="81" y="7894"/>
                </a:lnTo>
                <a:lnTo>
                  <a:pt x="1" y="8198"/>
                </a:lnTo>
                <a:lnTo>
                  <a:pt x="9" y="8475"/>
                </a:lnTo>
                <a:lnTo>
                  <a:pt x="126" y="8725"/>
                </a:lnTo>
                <a:lnTo>
                  <a:pt x="233" y="8823"/>
                </a:lnTo>
                <a:lnTo>
                  <a:pt x="313" y="8885"/>
                </a:lnTo>
                <a:lnTo>
                  <a:pt x="474" y="8957"/>
                </a:lnTo>
                <a:lnTo>
                  <a:pt x="724" y="9001"/>
                </a:lnTo>
                <a:lnTo>
                  <a:pt x="1081" y="8930"/>
                </a:lnTo>
                <a:lnTo>
                  <a:pt x="1438" y="8751"/>
                </a:lnTo>
                <a:lnTo>
                  <a:pt x="1956" y="8376"/>
                </a:lnTo>
                <a:lnTo>
                  <a:pt x="2546" y="7814"/>
                </a:lnTo>
                <a:lnTo>
                  <a:pt x="2760" y="7608"/>
                </a:lnTo>
                <a:lnTo>
                  <a:pt x="3626" y="6760"/>
                </a:lnTo>
                <a:lnTo>
                  <a:pt x="4528" y="5885"/>
                </a:lnTo>
                <a:lnTo>
                  <a:pt x="5037" y="6474"/>
                </a:lnTo>
                <a:lnTo>
                  <a:pt x="5984" y="7546"/>
                </a:lnTo>
                <a:lnTo>
                  <a:pt x="6457" y="8037"/>
                </a:lnTo>
                <a:lnTo>
                  <a:pt x="6537" y="8100"/>
                </a:lnTo>
                <a:lnTo>
                  <a:pt x="6769" y="8198"/>
                </a:lnTo>
                <a:lnTo>
                  <a:pt x="7020" y="8251"/>
                </a:lnTo>
                <a:lnTo>
                  <a:pt x="7252" y="8233"/>
                </a:lnTo>
                <a:lnTo>
                  <a:pt x="7332" y="8198"/>
                </a:lnTo>
                <a:lnTo>
                  <a:pt x="7395" y="8144"/>
                </a:lnTo>
                <a:lnTo>
                  <a:pt x="7502" y="7948"/>
                </a:lnTo>
                <a:lnTo>
                  <a:pt x="7564" y="7698"/>
                </a:lnTo>
                <a:lnTo>
                  <a:pt x="7582" y="7448"/>
                </a:lnTo>
                <a:lnTo>
                  <a:pt x="7564" y="7332"/>
                </a:lnTo>
                <a:lnTo>
                  <a:pt x="7537" y="7207"/>
                </a:lnTo>
                <a:lnTo>
                  <a:pt x="7448" y="6957"/>
                </a:lnTo>
                <a:lnTo>
                  <a:pt x="7243" y="6590"/>
                </a:lnTo>
                <a:lnTo>
                  <a:pt x="7091" y="6358"/>
                </a:lnTo>
                <a:lnTo>
                  <a:pt x="6510" y="5555"/>
                </a:lnTo>
                <a:lnTo>
                  <a:pt x="5868" y="4706"/>
                </a:lnTo>
                <a:lnTo>
                  <a:pt x="6403" y="4242"/>
                </a:lnTo>
                <a:lnTo>
                  <a:pt x="6877" y="3822"/>
                </a:lnTo>
                <a:lnTo>
                  <a:pt x="7341" y="3385"/>
                </a:lnTo>
                <a:lnTo>
                  <a:pt x="8270" y="2509"/>
                </a:lnTo>
                <a:lnTo>
                  <a:pt x="8716" y="2054"/>
                </a:lnTo>
                <a:lnTo>
                  <a:pt x="8779" y="1974"/>
                </a:lnTo>
                <a:lnTo>
                  <a:pt x="8895" y="1750"/>
                </a:lnTo>
                <a:lnTo>
                  <a:pt x="8975" y="1518"/>
                </a:lnTo>
                <a:lnTo>
                  <a:pt x="8984" y="1322"/>
                </a:lnTo>
                <a:lnTo>
                  <a:pt x="8957" y="1277"/>
                </a:lnTo>
                <a:lnTo>
                  <a:pt x="8877" y="1197"/>
                </a:lnTo>
                <a:lnTo>
                  <a:pt x="8680" y="1072"/>
                </a:lnTo>
                <a:lnTo>
                  <a:pt x="8439" y="973"/>
                </a:lnTo>
                <a:lnTo>
                  <a:pt x="8207" y="947"/>
                </a:lnTo>
                <a:lnTo>
                  <a:pt x="8100" y="956"/>
                </a:lnTo>
                <a:lnTo>
                  <a:pt x="7636" y="1045"/>
                </a:lnTo>
                <a:lnTo>
                  <a:pt x="6957" y="1250"/>
                </a:lnTo>
                <a:lnTo>
                  <a:pt x="6510" y="1420"/>
                </a:lnTo>
                <a:lnTo>
                  <a:pt x="6305" y="1527"/>
                </a:lnTo>
                <a:lnTo>
                  <a:pt x="5823" y="1804"/>
                </a:lnTo>
                <a:lnTo>
                  <a:pt x="4876" y="2483"/>
                </a:lnTo>
                <a:lnTo>
                  <a:pt x="4385" y="2840"/>
                </a:lnTo>
                <a:lnTo>
                  <a:pt x="3519" y="1688"/>
                </a:lnTo>
                <a:lnTo>
                  <a:pt x="2680" y="598"/>
                </a:lnTo>
                <a:lnTo>
                  <a:pt x="2546" y="429"/>
                </a:lnTo>
                <a:lnTo>
                  <a:pt x="2233" y="152"/>
                </a:lnTo>
                <a:lnTo>
                  <a:pt x="1965" y="27"/>
                </a:lnTo>
                <a:lnTo>
                  <a:pt x="1787"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63" name="Google Shape;663;p27"/>
          <p:cNvSpPr/>
          <p:nvPr/>
        </p:nvSpPr>
        <p:spPr>
          <a:xfrm>
            <a:off x="10794580" y="4851296"/>
            <a:ext cx="757295" cy="709997"/>
          </a:xfrm>
          <a:custGeom>
            <a:avLst/>
            <a:gdLst/>
            <a:ahLst/>
            <a:cxnLst/>
            <a:rect l="l" t="t" r="r" b="b"/>
            <a:pathLst>
              <a:path w="14298" h="13405" extrusionOk="0">
                <a:moveTo>
                  <a:pt x="13806" y="0"/>
                </a:moveTo>
                <a:lnTo>
                  <a:pt x="13503" y="27"/>
                </a:lnTo>
                <a:lnTo>
                  <a:pt x="13092" y="161"/>
                </a:lnTo>
                <a:lnTo>
                  <a:pt x="12913" y="224"/>
                </a:lnTo>
                <a:lnTo>
                  <a:pt x="12199" y="456"/>
                </a:lnTo>
                <a:lnTo>
                  <a:pt x="10806" y="965"/>
                </a:lnTo>
                <a:lnTo>
                  <a:pt x="9458" y="1545"/>
                </a:lnTo>
                <a:lnTo>
                  <a:pt x="8163" y="2206"/>
                </a:lnTo>
                <a:lnTo>
                  <a:pt x="6904" y="2947"/>
                </a:lnTo>
                <a:lnTo>
                  <a:pt x="5707" y="3778"/>
                </a:lnTo>
                <a:lnTo>
                  <a:pt x="4573" y="4706"/>
                </a:lnTo>
                <a:lnTo>
                  <a:pt x="3501" y="5742"/>
                </a:lnTo>
                <a:lnTo>
                  <a:pt x="2992" y="6305"/>
                </a:lnTo>
                <a:lnTo>
                  <a:pt x="2546" y="6823"/>
                </a:lnTo>
                <a:lnTo>
                  <a:pt x="1706" y="7877"/>
                </a:lnTo>
                <a:lnTo>
                  <a:pt x="1153" y="8707"/>
                </a:lnTo>
                <a:lnTo>
                  <a:pt x="813" y="9288"/>
                </a:lnTo>
                <a:lnTo>
                  <a:pt x="528" y="9886"/>
                </a:lnTo>
                <a:lnTo>
                  <a:pt x="286" y="10520"/>
                </a:lnTo>
                <a:lnTo>
                  <a:pt x="179" y="10850"/>
                </a:lnTo>
                <a:lnTo>
                  <a:pt x="99" y="11154"/>
                </a:lnTo>
                <a:lnTo>
                  <a:pt x="1" y="11752"/>
                </a:lnTo>
                <a:lnTo>
                  <a:pt x="10" y="12225"/>
                </a:lnTo>
                <a:lnTo>
                  <a:pt x="63" y="12547"/>
                </a:lnTo>
                <a:lnTo>
                  <a:pt x="161" y="12877"/>
                </a:lnTo>
                <a:lnTo>
                  <a:pt x="322" y="13226"/>
                </a:lnTo>
                <a:lnTo>
                  <a:pt x="429" y="13404"/>
                </a:lnTo>
                <a:lnTo>
                  <a:pt x="1001" y="12351"/>
                </a:lnTo>
                <a:lnTo>
                  <a:pt x="1510" y="11466"/>
                </a:lnTo>
                <a:lnTo>
                  <a:pt x="1885" y="10779"/>
                </a:lnTo>
                <a:lnTo>
                  <a:pt x="2439" y="9752"/>
                </a:lnTo>
                <a:lnTo>
                  <a:pt x="2876" y="9118"/>
                </a:lnTo>
                <a:lnTo>
                  <a:pt x="3126" y="8841"/>
                </a:lnTo>
                <a:lnTo>
                  <a:pt x="3689" y="8278"/>
                </a:lnTo>
                <a:lnTo>
                  <a:pt x="4841" y="7198"/>
                </a:lnTo>
                <a:lnTo>
                  <a:pt x="6028" y="6171"/>
                </a:lnTo>
                <a:lnTo>
                  <a:pt x="7261" y="5198"/>
                </a:lnTo>
                <a:lnTo>
                  <a:pt x="8538" y="4278"/>
                </a:lnTo>
                <a:lnTo>
                  <a:pt x="9850" y="3430"/>
                </a:lnTo>
                <a:lnTo>
                  <a:pt x="11208" y="2635"/>
                </a:lnTo>
                <a:lnTo>
                  <a:pt x="12619" y="1911"/>
                </a:lnTo>
                <a:lnTo>
                  <a:pt x="13351" y="1572"/>
                </a:lnTo>
                <a:lnTo>
                  <a:pt x="13512" y="1492"/>
                </a:lnTo>
                <a:lnTo>
                  <a:pt x="13851" y="1215"/>
                </a:lnTo>
                <a:lnTo>
                  <a:pt x="14137" y="893"/>
                </a:lnTo>
                <a:lnTo>
                  <a:pt x="14271" y="661"/>
                </a:lnTo>
                <a:lnTo>
                  <a:pt x="14298" y="527"/>
                </a:lnTo>
                <a:lnTo>
                  <a:pt x="14289" y="474"/>
                </a:lnTo>
                <a:lnTo>
                  <a:pt x="14253" y="331"/>
                </a:lnTo>
                <a:lnTo>
                  <a:pt x="14137" y="143"/>
                </a:lnTo>
                <a:lnTo>
                  <a:pt x="13985" y="36"/>
                </a:lnTo>
                <a:lnTo>
                  <a:pt x="13806" y="0"/>
                </a:lnTo>
                <a:close/>
              </a:path>
            </a:pathLst>
          </a:custGeom>
          <a:solidFill>
            <a:schemeClr val="accent6">
              <a:lumMod val="75000"/>
            </a:schemeClr>
          </a:solidFill>
          <a:ln>
            <a:noFill/>
          </a:ln>
        </p:spPr>
        <p:txBody>
          <a:bodyPr spcFirstLastPara="1" wrap="square" lIns="182850" tIns="182850" rIns="182850" bIns="182850" anchor="ctr" anchorCtr="0">
            <a:noAutofit/>
          </a:bodyPr>
          <a:lstStyle/>
          <a:p>
            <a:endParaRPr sz="3600"/>
          </a:p>
        </p:txBody>
      </p:sp>
      <p:sp>
        <p:nvSpPr>
          <p:cNvPr id="666" name="Google Shape;666;p27"/>
          <p:cNvSpPr/>
          <p:nvPr/>
        </p:nvSpPr>
        <p:spPr>
          <a:xfrm>
            <a:off x="10389071" y="3183102"/>
            <a:ext cx="316943" cy="319751"/>
          </a:xfrm>
          <a:custGeom>
            <a:avLst/>
            <a:gdLst/>
            <a:ahLst/>
            <a:cxnLst/>
            <a:rect l="l" t="t" r="r" b="b"/>
            <a:pathLst>
              <a:path w="5984" h="6037" extrusionOk="0">
                <a:moveTo>
                  <a:pt x="2572" y="0"/>
                </a:moveTo>
                <a:lnTo>
                  <a:pt x="2278" y="9"/>
                </a:lnTo>
                <a:lnTo>
                  <a:pt x="1742" y="89"/>
                </a:lnTo>
                <a:lnTo>
                  <a:pt x="1278" y="268"/>
                </a:lnTo>
                <a:lnTo>
                  <a:pt x="876" y="536"/>
                </a:lnTo>
                <a:lnTo>
                  <a:pt x="545" y="893"/>
                </a:lnTo>
                <a:lnTo>
                  <a:pt x="286" y="1331"/>
                </a:lnTo>
                <a:lnTo>
                  <a:pt x="108" y="1840"/>
                </a:lnTo>
                <a:lnTo>
                  <a:pt x="19" y="2429"/>
                </a:lnTo>
                <a:lnTo>
                  <a:pt x="1" y="2751"/>
                </a:lnTo>
                <a:lnTo>
                  <a:pt x="1" y="3126"/>
                </a:lnTo>
                <a:lnTo>
                  <a:pt x="90" y="3813"/>
                </a:lnTo>
                <a:lnTo>
                  <a:pt x="277" y="4412"/>
                </a:lnTo>
                <a:lnTo>
                  <a:pt x="563" y="4929"/>
                </a:lnTo>
                <a:lnTo>
                  <a:pt x="929" y="5358"/>
                </a:lnTo>
                <a:lnTo>
                  <a:pt x="1385" y="5680"/>
                </a:lnTo>
                <a:lnTo>
                  <a:pt x="1921" y="5903"/>
                </a:lnTo>
                <a:lnTo>
                  <a:pt x="2528" y="6019"/>
                </a:lnTo>
                <a:lnTo>
                  <a:pt x="2858" y="6037"/>
                </a:lnTo>
                <a:lnTo>
                  <a:pt x="3189" y="6028"/>
                </a:lnTo>
                <a:lnTo>
                  <a:pt x="3796" y="5903"/>
                </a:lnTo>
                <a:lnTo>
                  <a:pt x="4358" y="5680"/>
                </a:lnTo>
                <a:lnTo>
                  <a:pt x="4859" y="5358"/>
                </a:lnTo>
                <a:lnTo>
                  <a:pt x="5278" y="4947"/>
                </a:lnTo>
                <a:lnTo>
                  <a:pt x="5609" y="4465"/>
                </a:lnTo>
                <a:lnTo>
                  <a:pt x="5850" y="3920"/>
                </a:lnTo>
                <a:lnTo>
                  <a:pt x="5975" y="3322"/>
                </a:lnTo>
                <a:lnTo>
                  <a:pt x="5984" y="3010"/>
                </a:lnTo>
                <a:lnTo>
                  <a:pt x="5975" y="2679"/>
                </a:lnTo>
                <a:lnTo>
                  <a:pt x="5859" y="2063"/>
                </a:lnTo>
                <a:lnTo>
                  <a:pt x="5627" y="1518"/>
                </a:lnTo>
                <a:lnTo>
                  <a:pt x="5278" y="1045"/>
                </a:lnTo>
                <a:lnTo>
                  <a:pt x="4832" y="652"/>
                </a:lnTo>
                <a:lnTo>
                  <a:pt x="4287" y="348"/>
                </a:lnTo>
                <a:lnTo>
                  <a:pt x="3662" y="134"/>
                </a:lnTo>
                <a:lnTo>
                  <a:pt x="2956" y="18"/>
                </a:lnTo>
                <a:lnTo>
                  <a:pt x="2572" y="0"/>
                </a:lnTo>
                <a:close/>
              </a:path>
            </a:pathLst>
          </a:custGeom>
          <a:solidFill>
            <a:srgbClr val="4116B7"/>
          </a:solidFill>
          <a:ln>
            <a:noFill/>
          </a:ln>
        </p:spPr>
        <p:txBody>
          <a:bodyPr spcFirstLastPara="1" wrap="square" lIns="182850" tIns="182850" rIns="182850" bIns="182850" anchor="ctr" anchorCtr="0">
            <a:noAutofit/>
          </a:bodyPr>
          <a:lstStyle/>
          <a:p>
            <a:endParaRPr sz="3600"/>
          </a:p>
        </p:txBody>
      </p:sp>
      <p:sp>
        <p:nvSpPr>
          <p:cNvPr id="667" name="Google Shape;667;p27"/>
          <p:cNvSpPr/>
          <p:nvPr/>
        </p:nvSpPr>
        <p:spPr>
          <a:xfrm>
            <a:off x="6450760" y="4422281"/>
            <a:ext cx="351476" cy="341094"/>
          </a:xfrm>
          <a:custGeom>
            <a:avLst/>
            <a:gdLst/>
            <a:ahLst/>
            <a:cxnLst/>
            <a:rect l="l" t="t" r="r" b="b"/>
            <a:pathLst>
              <a:path w="6636" h="6440" extrusionOk="0">
                <a:moveTo>
                  <a:pt x="6100" y="1"/>
                </a:moveTo>
                <a:lnTo>
                  <a:pt x="5877" y="46"/>
                </a:lnTo>
                <a:lnTo>
                  <a:pt x="5707" y="90"/>
                </a:lnTo>
                <a:lnTo>
                  <a:pt x="5395" y="242"/>
                </a:lnTo>
                <a:lnTo>
                  <a:pt x="4948" y="555"/>
                </a:lnTo>
                <a:lnTo>
                  <a:pt x="4698" y="796"/>
                </a:lnTo>
                <a:lnTo>
                  <a:pt x="4386" y="1099"/>
                </a:lnTo>
                <a:lnTo>
                  <a:pt x="3868" y="1483"/>
                </a:lnTo>
                <a:lnTo>
                  <a:pt x="3591" y="1582"/>
                </a:lnTo>
                <a:lnTo>
                  <a:pt x="3394" y="1590"/>
                </a:lnTo>
                <a:lnTo>
                  <a:pt x="3296" y="1573"/>
                </a:lnTo>
                <a:lnTo>
                  <a:pt x="3162" y="1528"/>
                </a:lnTo>
                <a:lnTo>
                  <a:pt x="2939" y="1403"/>
                </a:lnTo>
                <a:lnTo>
                  <a:pt x="2832" y="1323"/>
                </a:lnTo>
                <a:lnTo>
                  <a:pt x="2510" y="1055"/>
                </a:lnTo>
                <a:lnTo>
                  <a:pt x="2028" y="653"/>
                </a:lnTo>
                <a:lnTo>
                  <a:pt x="1689" y="421"/>
                </a:lnTo>
                <a:lnTo>
                  <a:pt x="1501" y="340"/>
                </a:lnTo>
                <a:lnTo>
                  <a:pt x="1376" y="296"/>
                </a:lnTo>
                <a:lnTo>
                  <a:pt x="1260" y="260"/>
                </a:lnTo>
                <a:lnTo>
                  <a:pt x="1064" y="233"/>
                </a:lnTo>
                <a:lnTo>
                  <a:pt x="724" y="260"/>
                </a:lnTo>
                <a:lnTo>
                  <a:pt x="438" y="394"/>
                </a:lnTo>
                <a:lnTo>
                  <a:pt x="224" y="608"/>
                </a:lnTo>
                <a:lnTo>
                  <a:pt x="72" y="885"/>
                </a:lnTo>
                <a:lnTo>
                  <a:pt x="1" y="1198"/>
                </a:lnTo>
                <a:lnTo>
                  <a:pt x="10" y="1537"/>
                </a:lnTo>
                <a:lnTo>
                  <a:pt x="126" y="1885"/>
                </a:lnTo>
                <a:lnTo>
                  <a:pt x="224" y="2055"/>
                </a:lnTo>
                <a:lnTo>
                  <a:pt x="421" y="2332"/>
                </a:lnTo>
                <a:lnTo>
                  <a:pt x="858" y="2841"/>
                </a:lnTo>
                <a:lnTo>
                  <a:pt x="1064" y="3109"/>
                </a:lnTo>
                <a:lnTo>
                  <a:pt x="1153" y="3225"/>
                </a:lnTo>
                <a:lnTo>
                  <a:pt x="1278" y="3493"/>
                </a:lnTo>
                <a:lnTo>
                  <a:pt x="1305" y="3635"/>
                </a:lnTo>
                <a:lnTo>
                  <a:pt x="1305" y="3769"/>
                </a:lnTo>
                <a:lnTo>
                  <a:pt x="1233" y="4028"/>
                </a:lnTo>
                <a:lnTo>
                  <a:pt x="1028" y="4394"/>
                </a:lnTo>
                <a:lnTo>
                  <a:pt x="867" y="4627"/>
                </a:lnTo>
                <a:lnTo>
                  <a:pt x="733" y="4841"/>
                </a:lnTo>
                <a:lnTo>
                  <a:pt x="581" y="5207"/>
                </a:lnTo>
                <a:lnTo>
                  <a:pt x="528" y="5457"/>
                </a:lnTo>
                <a:lnTo>
                  <a:pt x="528" y="5591"/>
                </a:lnTo>
                <a:lnTo>
                  <a:pt x="537" y="5725"/>
                </a:lnTo>
                <a:lnTo>
                  <a:pt x="608" y="5975"/>
                </a:lnTo>
                <a:lnTo>
                  <a:pt x="751" y="6198"/>
                </a:lnTo>
                <a:lnTo>
                  <a:pt x="947" y="6359"/>
                </a:lnTo>
                <a:lnTo>
                  <a:pt x="1064" y="6404"/>
                </a:lnTo>
                <a:lnTo>
                  <a:pt x="1224" y="6439"/>
                </a:lnTo>
                <a:lnTo>
                  <a:pt x="1528" y="6395"/>
                </a:lnTo>
                <a:lnTo>
                  <a:pt x="1823" y="6261"/>
                </a:lnTo>
                <a:lnTo>
                  <a:pt x="2091" y="6064"/>
                </a:lnTo>
                <a:lnTo>
                  <a:pt x="2216" y="5957"/>
                </a:lnTo>
                <a:lnTo>
                  <a:pt x="2457" y="5734"/>
                </a:lnTo>
                <a:lnTo>
                  <a:pt x="2867" y="5457"/>
                </a:lnTo>
                <a:lnTo>
                  <a:pt x="3162" y="5350"/>
                </a:lnTo>
                <a:lnTo>
                  <a:pt x="3323" y="5350"/>
                </a:lnTo>
                <a:lnTo>
                  <a:pt x="3430" y="5359"/>
                </a:lnTo>
                <a:lnTo>
                  <a:pt x="3626" y="5421"/>
                </a:lnTo>
                <a:lnTo>
                  <a:pt x="3921" y="5564"/>
                </a:lnTo>
                <a:lnTo>
                  <a:pt x="4109" y="5671"/>
                </a:lnTo>
                <a:lnTo>
                  <a:pt x="4484" y="5877"/>
                </a:lnTo>
                <a:lnTo>
                  <a:pt x="5270" y="6180"/>
                </a:lnTo>
                <a:lnTo>
                  <a:pt x="5689" y="6288"/>
                </a:lnTo>
                <a:lnTo>
                  <a:pt x="5877" y="6323"/>
                </a:lnTo>
                <a:lnTo>
                  <a:pt x="6163" y="6288"/>
                </a:lnTo>
                <a:lnTo>
                  <a:pt x="6305" y="6189"/>
                </a:lnTo>
                <a:lnTo>
                  <a:pt x="6350" y="6109"/>
                </a:lnTo>
                <a:lnTo>
                  <a:pt x="6386" y="5984"/>
                </a:lnTo>
                <a:lnTo>
                  <a:pt x="6377" y="5859"/>
                </a:lnTo>
                <a:lnTo>
                  <a:pt x="6350" y="5671"/>
                </a:lnTo>
                <a:lnTo>
                  <a:pt x="6225" y="5314"/>
                </a:lnTo>
                <a:lnTo>
                  <a:pt x="5948" y="4805"/>
                </a:lnTo>
                <a:lnTo>
                  <a:pt x="5537" y="4144"/>
                </a:lnTo>
                <a:lnTo>
                  <a:pt x="5305" y="3627"/>
                </a:lnTo>
                <a:lnTo>
                  <a:pt x="5243" y="3269"/>
                </a:lnTo>
                <a:lnTo>
                  <a:pt x="5252" y="3082"/>
                </a:lnTo>
                <a:lnTo>
                  <a:pt x="5279" y="2876"/>
                </a:lnTo>
                <a:lnTo>
                  <a:pt x="5439" y="2483"/>
                </a:lnTo>
                <a:lnTo>
                  <a:pt x="5814" y="1948"/>
                </a:lnTo>
                <a:lnTo>
                  <a:pt x="6091" y="1617"/>
                </a:lnTo>
                <a:lnTo>
                  <a:pt x="6252" y="1394"/>
                </a:lnTo>
                <a:lnTo>
                  <a:pt x="6484" y="965"/>
                </a:lnTo>
                <a:lnTo>
                  <a:pt x="6591" y="671"/>
                </a:lnTo>
                <a:lnTo>
                  <a:pt x="6636" y="394"/>
                </a:lnTo>
                <a:lnTo>
                  <a:pt x="6582" y="171"/>
                </a:lnTo>
                <a:lnTo>
                  <a:pt x="6413" y="37"/>
                </a:lnTo>
                <a:lnTo>
                  <a:pt x="6100" y="1"/>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70" name="Google Shape;670;p27"/>
          <p:cNvSpPr/>
          <p:nvPr/>
        </p:nvSpPr>
        <p:spPr>
          <a:xfrm>
            <a:off x="6266336" y="6176113"/>
            <a:ext cx="348138" cy="344378"/>
          </a:xfrm>
          <a:custGeom>
            <a:avLst/>
            <a:gdLst/>
            <a:ahLst/>
            <a:cxnLst/>
            <a:rect l="l" t="t" r="r" b="b"/>
            <a:pathLst>
              <a:path w="6573" h="6502" extrusionOk="0">
                <a:moveTo>
                  <a:pt x="4938" y="0"/>
                </a:moveTo>
                <a:lnTo>
                  <a:pt x="4769" y="9"/>
                </a:lnTo>
                <a:lnTo>
                  <a:pt x="4572" y="63"/>
                </a:lnTo>
                <a:lnTo>
                  <a:pt x="4412" y="143"/>
                </a:lnTo>
                <a:lnTo>
                  <a:pt x="4358" y="206"/>
                </a:lnTo>
                <a:lnTo>
                  <a:pt x="4188" y="402"/>
                </a:lnTo>
                <a:lnTo>
                  <a:pt x="3849" y="741"/>
                </a:lnTo>
                <a:lnTo>
                  <a:pt x="3501" y="991"/>
                </a:lnTo>
                <a:lnTo>
                  <a:pt x="3135" y="1143"/>
                </a:lnTo>
                <a:lnTo>
                  <a:pt x="2751" y="1215"/>
                </a:lnTo>
                <a:lnTo>
                  <a:pt x="2349" y="1197"/>
                </a:lnTo>
                <a:lnTo>
                  <a:pt x="1920" y="1099"/>
                </a:lnTo>
                <a:lnTo>
                  <a:pt x="1465" y="902"/>
                </a:lnTo>
                <a:lnTo>
                  <a:pt x="1224" y="768"/>
                </a:lnTo>
                <a:lnTo>
                  <a:pt x="1090" y="706"/>
                </a:lnTo>
                <a:lnTo>
                  <a:pt x="840" y="634"/>
                </a:lnTo>
                <a:lnTo>
                  <a:pt x="599" y="652"/>
                </a:lnTo>
                <a:lnTo>
                  <a:pt x="384" y="741"/>
                </a:lnTo>
                <a:lnTo>
                  <a:pt x="215" y="893"/>
                </a:lnTo>
                <a:lnTo>
                  <a:pt x="81" y="1090"/>
                </a:lnTo>
                <a:lnTo>
                  <a:pt x="9" y="1340"/>
                </a:lnTo>
                <a:lnTo>
                  <a:pt x="0" y="1625"/>
                </a:lnTo>
                <a:lnTo>
                  <a:pt x="27" y="1777"/>
                </a:lnTo>
                <a:lnTo>
                  <a:pt x="72" y="1947"/>
                </a:lnTo>
                <a:lnTo>
                  <a:pt x="223" y="2295"/>
                </a:lnTo>
                <a:lnTo>
                  <a:pt x="447" y="2617"/>
                </a:lnTo>
                <a:lnTo>
                  <a:pt x="697" y="2902"/>
                </a:lnTo>
                <a:lnTo>
                  <a:pt x="840" y="3027"/>
                </a:lnTo>
                <a:lnTo>
                  <a:pt x="991" y="3170"/>
                </a:lnTo>
                <a:lnTo>
                  <a:pt x="1179" y="3429"/>
                </a:lnTo>
                <a:lnTo>
                  <a:pt x="1233" y="3697"/>
                </a:lnTo>
                <a:lnTo>
                  <a:pt x="1134" y="4001"/>
                </a:lnTo>
                <a:lnTo>
                  <a:pt x="1027" y="4170"/>
                </a:lnTo>
                <a:lnTo>
                  <a:pt x="813" y="4519"/>
                </a:lnTo>
                <a:lnTo>
                  <a:pt x="500" y="5180"/>
                </a:lnTo>
                <a:lnTo>
                  <a:pt x="375" y="5430"/>
                </a:lnTo>
                <a:lnTo>
                  <a:pt x="375" y="5599"/>
                </a:lnTo>
                <a:lnTo>
                  <a:pt x="411" y="5894"/>
                </a:lnTo>
                <a:lnTo>
                  <a:pt x="491" y="6126"/>
                </a:lnTo>
                <a:lnTo>
                  <a:pt x="599" y="6305"/>
                </a:lnTo>
                <a:lnTo>
                  <a:pt x="750" y="6430"/>
                </a:lnTo>
                <a:lnTo>
                  <a:pt x="920" y="6501"/>
                </a:lnTo>
                <a:lnTo>
                  <a:pt x="1116" y="6501"/>
                </a:lnTo>
                <a:lnTo>
                  <a:pt x="1331" y="6448"/>
                </a:lnTo>
                <a:lnTo>
                  <a:pt x="1447" y="6394"/>
                </a:lnTo>
                <a:lnTo>
                  <a:pt x="1742" y="6224"/>
                </a:lnTo>
                <a:lnTo>
                  <a:pt x="2259" y="5769"/>
                </a:lnTo>
                <a:lnTo>
                  <a:pt x="2492" y="5519"/>
                </a:lnTo>
                <a:lnTo>
                  <a:pt x="2795" y="5215"/>
                </a:lnTo>
                <a:lnTo>
                  <a:pt x="3188" y="4903"/>
                </a:lnTo>
                <a:lnTo>
                  <a:pt x="3438" y="4778"/>
                </a:lnTo>
                <a:lnTo>
                  <a:pt x="3688" y="4724"/>
                </a:lnTo>
                <a:lnTo>
                  <a:pt x="3974" y="4724"/>
                </a:lnTo>
                <a:lnTo>
                  <a:pt x="4456" y="4831"/>
                </a:lnTo>
                <a:lnTo>
                  <a:pt x="4858" y="4992"/>
                </a:lnTo>
                <a:lnTo>
                  <a:pt x="5028" y="5072"/>
                </a:lnTo>
                <a:lnTo>
                  <a:pt x="5376" y="5224"/>
                </a:lnTo>
                <a:lnTo>
                  <a:pt x="5537" y="5242"/>
                </a:lnTo>
                <a:lnTo>
                  <a:pt x="5805" y="5224"/>
                </a:lnTo>
                <a:lnTo>
                  <a:pt x="6215" y="5153"/>
                </a:lnTo>
                <a:lnTo>
                  <a:pt x="6421" y="5046"/>
                </a:lnTo>
                <a:lnTo>
                  <a:pt x="6483" y="4974"/>
                </a:lnTo>
                <a:lnTo>
                  <a:pt x="6537" y="4885"/>
                </a:lnTo>
                <a:lnTo>
                  <a:pt x="6573" y="4608"/>
                </a:lnTo>
                <a:lnTo>
                  <a:pt x="6555" y="4304"/>
                </a:lnTo>
                <a:lnTo>
                  <a:pt x="6474" y="4072"/>
                </a:lnTo>
                <a:lnTo>
                  <a:pt x="6403" y="4010"/>
                </a:lnTo>
                <a:lnTo>
                  <a:pt x="6180" y="3840"/>
                </a:lnTo>
                <a:lnTo>
                  <a:pt x="5805" y="3501"/>
                </a:lnTo>
                <a:lnTo>
                  <a:pt x="5501" y="3144"/>
                </a:lnTo>
                <a:lnTo>
                  <a:pt x="5278" y="2760"/>
                </a:lnTo>
                <a:lnTo>
                  <a:pt x="5144" y="2349"/>
                </a:lnTo>
                <a:lnTo>
                  <a:pt x="5090" y="1911"/>
                </a:lnTo>
                <a:lnTo>
                  <a:pt x="5117" y="1447"/>
                </a:lnTo>
                <a:lnTo>
                  <a:pt x="5224" y="947"/>
                </a:lnTo>
                <a:lnTo>
                  <a:pt x="5322" y="679"/>
                </a:lnTo>
                <a:lnTo>
                  <a:pt x="5331" y="616"/>
                </a:lnTo>
                <a:lnTo>
                  <a:pt x="5296" y="438"/>
                </a:lnTo>
                <a:lnTo>
                  <a:pt x="5197" y="241"/>
                </a:lnTo>
                <a:lnTo>
                  <a:pt x="5064" y="81"/>
                </a:lnTo>
                <a:lnTo>
                  <a:pt x="4992" y="27"/>
                </a:lnTo>
                <a:lnTo>
                  <a:pt x="4938"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74" name="Google Shape;674;p27"/>
          <p:cNvSpPr/>
          <p:nvPr/>
        </p:nvSpPr>
        <p:spPr>
          <a:xfrm>
            <a:off x="10762428" y="4587850"/>
            <a:ext cx="327324" cy="410108"/>
          </a:xfrm>
          <a:custGeom>
            <a:avLst/>
            <a:gdLst/>
            <a:ahLst/>
            <a:cxnLst/>
            <a:rect l="l" t="t" r="r" b="b"/>
            <a:pathLst>
              <a:path w="6180" h="7743" extrusionOk="0">
                <a:moveTo>
                  <a:pt x="5528" y="0"/>
                </a:moveTo>
                <a:lnTo>
                  <a:pt x="5457" y="9"/>
                </a:lnTo>
                <a:lnTo>
                  <a:pt x="5162" y="125"/>
                </a:lnTo>
                <a:lnTo>
                  <a:pt x="4733" y="349"/>
                </a:lnTo>
                <a:lnTo>
                  <a:pt x="4483" y="545"/>
                </a:lnTo>
                <a:lnTo>
                  <a:pt x="4385" y="661"/>
                </a:lnTo>
                <a:lnTo>
                  <a:pt x="3394" y="1911"/>
                </a:lnTo>
                <a:lnTo>
                  <a:pt x="1447" y="4448"/>
                </a:lnTo>
                <a:lnTo>
                  <a:pt x="492" y="5733"/>
                </a:lnTo>
                <a:lnTo>
                  <a:pt x="322" y="5975"/>
                </a:lnTo>
                <a:lnTo>
                  <a:pt x="81" y="6528"/>
                </a:lnTo>
                <a:lnTo>
                  <a:pt x="9" y="6814"/>
                </a:lnTo>
                <a:lnTo>
                  <a:pt x="0" y="6912"/>
                </a:lnTo>
                <a:lnTo>
                  <a:pt x="9" y="7135"/>
                </a:lnTo>
                <a:lnTo>
                  <a:pt x="72" y="7368"/>
                </a:lnTo>
                <a:lnTo>
                  <a:pt x="170" y="7546"/>
                </a:lnTo>
                <a:lnTo>
                  <a:pt x="233" y="7609"/>
                </a:lnTo>
                <a:lnTo>
                  <a:pt x="313" y="7662"/>
                </a:lnTo>
                <a:lnTo>
                  <a:pt x="518" y="7725"/>
                </a:lnTo>
                <a:lnTo>
                  <a:pt x="760" y="7743"/>
                </a:lnTo>
                <a:lnTo>
                  <a:pt x="974" y="7698"/>
                </a:lnTo>
                <a:lnTo>
                  <a:pt x="1054" y="7662"/>
                </a:lnTo>
                <a:lnTo>
                  <a:pt x="1358" y="7457"/>
                </a:lnTo>
                <a:lnTo>
                  <a:pt x="1903" y="6966"/>
                </a:lnTo>
                <a:lnTo>
                  <a:pt x="2126" y="6680"/>
                </a:lnTo>
                <a:lnTo>
                  <a:pt x="3930" y="4028"/>
                </a:lnTo>
                <a:lnTo>
                  <a:pt x="5689" y="1358"/>
                </a:lnTo>
                <a:lnTo>
                  <a:pt x="5921" y="920"/>
                </a:lnTo>
                <a:lnTo>
                  <a:pt x="6180" y="295"/>
                </a:lnTo>
                <a:lnTo>
                  <a:pt x="5975" y="188"/>
                </a:lnTo>
                <a:lnTo>
                  <a:pt x="5689" y="45"/>
                </a:lnTo>
                <a:lnTo>
                  <a:pt x="5528"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675" name="Google Shape;675;p27"/>
          <p:cNvSpPr/>
          <p:nvPr/>
        </p:nvSpPr>
        <p:spPr>
          <a:xfrm>
            <a:off x="8142258" y="3000528"/>
            <a:ext cx="259265" cy="353330"/>
          </a:xfrm>
          <a:custGeom>
            <a:avLst/>
            <a:gdLst/>
            <a:ahLst/>
            <a:cxnLst/>
            <a:rect l="l" t="t" r="r" b="b"/>
            <a:pathLst>
              <a:path w="4895" h="6671" extrusionOk="0">
                <a:moveTo>
                  <a:pt x="724" y="0"/>
                </a:moveTo>
                <a:lnTo>
                  <a:pt x="474" y="27"/>
                </a:lnTo>
                <a:lnTo>
                  <a:pt x="385" y="63"/>
                </a:lnTo>
                <a:lnTo>
                  <a:pt x="304" y="125"/>
                </a:lnTo>
                <a:lnTo>
                  <a:pt x="153" y="313"/>
                </a:lnTo>
                <a:lnTo>
                  <a:pt x="54" y="554"/>
                </a:lnTo>
                <a:lnTo>
                  <a:pt x="1" y="795"/>
                </a:lnTo>
                <a:lnTo>
                  <a:pt x="10" y="893"/>
                </a:lnTo>
                <a:lnTo>
                  <a:pt x="90" y="1322"/>
                </a:lnTo>
                <a:lnTo>
                  <a:pt x="278" y="1956"/>
                </a:lnTo>
                <a:lnTo>
                  <a:pt x="456" y="2340"/>
                </a:lnTo>
                <a:lnTo>
                  <a:pt x="572" y="2519"/>
                </a:lnTo>
                <a:lnTo>
                  <a:pt x="822" y="2929"/>
                </a:lnTo>
                <a:lnTo>
                  <a:pt x="1483" y="4001"/>
                </a:lnTo>
                <a:lnTo>
                  <a:pt x="2019" y="4805"/>
                </a:lnTo>
                <a:lnTo>
                  <a:pt x="2608" y="5564"/>
                </a:lnTo>
                <a:lnTo>
                  <a:pt x="3207" y="6198"/>
                </a:lnTo>
                <a:lnTo>
                  <a:pt x="3653" y="6519"/>
                </a:lnTo>
                <a:lnTo>
                  <a:pt x="3939" y="6635"/>
                </a:lnTo>
                <a:lnTo>
                  <a:pt x="4216" y="6671"/>
                </a:lnTo>
                <a:lnTo>
                  <a:pt x="4466" y="6608"/>
                </a:lnTo>
                <a:lnTo>
                  <a:pt x="4591" y="6528"/>
                </a:lnTo>
                <a:lnTo>
                  <a:pt x="4716" y="6421"/>
                </a:lnTo>
                <a:lnTo>
                  <a:pt x="4859" y="6171"/>
                </a:lnTo>
                <a:lnTo>
                  <a:pt x="4885" y="6037"/>
                </a:lnTo>
                <a:lnTo>
                  <a:pt x="4894" y="5876"/>
                </a:lnTo>
                <a:lnTo>
                  <a:pt x="4823" y="5555"/>
                </a:lnTo>
                <a:lnTo>
                  <a:pt x="4591" y="5037"/>
                </a:lnTo>
                <a:lnTo>
                  <a:pt x="3894" y="4028"/>
                </a:lnTo>
                <a:lnTo>
                  <a:pt x="3546" y="3572"/>
                </a:lnTo>
                <a:lnTo>
                  <a:pt x="2421" y="1858"/>
                </a:lnTo>
                <a:lnTo>
                  <a:pt x="1269" y="170"/>
                </a:lnTo>
                <a:lnTo>
                  <a:pt x="1215" y="116"/>
                </a:lnTo>
                <a:lnTo>
                  <a:pt x="1001" y="27"/>
                </a:lnTo>
                <a:lnTo>
                  <a:pt x="724"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nvGrpSpPr>
          <p:cNvPr id="3" name="Group 2">
            <a:extLst>
              <a:ext uri="{FF2B5EF4-FFF2-40B4-BE49-F238E27FC236}">
                <a16:creationId xmlns:a16="http://schemas.microsoft.com/office/drawing/2014/main" id="{A5C32F3A-8812-694B-96B8-93BB2291DC7E}"/>
              </a:ext>
            </a:extLst>
          </p:cNvPr>
          <p:cNvGrpSpPr/>
          <p:nvPr/>
        </p:nvGrpSpPr>
        <p:grpSpPr>
          <a:xfrm>
            <a:off x="8383031" y="3889512"/>
            <a:ext cx="1325805" cy="1522211"/>
            <a:chOff x="5585332" y="2017512"/>
            <a:chExt cx="883870" cy="1014807"/>
          </a:xfrm>
        </p:grpSpPr>
        <p:sp>
          <p:nvSpPr>
            <p:cNvPr id="689" name="Google Shape;689;p27"/>
            <p:cNvSpPr/>
            <p:nvPr/>
          </p:nvSpPr>
          <p:spPr>
            <a:xfrm>
              <a:off x="5603632" y="2068396"/>
              <a:ext cx="427365" cy="963923"/>
            </a:xfrm>
            <a:custGeom>
              <a:avLst/>
              <a:gdLst/>
              <a:ahLst/>
              <a:cxnLst/>
              <a:rect l="l" t="t" r="r" b="b"/>
              <a:pathLst>
                <a:path w="8681" h="19576" extrusionOk="0">
                  <a:moveTo>
                    <a:pt x="6171" y="1"/>
                  </a:moveTo>
                  <a:lnTo>
                    <a:pt x="5912" y="46"/>
                  </a:lnTo>
                  <a:lnTo>
                    <a:pt x="5671" y="144"/>
                  </a:lnTo>
                  <a:lnTo>
                    <a:pt x="5448" y="305"/>
                  </a:lnTo>
                  <a:lnTo>
                    <a:pt x="5225" y="519"/>
                  </a:lnTo>
                  <a:lnTo>
                    <a:pt x="4912" y="948"/>
                  </a:lnTo>
                  <a:lnTo>
                    <a:pt x="4707" y="1323"/>
                  </a:lnTo>
                  <a:lnTo>
                    <a:pt x="4644" y="1457"/>
                  </a:lnTo>
                  <a:lnTo>
                    <a:pt x="4564" y="1707"/>
                  </a:lnTo>
                  <a:lnTo>
                    <a:pt x="4528" y="1957"/>
                  </a:lnTo>
                  <a:lnTo>
                    <a:pt x="4537" y="2207"/>
                  </a:lnTo>
                  <a:lnTo>
                    <a:pt x="4591" y="2439"/>
                  </a:lnTo>
                  <a:lnTo>
                    <a:pt x="4698" y="2653"/>
                  </a:lnTo>
                  <a:lnTo>
                    <a:pt x="4850" y="2850"/>
                  </a:lnTo>
                  <a:lnTo>
                    <a:pt x="5055" y="3028"/>
                  </a:lnTo>
                  <a:lnTo>
                    <a:pt x="5171" y="3109"/>
                  </a:lnTo>
                  <a:lnTo>
                    <a:pt x="5359" y="3234"/>
                  </a:lnTo>
                  <a:lnTo>
                    <a:pt x="5591" y="3493"/>
                  </a:lnTo>
                  <a:lnTo>
                    <a:pt x="5662" y="3787"/>
                  </a:lnTo>
                  <a:lnTo>
                    <a:pt x="5582" y="4100"/>
                  </a:lnTo>
                  <a:lnTo>
                    <a:pt x="5466" y="4269"/>
                  </a:lnTo>
                  <a:lnTo>
                    <a:pt x="5403" y="4359"/>
                  </a:lnTo>
                  <a:lnTo>
                    <a:pt x="5269" y="4475"/>
                  </a:lnTo>
                  <a:lnTo>
                    <a:pt x="5055" y="4564"/>
                  </a:lnTo>
                  <a:lnTo>
                    <a:pt x="4760" y="4537"/>
                  </a:lnTo>
                  <a:lnTo>
                    <a:pt x="4475" y="4394"/>
                  </a:lnTo>
                  <a:lnTo>
                    <a:pt x="4350" y="4287"/>
                  </a:lnTo>
                  <a:lnTo>
                    <a:pt x="4046" y="4002"/>
                  </a:lnTo>
                  <a:lnTo>
                    <a:pt x="3475" y="3359"/>
                  </a:lnTo>
                  <a:lnTo>
                    <a:pt x="3162" y="3010"/>
                  </a:lnTo>
                  <a:lnTo>
                    <a:pt x="2930" y="3171"/>
                  </a:lnTo>
                  <a:lnTo>
                    <a:pt x="2376" y="3573"/>
                  </a:lnTo>
                  <a:lnTo>
                    <a:pt x="2117" y="3832"/>
                  </a:lnTo>
                  <a:lnTo>
                    <a:pt x="2037" y="3930"/>
                  </a:lnTo>
                  <a:lnTo>
                    <a:pt x="1912" y="4153"/>
                  </a:lnTo>
                  <a:lnTo>
                    <a:pt x="1849" y="4386"/>
                  </a:lnTo>
                  <a:lnTo>
                    <a:pt x="1840" y="4636"/>
                  </a:lnTo>
                  <a:lnTo>
                    <a:pt x="1912" y="5037"/>
                  </a:lnTo>
                  <a:lnTo>
                    <a:pt x="2180" y="5627"/>
                  </a:lnTo>
                  <a:lnTo>
                    <a:pt x="2385" y="5948"/>
                  </a:lnTo>
                  <a:lnTo>
                    <a:pt x="2439" y="6038"/>
                  </a:lnTo>
                  <a:lnTo>
                    <a:pt x="2510" y="6261"/>
                  </a:lnTo>
                  <a:lnTo>
                    <a:pt x="2537" y="6493"/>
                  </a:lnTo>
                  <a:lnTo>
                    <a:pt x="2510" y="6716"/>
                  </a:lnTo>
                  <a:lnTo>
                    <a:pt x="2474" y="6806"/>
                  </a:lnTo>
                  <a:lnTo>
                    <a:pt x="2430" y="6850"/>
                  </a:lnTo>
                  <a:lnTo>
                    <a:pt x="2260" y="6922"/>
                  </a:lnTo>
                  <a:lnTo>
                    <a:pt x="1912" y="6957"/>
                  </a:lnTo>
                  <a:lnTo>
                    <a:pt x="1689" y="6940"/>
                  </a:lnTo>
                  <a:lnTo>
                    <a:pt x="1510" y="6904"/>
                  </a:lnTo>
                  <a:lnTo>
                    <a:pt x="1153" y="6734"/>
                  </a:lnTo>
                  <a:lnTo>
                    <a:pt x="965" y="6645"/>
                  </a:lnTo>
                  <a:lnTo>
                    <a:pt x="831" y="6797"/>
                  </a:lnTo>
                  <a:lnTo>
                    <a:pt x="608" y="7100"/>
                  </a:lnTo>
                  <a:lnTo>
                    <a:pt x="367" y="7591"/>
                  </a:lnTo>
                  <a:lnTo>
                    <a:pt x="170" y="8288"/>
                  </a:lnTo>
                  <a:lnTo>
                    <a:pt x="63" y="9002"/>
                  </a:lnTo>
                  <a:lnTo>
                    <a:pt x="10" y="9360"/>
                  </a:lnTo>
                  <a:lnTo>
                    <a:pt x="1" y="9511"/>
                  </a:lnTo>
                  <a:lnTo>
                    <a:pt x="1" y="9797"/>
                  </a:lnTo>
                  <a:lnTo>
                    <a:pt x="45" y="10065"/>
                  </a:lnTo>
                  <a:lnTo>
                    <a:pt x="135" y="10315"/>
                  </a:lnTo>
                  <a:lnTo>
                    <a:pt x="269" y="10547"/>
                  </a:lnTo>
                  <a:lnTo>
                    <a:pt x="438" y="10753"/>
                  </a:lnTo>
                  <a:lnTo>
                    <a:pt x="644" y="10940"/>
                  </a:lnTo>
                  <a:lnTo>
                    <a:pt x="894" y="11092"/>
                  </a:lnTo>
                  <a:lnTo>
                    <a:pt x="1028" y="11163"/>
                  </a:lnTo>
                  <a:lnTo>
                    <a:pt x="1313" y="11315"/>
                  </a:lnTo>
                  <a:lnTo>
                    <a:pt x="1599" y="11449"/>
                  </a:lnTo>
                  <a:lnTo>
                    <a:pt x="1796" y="11530"/>
                  </a:lnTo>
                  <a:lnTo>
                    <a:pt x="2099" y="11753"/>
                  </a:lnTo>
                  <a:lnTo>
                    <a:pt x="2260" y="12047"/>
                  </a:lnTo>
                  <a:lnTo>
                    <a:pt x="2305" y="12405"/>
                  </a:lnTo>
                  <a:lnTo>
                    <a:pt x="2269" y="12610"/>
                  </a:lnTo>
                  <a:lnTo>
                    <a:pt x="2242" y="12726"/>
                  </a:lnTo>
                  <a:lnTo>
                    <a:pt x="2162" y="12914"/>
                  </a:lnTo>
                  <a:lnTo>
                    <a:pt x="2055" y="13048"/>
                  </a:lnTo>
                  <a:lnTo>
                    <a:pt x="1921" y="13146"/>
                  </a:lnTo>
                  <a:lnTo>
                    <a:pt x="1680" y="13217"/>
                  </a:lnTo>
                  <a:lnTo>
                    <a:pt x="1296" y="13217"/>
                  </a:lnTo>
                  <a:lnTo>
                    <a:pt x="1081" y="13190"/>
                  </a:lnTo>
                  <a:lnTo>
                    <a:pt x="1081" y="13387"/>
                  </a:lnTo>
                  <a:lnTo>
                    <a:pt x="1126" y="13753"/>
                  </a:lnTo>
                  <a:lnTo>
                    <a:pt x="1233" y="14083"/>
                  </a:lnTo>
                  <a:lnTo>
                    <a:pt x="1394" y="14387"/>
                  </a:lnTo>
                  <a:lnTo>
                    <a:pt x="1680" y="14807"/>
                  </a:lnTo>
                  <a:lnTo>
                    <a:pt x="2108" y="15343"/>
                  </a:lnTo>
                  <a:lnTo>
                    <a:pt x="2296" y="15619"/>
                  </a:lnTo>
                  <a:lnTo>
                    <a:pt x="2358" y="15709"/>
                  </a:lnTo>
                  <a:lnTo>
                    <a:pt x="2483" y="15825"/>
                  </a:lnTo>
                  <a:lnTo>
                    <a:pt x="2707" y="15932"/>
                  </a:lnTo>
                  <a:lnTo>
                    <a:pt x="3180" y="15959"/>
                  </a:lnTo>
                  <a:lnTo>
                    <a:pt x="3501" y="15994"/>
                  </a:lnTo>
                  <a:lnTo>
                    <a:pt x="3751" y="16066"/>
                  </a:lnTo>
                  <a:lnTo>
                    <a:pt x="4234" y="16352"/>
                  </a:lnTo>
                  <a:lnTo>
                    <a:pt x="4475" y="16486"/>
                  </a:lnTo>
                  <a:lnTo>
                    <a:pt x="4091" y="16941"/>
                  </a:lnTo>
                  <a:lnTo>
                    <a:pt x="3698" y="17379"/>
                  </a:lnTo>
                  <a:lnTo>
                    <a:pt x="3582" y="17441"/>
                  </a:lnTo>
                  <a:lnTo>
                    <a:pt x="3332" y="17495"/>
                  </a:lnTo>
                  <a:lnTo>
                    <a:pt x="3626" y="17905"/>
                  </a:lnTo>
                  <a:lnTo>
                    <a:pt x="4028" y="18495"/>
                  </a:lnTo>
                  <a:lnTo>
                    <a:pt x="4314" y="18843"/>
                  </a:lnTo>
                  <a:lnTo>
                    <a:pt x="4475" y="18995"/>
                  </a:lnTo>
                  <a:lnTo>
                    <a:pt x="4680" y="19174"/>
                  </a:lnTo>
                  <a:lnTo>
                    <a:pt x="5136" y="19441"/>
                  </a:lnTo>
                  <a:lnTo>
                    <a:pt x="5502" y="19549"/>
                  </a:lnTo>
                  <a:lnTo>
                    <a:pt x="5761" y="19575"/>
                  </a:lnTo>
                  <a:lnTo>
                    <a:pt x="6037" y="19558"/>
                  </a:lnTo>
                  <a:lnTo>
                    <a:pt x="6332" y="19486"/>
                  </a:lnTo>
                  <a:lnTo>
                    <a:pt x="6484" y="19433"/>
                  </a:lnTo>
                  <a:lnTo>
                    <a:pt x="6716" y="19325"/>
                  </a:lnTo>
                  <a:lnTo>
                    <a:pt x="7154" y="19013"/>
                  </a:lnTo>
                  <a:lnTo>
                    <a:pt x="7538" y="18611"/>
                  </a:lnTo>
                  <a:lnTo>
                    <a:pt x="7868" y="18138"/>
                  </a:lnTo>
                  <a:lnTo>
                    <a:pt x="8127" y="17620"/>
                  </a:lnTo>
                  <a:lnTo>
                    <a:pt x="8315" y="17075"/>
                  </a:lnTo>
                  <a:lnTo>
                    <a:pt x="8413" y="16530"/>
                  </a:lnTo>
                  <a:lnTo>
                    <a:pt x="8422" y="15994"/>
                  </a:lnTo>
                  <a:lnTo>
                    <a:pt x="8377" y="15753"/>
                  </a:lnTo>
                  <a:lnTo>
                    <a:pt x="8341" y="15637"/>
                  </a:lnTo>
                  <a:lnTo>
                    <a:pt x="8127" y="15414"/>
                  </a:lnTo>
                  <a:lnTo>
                    <a:pt x="7806" y="15218"/>
                  </a:lnTo>
                  <a:lnTo>
                    <a:pt x="7466" y="15084"/>
                  </a:lnTo>
                  <a:lnTo>
                    <a:pt x="7314" y="15057"/>
                  </a:lnTo>
                  <a:lnTo>
                    <a:pt x="7172" y="15048"/>
                  </a:lnTo>
                  <a:lnTo>
                    <a:pt x="6975" y="15155"/>
                  </a:lnTo>
                  <a:lnTo>
                    <a:pt x="6886" y="15378"/>
                  </a:lnTo>
                  <a:lnTo>
                    <a:pt x="6877" y="15673"/>
                  </a:lnTo>
                  <a:lnTo>
                    <a:pt x="6913" y="15834"/>
                  </a:lnTo>
                  <a:lnTo>
                    <a:pt x="6922" y="15914"/>
                  </a:lnTo>
                  <a:lnTo>
                    <a:pt x="6895" y="16093"/>
                  </a:lnTo>
                  <a:lnTo>
                    <a:pt x="6805" y="16280"/>
                  </a:lnTo>
                  <a:lnTo>
                    <a:pt x="6689" y="16432"/>
                  </a:lnTo>
                  <a:lnTo>
                    <a:pt x="6627" y="16486"/>
                  </a:lnTo>
                  <a:lnTo>
                    <a:pt x="6573" y="16512"/>
                  </a:lnTo>
                  <a:lnTo>
                    <a:pt x="6412" y="16521"/>
                  </a:lnTo>
                  <a:lnTo>
                    <a:pt x="6136" y="16459"/>
                  </a:lnTo>
                  <a:lnTo>
                    <a:pt x="5984" y="16378"/>
                  </a:lnTo>
                  <a:lnTo>
                    <a:pt x="5868" y="16298"/>
                  </a:lnTo>
                  <a:lnTo>
                    <a:pt x="5671" y="16057"/>
                  </a:lnTo>
                  <a:lnTo>
                    <a:pt x="5537" y="15753"/>
                  </a:lnTo>
                  <a:lnTo>
                    <a:pt x="5457" y="15405"/>
                  </a:lnTo>
                  <a:lnTo>
                    <a:pt x="5448" y="15039"/>
                  </a:lnTo>
                  <a:lnTo>
                    <a:pt x="5484" y="14673"/>
                  </a:lnTo>
                  <a:lnTo>
                    <a:pt x="5591" y="14334"/>
                  </a:lnTo>
                  <a:lnTo>
                    <a:pt x="5752" y="14039"/>
                  </a:lnTo>
                  <a:lnTo>
                    <a:pt x="5859" y="13923"/>
                  </a:lnTo>
                  <a:lnTo>
                    <a:pt x="6055" y="13726"/>
                  </a:lnTo>
                  <a:lnTo>
                    <a:pt x="6466" y="13441"/>
                  </a:lnTo>
                  <a:lnTo>
                    <a:pt x="6788" y="13324"/>
                  </a:lnTo>
                  <a:lnTo>
                    <a:pt x="7020" y="13307"/>
                  </a:lnTo>
                  <a:lnTo>
                    <a:pt x="7270" y="13342"/>
                  </a:lnTo>
                  <a:lnTo>
                    <a:pt x="7529" y="13441"/>
                  </a:lnTo>
                  <a:lnTo>
                    <a:pt x="7672" y="13521"/>
                  </a:lnTo>
                  <a:lnTo>
                    <a:pt x="7788" y="13574"/>
                  </a:lnTo>
                  <a:lnTo>
                    <a:pt x="8109" y="13628"/>
                  </a:lnTo>
                  <a:lnTo>
                    <a:pt x="8315" y="13664"/>
                  </a:lnTo>
                  <a:lnTo>
                    <a:pt x="8315" y="10467"/>
                  </a:lnTo>
                  <a:lnTo>
                    <a:pt x="7681" y="10333"/>
                  </a:lnTo>
                  <a:lnTo>
                    <a:pt x="7038" y="10190"/>
                  </a:lnTo>
                  <a:lnTo>
                    <a:pt x="6868" y="10404"/>
                  </a:lnTo>
                  <a:lnTo>
                    <a:pt x="6448" y="10708"/>
                  </a:lnTo>
                  <a:lnTo>
                    <a:pt x="5975" y="10878"/>
                  </a:lnTo>
                  <a:lnTo>
                    <a:pt x="5466" y="10913"/>
                  </a:lnTo>
                  <a:lnTo>
                    <a:pt x="5198" y="10869"/>
                  </a:lnTo>
                  <a:lnTo>
                    <a:pt x="4966" y="10815"/>
                  </a:lnTo>
                  <a:lnTo>
                    <a:pt x="4501" y="10637"/>
                  </a:lnTo>
                  <a:lnTo>
                    <a:pt x="4198" y="10440"/>
                  </a:lnTo>
                  <a:lnTo>
                    <a:pt x="4028" y="10261"/>
                  </a:lnTo>
                  <a:lnTo>
                    <a:pt x="3894" y="10056"/>
                  </a:lnTo>
                  <a:lnTo>
                    <a:pt x="3805" y="9806"/>
                  </a:lnTo>
                  <a:lnTo>
                    <a:pt x="3778" y="9663"/>
                  </a:lnTo>
                  <a:lnTo>
                    <a:pt x="3769" y="9538"/>
                  </a:lnTo>
                  <a:lnTo>
                    <a:pt x="3796" y="9261"/>
                  </a:lnTo>
                  <a:lnTo>
                    <a:pt x="3867" y="8993"/>
                  </a:lnTo>
                  <a:lnTo>
                    <a:pt x="3984" y="8752"/>
                  </a:lnTo>
                  <a:lnTo>
                    <a:pt x="4055" y="8645"/>
                  </a:lnTo>
                  <a:lnTo>
                    <a:pt x="4109" y="8600"/>
                  </a:lnTo>
                  <a:lnTo>
                    <a:pt x="4305" y="8574"/>
                  </a:lnTo>
                  <a:lnTo>
                    <a:pt x="4555" y="8592"/>
                  </a:lnTo>
                  <a:lnTo>
                    <a:pt x="4796" y="8654"/>
                  </a:lnTo>
                  <a:lnTo>
                    <a:pt x="4894" y="8708"/>
                  </a:lnTo>
                  <a:lnTo>
                    <a:pt x="5207" y="8904"/>
                  </a:lnTo>
                  <a:lnTo>
                    <a:pt x="5528" y="9083"/>
                  </a:lnTo>
                  <a:lnTo>
                    <a:pt x="5689" y="9127"/>
                  </a:lnTo>
                  <a:lnTo>
                    <a:pt x="5823" y="9101"/>
                  </a:lnTo>
                  <a:lnTo>
                    <a:pt x="5939" y="9002"/>
                  </a:lnTo>
                  <a:lnTo>
                    <a:pt x="6127" y="8708"/>
                  </a:lnTo>
                  <a:lnTo>
                    <a:pt x="6279" y="8377"/>
                  </a:lnTo>
                  <a:lnTo>
                    <a:pt x="6377" y="8199"/>
                  </a:lnTo>
                  <a:lnTo>
                    <a:pt x="6573" y="8020"/>
                  </a:lnTo>
                  <a:lnTo>
                    <a:pt x="6788" y="7984"/>
                  </a:lnTo>
                  <a:lnTo>
                    <a:pt x="7029" y="8065"/>
                  </a:lnTo>
                  <a:lnTo>
                    <a:pt x="7163" y="8136"/>
                  </a:lnTo>
                  <a:lnTo>
                    <a:pt x="7716" y="8431"/>
                  </a:lnTo>
                  <a:lnTo>
                    <a:pt x="8395" y="8797"/>
                  </a:lnTo>
                  <a:lnTo>
                    <a:pt x="8502" y="6779"/>
                  </a:lnTo>
                  <a:lnTo>
                    <a:pt x="8609" y="4841"/>
                  </a:lnTo>
                  <a:lnTo>
                    <a:pt x="8190" y="4698"/>
                  </a:lnTo>
                  <a:lnTo>
                    <a:pt x="7752" y="4582"/>
                  </a:lnTo>
                  <a:lnTo>
                    <a:pt x="7413" y="4502"/>
                  </a:lnTo>
                  <a:lnTo>
                    <a:pt x="7002" y="4314"/>
                  </a:lnTo>
                  <a:lnTo>
                    <a:pt x="6779" y="4162"/>
                  </a:lnTo>
                  <a:lnTo>
                    <a:pt x="6591" y="3966"/>
                  </a:lnTo>
                  <a:lnTo>
                    <a:pt x="6448" y="3734"/>
                  </a:lnTo>
                  <a:lnTo>
                    <a:pt x="6341" y="3475"/>
                  </a:lnTo>
                  <a:lnTo>
                    <a:pt x="6270" y="3162"/>
                  </a:lnTo>
                  <a:lnTo>
                    <a:pt x="6252" y="2992"/>
                  </a:lnTo>
                  <a:lnTo>
                    <a:pt x="6243" y="2832"/>
                  </a:lnTo>
                  <a:lnTo>
                    <a:pt x="6314" y="2600"/>
                  </a:lnTo>
                  <a:lnTo>
                    <a:pt x="6475" y="2483"/>
                  </a:lnTo>
                  <a:lnTo>
                    <a:pt x="6725" y="2501"/>
                  </a:lnTo>
                  <a:lnTo>
                    <a:pt x="6886" y="2564"/>
                  </a:lnTo>
                  <a:lnTo>
                    <a:pt x="7100" y="2662"/>
                  </a:lnTo>
                  <a:lnTo>
                    <a:pt x="7538" y="2841"/>
                  </a:lnTo>
                  <a:lnTo>
                    <a:pt x="7975" y="2939"/>
                  </a:lnTo>
                  <a:lnTo>
                    <a:pt x="8324" y="2921"/>
                  </a:lnTo>
                  <a:lnTo>
                    <a:pt x="8556" y="2859"/>
                  </a:lnTo>
                  <a:lnTo>
                    <a:pt x="8672" y="2805"/>
                  </a:lnTo>
                  <a:lnTo>
                    <a:pt x="8681" y="2510"/>
                  </a:lnTo>
                  <a:lnTo>
                    <a:pt x="8672" y="2225"/>
                  </a:lnTo>
                  <a:lnTo>
                    <a:pt x="8645" y="2019"/>
                  </a:lnTo>
                  <a:lnTo>
                    <a:pt x="8538" y="1635"/>
                  </a:lnTo>
                  <a:lnTo>
                    <a:pt x="8368" y="1278"/>
                  </a:lnTo>
                  <a:lnTo>
                    <a:pt x="8145" y="948"/>
                  </a:lnTo>
                  <a:lnTo>
                    <a:pt x="7877" y="662"/>
                  </a:lnTo>
                  <a:lnTo>
                    <a:pt x="7556" y="421"/>
                  </a:lnTo>
                  <a:lnTo>
                    <a:pt x="7189" y="224"/>
                  </a:lnTo>
                  <a:lnTo>
                    <a:pt x="6796" y="81"/>
                  </a:lnTo>
                  <a:lnTo>
                    <a:pt x="6591" y="37"/>
                  </a:lnTo>
                  <a:lnTo>
                    <a:pt x="6439" y="10"/>
                  </a:lnTo>
                  <a:lnTo>
                    <a:pt x="6171" y="1"/>
                  </a:lnTo>
                  <a:close/>
                </a:path>
              </a:pathLst>
            </a:custGeom>
            <a:solidFill>
              <a:srgbClr val="FFD316"/>
            </a:solidFill>
            <a:ln>
              <a:noFill/>
            </a:ln>
          </p:spPr>
          <p:txBody>
            <a:bodyPr spcFirstLastPara="1" wrap="square" lIns="182850" tIns="182850" rIns="182850" bIns="182850" anchor="ctr" anchorCtr="0">
              <a:noAutofit/>
            </a:bodyPr>
            <a:lstStyle/>
            <a:p>
              <a:endParaRPr sz="3600">
                <a:solidFill>
                  <a:srgbClr val="FFD316"/>
                </a:solidFill>
              </a:endParaRPr>
            </a:p>
          </p:txBody>
        </p:sp>
        <p:sp>
          <p:nvSpPr>
            <p:cNvPr id="692" name="Google Shape;692;p27"/>
            <p:cNvSpPr/>
            <p:nvPr/>
          </p:nvSpPr>
          <p:spPr>
            <a:xfrm>
              <a:off x="6065171" y="2107011"/>
              <a:ext cx="404031" cy="920788"/>
            </a:xfrm>
            <a:custGeom>
              <a:avLst/>
              <a:gdLst/>
              <a:ahLst/>
              <a:cxnLst/>
              <a:rect l="l" t="t" r="r" b="b"/>
              <a:pathLst>
                <a:path w="8207" h="18700" extrusionOk="0">
                  <a:moveTo>
                    <a:pt x="2143" y="0"/>
                  </a:moveTo>
                  <a:lnTo>
                    <a:pt x="1465" y="107"/>
                  </a:lnTo>
                  <a:lnTo>
                    <a:pt x="813" y="331"/>
                  </a:lnTo>
                  <a:lnTo>
                    <a:pt x="500" y="464"/>
                  </a:lnTo>
                  <a:lnTo>
                    <a:pt x="393" y="518"/>
                  </a:lnTo>
                  <a:lnTo>
                    <a:pt x="259" y="661"/>
                  </a:lnTo>
                  <a:lnTo>
                    <a:pt x="205" y="822"/>
                  </a:lnTo>
                  <a:lnTo>
                    <a:pt x="205" y="1009"/>
                  </a:lnTo>
                  <a:lnTo>
                    <a:pt x="268" y="1304"/>
                  </a:lnTo>
                  <a:lnTo>
                    <a:pt x="375" y="1706"/>
                  </a:lnTo>
                  <a:lnTo>
                    <a:pt x="375" y="1893"/>
                  </a:lnTo>
                  <a:lnTo>
                    <a:pt x="402" y="2170"/>
                  </a:lnTo>
                  <a:lnTo>
                    <a:pt x="429" y="2447"/>
                  </a:lnTo>
                  <a:lnTo>
                    <a:pt x="429" y="2768"/>
                  </a:lnTo>
                  <a:lnTo>
                    <a:pt x="527" y="3420"/>
                  </a:lnTo>
                  <a:lnTo>
                    <a:pt x="625" y="4072"/>
                  </a:lnTo>
                  <a:lnTo>
                    <a:pt x="616" y="4563"/>
                  </a:lnTo>
                  <a:lnTo>
                    <a:pt x="554" y="4894"/>
                  </a:lnTo>
                  <a:lnTo>
                    <a:pt x="491" y="5063"/>
                  </a:lnTo>
                  <a:lnTo>
                    <a:pt x="447" y="5206"/>
                  </a:lnTo>
                  <a:lnTo>
                    <a:pt x="482" y="5546"/>
                  </a:lnTo>
                  <a:lnTo>
                    <a:pt x="491" y="5715"/>
                  </a:lnTo>
                  <a:lnTo>
                    <a:pt x="839" y="5706"/>
                  </a:lnTo>
                  <a:lnTo>
                    <a:pt x="1179" y="5680"/>
                  </a:lnTo>
                  <a:lnTo>
                    <a:pt x="1375" y="5617"/>
                  </a:lnTo>
                  <a:lnTo>
                    <a:pt x="1572" y="5519"/>
                  </a:lnTo>
                  <a:lnTo>
                    <a:pt x="1786" y="5447"/>
                  </a:lnTo>
                  <a:lnTo>
                    <a:pt x="2233" y="5403"/>
                  </a:lnTo>
                  <a:lnTo>
                    <a:pt x="2697" y="5456"/>
                  </a:lnTo>
                  <a:lnTo>
                    <a:pt x="3152" y="5608"/>
                  </a:lnTo>
                  <a:lnTo>
                    <a:pt x="3563" y="5822"/>
                  </a:lnTo>
                  <a:lnTo>
                    <a:pt x="3920" y="6108"/>
                  </a:lnTo>
                  <a:lnTo>
                    <a:pt x="4188" y="6448"/>
                  </a:lnTo>
                  <a:lnTo>
                    <a:pt x="4349" y="6823"/>
                  </a:lnTo>
                  <a:lnTo>
                    <a:pt x="4376" y="7028"/>
                  </a:lnTo>
                  <a:lnTo>
                    <a:pt x="4385" y="7171"/>
                  </a:lnTo>
                  <a:lnTo>
                    <a:pt x="4331" y="7474"/>
                  </a:lnTo>
                  <a:lnTo>
                    <a:pt x="4215" y="7778"/>
                  </a:lnTo>
                  <a:lnTo>
                    <a:pt x="4054" y="8037"/>
                  </a:lnTo>
                  <a:lnTo>
                    <a:pt x="3956" y="8135"/>
                  </a:lnTo>
                  <a:lnTo>
                    <a:pt x="3894" y="8189"/>
                  </a:lnTo>
                  <a:lnTo>
                    <a:pt x="3768" y="8242"/>
                  </a:lnTo>
                  <a:lnTo>
                    <a:pt x="3608" y="8216"/>
                  </a:lnTo>
                  <a:lnTo>
                    <a:pt x="3322" y="7939"/>
                  </a:lnTo>
                  <a:lnTo>
                    <a:pt x="3134" y="7742"/>
                  </a:lnTo>
                  <a:lnTo>
                    <a:pt x="2867" y="7546"/>
                  </a:lnTo>
                  <a:lnTo>
                    <a:pt x="2420" y="7296"/>
                  </a:lnTo>
                  <a:lnTo>
                    <a:pt x="2116" y="7189"/>
                  </a:lnTo>
                  <a:lnTo>
                    <a:pt x="1965" y="7171"/>
                  </a:lnTo>
                  <a:lnTo>
                    <a:pt x="1759" y="7153"/>
                  </a:lnTo>
                  <a:lnTo>
                    <a:pt x="1322" y="7171"/>
                  </a:lnTo>
                  <a:lnTo>
                    <a:pt x="616" y="7269"/>
                  </a:lnTo>
                  <a:lnTo>
                    <a:pt x="71" y="7341"/>
                  </a:lnTo>
                  <a:lnTo>
                    <a:pt x="54" y="7608"/>
                  </a:lnTo>
                  <a:lnTo>
                    <a:pt x="9" y="8144"/>
                  </a:lnTo>
                  <a:lnTo>
                    <a:pt x="45" y="8492"/>
                  </a:lnTo>
                  <a:lnTo>
                    <a:pt x="116" y="8653"/>
                  </a:lnTo>
                  <a:lnTo>
                    <a:pt x="241" y="8930"/>
                  </a:lnTo>
                  <a:lnTo>
                    <a:pt x="366" y="9484"/>
                  </a:lnTo>
                  <a:lnTo>
                    <a:pt x="384" y="10305"/>
                  </a:lnTo>
                  <a:lnTo>
                    <a:pt x="366" y="10859"/>
                  </a:lnTo>
                  <a:lnTo>
                    <a:pt x="348" y="11386"/>
                  </a:lnTo>
                  <a:lnTo>
                    <a:pt x="357" y="11904"/>
                  </a:lnTo>
                  <a:lnTo>
                    <a:pt x="375" y="12029"/>
                  </a:lnTo>
                  <a:lnTo>
                    <a:pt x="455" y="12252"/>
                  </a:lnTo>
                  <a:lnTo>
                    <a:pt x="580" y="12457"/>
                  </a:lnTo>
                  <a:lnTo>
                    <a:pt x="750" y="12645"/>
                  </a:lnTo>
                  <a:lnTo>
                    <a:pt x="947" y="12779"/>
                  </a:lnTo>
                  <a:lnTo>
                    <a:pt x="1161" y="12877"/>
                  </a:lnTo>
                  <a:lnTo>
                    <a:pt x="1384" y="12922"/>
                  </a:lnTo>
                  <a:lnTo>
                    <a:pt x="1616" y="12895"/>
                  </a:lnTo>
                  <a:lnTo>
                    <a:pt x="1724" y="12859"/>
                  </a:lnTo>
                  <a:lnTo>
                    <a:pt x="1920" y="12788"/>
                  </a:lnTo>
                  <a:lnTo>
                    <a:pt x="2268" y="12716"/>
                  </a:lnTo>
                  <a:lnTo>
                    <a:pt x="2599" y="12716"/>
                  </a:lnTo>
                  <a:lnTo>
                    <a:pt x="2893" y="12788"/>
                  </a:lnTo>
                  <a:lnTo>
                    <a:pt x="3313" y="12975"/>
                  </a:lnTo>
                  <a:lnTo>
                    <a:pt x="3822" y="13359"/>
                  </a:lnTo>
                  <a:lnTo>
                    <a:pt x="4072" y="13565"/>
                  </a:lnTo>
                  <a:lnTo>
                    <a:pt x="4135" y="13627"/>
                  </a:lnTo>
                  <a:lnTo>
                    <a:pt x="4215" y="13824"/>
                  </a:lnTo>
                  <a:lnTo>
                    <a:pt x="4260" y="14056"/>
                  </a:lnTo>
                  <a:lnTo>
                    <a:pt x="4251" y="14288"/>
                  </a:lnTo>
                  <a:lnTo>
                    <a:pt x="4224" y="14386"/>
                  </a:lnTo>
                  <a:lnTo>
                    <a:pt x="4188" y="14467"/>
                  </a:lnTo>
                  <a:lnTo>
                    <a:pt x="4063" y="14618"/>
                  </a:lnTo>
                  <a:lnTo>
                    <a:pt x="3885" y="14752"/>
                  </a:lnTo>
                  <a:lnTo>
                    <a:pt x="3697" y="14842"/>
                  </a:lnTo>
                  <a:lnTo>
                    <a:pt x="3608" y="14860"/>
                  </a:lnTo>
                  <a:lnTo>
                    <a:pt x="3536" y="14860"/>
                  </a:lnTo>
                  <a:lnTo>
                    <a:pt x="3367" y="14797"/>
                  </a:lnTo>
                  <a:lnTo>
                    <a:pt x="3197" y="14681"/>
                  </a:lnTo>
                  <a:lnTo>
                    <a:pt x="3063" y="14547"/>
                  </a:lnTo>
                  <a:lnTo>
                    <a:pt x="3027" y="14476"/>
                  </a:lnTo>
                  <a:lnTo>
                    <a:pt x="2965" y="14342"/>
                  </a:lnTo>
                  <a:lnTo>
                    <a:pt x="2840" y="14145"/>
                  </a:lnTo>
                  <a:lnTo>
                    <a:pt x="2697" y="14002"/>
                  </a:lnTo>
                  <a:lnTo>
                    <a:pt x="2545" y="13922"/>
                  </a:lnTo>
                  <a:lnTo>
                    <a:pt x="2295" y="13877"/>
                  </a:lnTo>
                  <a:lnTo>
                    <a:pt x="1911" y="13958"/>
                  </a:lnTo>
                  <a:lnTo>
                    <a:pt x="1706" y="14056"/>
                  </a:lnTo>
                  <a:lnTo>
                    <a:pt x="1482" y="14163"/>
                  </a:lnTo>
                  <a:lnTo>
                    <a:pt x="1188" y="14234"/>
                  </a:lnTo>
                  <a:lnTo>
                    <a:pt x="1000" y="14234"/>
                  </a:lnTo>
                  <a:lnTo>
                    <a:pt x="822" y="14190"/>
                  </a:lnTo>
                  <a:lnTo>
                    <a:pt x="661" y="14092"/>
                  </a:lnTo>
                  <a:lnTo>
                    <a:pt x="518" y="13931"/>
                  </a:lnTo>
                  <a:lnTo>
                    <a:pt x="393" y="13708"/>
                  </a:lnTo>
                  <a:lnTo>
                    <a:pt x="339" y="13565"/>
                  </a:lnTo>
                  <a:lnTo>
                    <a:pt x="170" y="16011"/>
                  </a:lnTo>
                  <a:lnTo>
                    <a:pt x="0" y="18440"/>
                  </a:lnTo>
                  <a:lnTo>
                    <a:pt x="598" y="18521"/>
                  </a:lnTo>
                  <a:lnTo>
                    <a:pt x="1295" y="18628"/>
                  </a:lnTo>
                  <a:lnTo>
                    <a:pt x="1652" y="18673"/>
                  </a:lnTo>
                  <a:lnTo>
                    <a:pt x="2277" y="18699"/>
                  </a:lnTo>
                  <a:lnTo>
                    <a:pt x="2813" y="18628"/>
                  </a:lnTo>
                  <a:lnTo>
                    <a:pt x="3259" y="18476"/>
                  </a:lnTo>
                  <a:lnTo>
                    <a:pt x="3635" y="18235"/>
                  </a:lnTo>
                  <a:lnTo>
                    <a:pt x="3956" y="17905"/>
                  </a:lnTo>
                  <a:lnTo>
                    <a:pt x="4224" y="17494"/>
                  </a:lnTo>
                  <a:lnTo>
                    <a:pt x="4465" y="16985"/>
                  </a:lnTo>
                  <a:lnTo>
                    <a:pt x="4581" y="16690"/>
                  </a:lnTo>
                  <a:lnTo>
                    <a:pt x="4617" y="16583"/>
                  </a:lnTo>
                  <a:lnTo>
                    <a:pt x="4635" y="16342"/>
                  </a:lnTo>
                  <a:lnTo>
                    <a:pt x="4608" y="16235"/>
                  </a:lnTo>
                  <a:lnTo>
                    <a:pt x="4528" y="15985"/>
                  </a:lnTo>
                  <a:lnTo>
                    <a:pt x="4483" y="15726"/>
                  </a:lnTo>
                  <a:lnTo>
                    <a:pt x="4501" y="15592"/>
                  </a:lnTo>
                  <a:lnTo>
                    <a:pt x="4608" y="15440"/>
                  </a:lnTo>
                  <a:lnTo>
                    <a:pt x="4920" y="15270"/>
                  </a:lnTo>
                  <a:lnTo>
                    <a:pt x="5170" y="15190"/>
                  </a:lnTo>
                  <a:lnTo>
                    <a:pt x="5590" y="15038"/>
                  </a:lnTo>
                  <a:lnTo>
                    <a:pt x="6215" y="14726"/>
                  </a:lnTo>
                  <a:lnTo>
                    <a:pt x="6564" y="14467"/>
                  </a:lnTo>
                  <a:lnTo>
                    <a:pt x="6706" y="14315"/>
                  </a:lnTo>
                  <a:lnTo>
                    <a:pt x="6849" y="14136"/>
                  </a:lnTo>
                  <a:lnTo>
                    <a:pt x="7055" y="13725"/>
                  </a:lnTo>
                  <a:lnTo>
                    <a:pt x="7278" y="13056"/>
                  </a:lnTo>
                  <a:lnTo>
                    <a:pt x="7430" y="12645"/>
                  </a:lnTo>
                  <a:lnTo>
                    <a:pt x="7117" y="12502"/>
                  </a:lnTo>
                  <a:lnTo>
                    <a:pt x="6590" y="12261"/>
                  </a:lnTo>
                  <a:lnTo>
                    <a:pt x="6385" y="12118"/>
                  </a:lnTo>
                  <a:lnTo>
                    <a:pt x="6331" y="12064"/>
                  </a:lnTo>
                  <a:lnTo>
                    <a:pt x="6251" y="11930"/>
                  </a:lnTo>
                  <a:lnTo>
                    <a:pt x="6189" y="11672"/>
                  </a:lnTo>
                  <a:lnTo>
                    <a:pt x="6189" y="11502"/>
                  </a:lnTo>
                  <a:lnTo>
                    <a:pt x="6233" y="11448"/>
                  </a:lnTo>
                  <a:lnTo>
                    <a:pt x="6546" y="11350"/>
                  </a:lnTo>
                  <a:lnTo>
                    <a:pt x="6689" y="11288"/>
                  </a:lnTo>
                  <a:lnTo>
                    <a:pt x="6939" y="11171"/>
                  </a:lnTo>
                  <a:lnTo>
                    <a:pt x="7314" y="10984"/>
                  </a:lnTo>
                  <a:lnTo>
                    <a:pt x="7537" y="10832"/>
                  </a:lnTo>
                  <a:lnTo>
                    <a:pt x="7626" y="10743"/>
                  </a:lnTo>
                  <a:lnTo>
                    <a:pt x="7751" y="10573"/>
                  </a:lnTo>
                  <a:lnTo>
                    <a:pt x="7957" y="10162"/>
                  </a:lnTo>
                  <a:lnTo>
                    <a:pt x="8108" y="9680"/>
                  </a:lnTo>
                  <a:lnTo>
                    <a:pt x="8189" y="9153"/>
                  </a:lnTo>
                  <a:lnTo>
                    <a:pt x="8207" y="8617"/>
                  </a:lnTo>
                  <a:lnTo>
                    <a:pt x="8171" y="8082"/>
                  </a:lnTo>
                  <a:lnTo>
                    <a:pt x="8064" y="7582"/>
                  </a:lnTo>
                  <a:lnTo>
                    <a:pt x="7894" y="7135"/>
                  </a:lnTo>
                  <a:lnTo>
                    <a:pt x="7787" y="6948"/>
                  </a:lnTo>
                  <a:lnTo>
                    <a:pt x="7653" y="6769"/>
                  </a:lnTo>
                  <a:lnTo>
                    <a:pt x="7483" y="6608"/>
                  </a:lnTo>
                  <a:lnTo>
                    <a:pt x="7332" y="6760"/>
                  </a:lnTo>
                  <a:lnTo>
                    <a:pt x="7064" y="7037"/>
                  </a:lnTo>
                  <a:lnTo>
                    <a:pt x="6921" y="7099"/>
                  </a:lnTo>
                  <a:lnTo>
                    <a:pt x="6760" y="7135"/>
                  </a:lnTo>
                  <a:lnTo>
                    <a:pt x="6403" y="7064"/>
                  </a:lnTo>
                  <a:lnTo>
                    <a:pt x="6224" y="7037"/>
                  </a:lnTo>
                  <a:lnTo>
                    <a:pt x="6251" y="6733"/>
                  </a:lnTo>
                  <a:lnTo>
                    <a:pt x="6314" y="6448"/>
                  </a:lnTo>
                  <a:lnTo>
                    <a:pt x="6367" y="6340"/>
                  </a:lnTo>
                  <a:lnTo>
                    <a:pt x="6537" y="6153"/>
                  </a:lnTo>
                  <a:lnTo>
                    <a:pt x="6626" y="6064"/>
                  </a:lnTo>
                  <a:lnTo>
                    <a:pt x="6831" y="5858"/>
                  </a:lnTo>
                  <a:lnTo>
                    <a:pt x="7108" y="5394"/>
                  </a:lnTo>
                  <a:lnTo>
                    <a:pt x="7260" y="4885"/>
                  </a:lnTo>
                  <a:lnTo>
                    <a:pt x="7287" y="4367"/>
                  </a:lnTo>
                  <a:lnTo>
                    <a:pt x="7189" y="3867"/>
                  </a:lnTo>
                  <a:lnTo>
                    <a:pt x="6965" y="3393"/>
                  </a:lnTo>
                  <a:lnTo>
                    <a:pt x="6644" y="2992"/>
                  </a:lnTo>
                  <a:lnTo>
                    <a:pt x="6206" y="2679"/>
                  </a:lnTo>
                  <a:lnTo>
                    <a:pt x="5938" y="2563"/>
                  </a:lnTo>
                  <a:lnTo>
                    <a:pt x="5697" y="2911"/>
                  </a:lnTo>
                  <a:lnTo>
                    <a:pt x="5465" y="3268"/>
                  </a:lnTo>
                  <a:lnTo>
                    <a:pt x="5376" y="3411"/>
                  </a:lnTo>
                  <a:lnTo>
                    <a:pt x="5170" y="3652"/>
                  </a:lnTo>
                  <a:lnTo>
                    <a:pt x="4920" y="3804"/>
                  </a:lnTo>
                  <a:lnTo>
                    <a:pt x="4697" y="3813"/>
                  </a:lnTo>
                  <a:lnTo>
                    <a:pt x="4528" y="3769"/>
                  </a:lnTo>
                  <a:lnTo>
                    <a:pt x="4438" y="3733"/>
                  </a:lnTo>
                  <a:lnTo>
                    <a:pt x="4349" y="3679"/>
                  </a:lnTo>
                  <a:lnTo>
                    <a:pt x="4215" y="3572"/>
                  </a:lnTo>
                  <a:lnTo>
                    <a:pt x="4126" y="3393"/>
                  </a:lnTo>
                  <a:lnTo>
                    <a:pt x="4170" y="2974"/>
                  </a:lnTo>
                  <a:lnTo>
                    <a:pt x="4277" y="2688"/>
                  </a:lnTo>
                  <a:lnTo>
                    <a:pt x="4349" y="2465"/>
                  </a:lnTo>
                  <a:lnTo>
                    <a:pt x="4420" y="2054"/>
                  </a:lnTo>
                  <a:lnTo>
                    <a:pt x="4420" y="1661"/>
                  </a:lnTo>
                  <a:lnTo>
                    <a:pt x="4358" y="1295"/>
                  </a:lnTo>
                  <a:lnTo>
                    <a:pt x="4215" y="973"/>
                  </a:lnTo>
                  <a:lnTo>
                    <a:pt x="4010" y="679"/>
                  </a:lnTo>
                  <a:lnTo>
                    <a:pt x="3724" y="429"/>
                  </a:lnTo>
                  <a:lnTo>
                    <a:pt x="3376" y="232"/>
                  </a:lnTo>
                  <a:lnTo>
                    <a:pt x="3170" y="152"/>
                  </a:lnTo>
                  <a:lnTo>
                    <a:pt x="3001" y="89"/>
                  </a:lnTo>
                  <a:lnTo>
                    <a:pt x="2661" y="18"/>
                  </a:lnTo>
                  <a:lnTo>
                    <a:pt x="2143" y="0"/>
                  </a:lnTo>
                  <a:close/>
                </a:path>
              </a:pathLst>
            </a:custGeom>
            <a:noFill/>
            <a:ln w="19050"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690" name="Google Shape;690;p27"/>
            <p:cNvSpPr/>
            <p:nvPr/>
          </p:nvSpPr>
          <p:spPr>
            <a:xfrm>
              <a:off x="6100058" y="2089947"/>
              <a:ext cx="348440" cy="920788"/>
            </a:xfrm>
            <a:custGeom>
              <a:avLst/>
              <a:gdLst/>
              <a:ahLst/>
              <a:cxnLst/>
              <a:rect l="l" t="t" r="r" b="b"/>
              <a:pathLst>
                <a:path w="8207" h="18700" extrusionOk="0">
                  <a:moveTo>
                    <a:pt x="2143" y="0"/>
                  </a:moveTo>
                  <a:lnTo>
                    <a:pt x="1465" y="107"/>
                  </a:lnTo>
                  <a:lnTo>
                    <a:pt x="813" y="331"/>
                  </a:lnTo>
                  <a:lnTo>
                    <a:pt x="500" y="464"/>
                  </a:lnTo>
                  <a:lnTo>
                    <a:pt x="393" y="518"/>
                  </a:lnTo>
                  <a:lnTo>
                    <a:pt x="259" y="661"/>
                  </a:lnTo>
                  <a:lnTo>
                    <a:pt x="205" y="822"/>
                  </a:lnTo>
                  <a:lnTo>
                    <a:pt x="205" y="1009"/>
                  </a:lnTo>
                  <a:lnTo>
                    <a:pt x="268" y="1304"/>
                  </a:lnTo>
                  <a:lnTo>
                    <a:pt x="375" y="1706"/>
                  </a:lnTo>
                  <a:lnTo>
                    <a:pt x="375" y="1893"/>
                  </a:lnTo>
                  <a:lnTo>
                    <a:pt x="402" y="2170"/>
                  </a:lnTo>
                  <a:lnTo>
                    <a:pt x="429" y="2447"/>
                  </a:lnTo>
                  <a:lnTo>
                    <a:pt x="429" y="2768"/>
                  </a:lnTo>
                  <a:lnTo>
                    <a:pt x="527" y="3420"/>
                  </a:lnTo>
                  <a:lnTo>
                    <a:pt x="625" y="4072"/>
                  </a:lnTo>
                  <a:lnTo>
                    <a:pt x="616" y="4563"/>
                  </a:lnTo>
                  <a:lnTo>
                    <a:pt x="554" y="4894"/>
                  </a:lnTo>
                  <a:lnTo>
                    <a:pt x="491" y="5063"/>
                  </a:lnTo>
                  <a:lnTo>
                    <a:pt x="447" y="5206"/>
                  </a:lnTo>
                  <a:lnTo>
                    <a:pt x="482" y="5546"/>
                  </a:lnTo>
                  <a:lnTo>
                    <a:pt x="491" y="5715"/>
                  </a:lnTo>
                  <a:lnTo>
                    <a:pt x="839" y="5706"/>
                  </a:lnTo>
                  <a:lnTo>
                    <a:pt x="1179" y="5680"/>
                  </a:lnTo>
                  <a:lnTo>
                    <a:pt x="1375" y="5617"/>
                  </a:lnTo>
                  <a:lnTo>
                    <a:pt x="1572" y="5519"/>
                  </a:lnTo>
                  <a:lnTo>
                    <a:pt x="1786" y="5447"/>
                  </a:lnTo>
                  <a:lnTo>
                    <a:pt x="2233" y="5403"/>
                  </a:lnTo>
                  <a:lnTo>
                    <a:pt x="2697" y="5456"/>
                  </a:lnTo>
                  <a:lnTo>
                    <a:pt x="3152" y="5608"/>
                  </a:lnTo>
                  <a:lnTo>
                    <a:pt x="3563" y="5822"/>
                  </a:lnTo>
                  <a:lnTo>
                    <a:pt x="3920" y="6108"/>
                  </a:lnTo>
                  <a:lnTo>
                    <a:pt x="4188" y="6448"/>
                  </a:lnTo>
                  <a:lnTo>
                    <a:pt x="4349" y="6823"/>
                  </a:lnTo>
                  <a:lnTo>
                    <a:pt x="4376" y="7028"/>
                  </a:lnTo>
                  <a:lnTo>
                    <a:pt x="4385" y="7171"/>
                  </a:lnTo>
                  <a:lnTo>
                    <a:pt x="4331" y="7474"/>
                  </a:lnTo>
                  <a:lnTo>
                    <a:pt x="4215" y="7778"/>
                  </a:lnTo>
                  <a:lnTo>
                    <a:pt x="4054" y="8037"/>
                  </a:lnTo>
                  <a:lnTo>
                    <a:pt x="3956" y="8135"/>
                  </a:lnTo>
                  <a:lnTo>
                    <a:pt x="3894" y="8189"/>
                  </a:lnTo>
                  <a:lnTo>
                    <a:pt x="3768" y="8242"/>
                  </a:lnTo>
                  <a:lnTo>
                    <a:pt x="3608" y="8216"/>
                  </a:lnTo>
                  <a:lnTo>
                    <a:pt x="3322" y="7939"/>
                  </a:lnTo>
                  <a:lnTo>
                    <a:pt x="3134" y="7742"/>
                  </a:lnTo>
                  <a:lnTo>
                    <a:pt x="2867" y="7546"/>
                  </a:lnTo>
                  <a:lnTo>
                    <a:pt x="2420" y="7296"/>
                  </a:lnTo>
                  <a:lnTo>
                    <a:pt x="2116" y="7189"/>
                  </a:lnTo>
                  <a:lnTo>
                    <a:pt x="1965" y="7171"/>
                  </a:lnTo>
                  <a:lnTo>
                    <a:pt x="1759" y="7153"/>
                  </a:lnTo>
                  <a:lnTo>
                    <a:pt x="1322" y="7171"/>
                  </a:lnTo>
                  <a:lnTo>
                    <a:pt x="616" y="7269"/>
                  </a:lnTo>
                  <a:lnTo>
                    <a:pt x="71" y="7341"/>
                  </a:lnTo>
                  <a:lnTo>
                    <a:pt x="54" y="7608"/>
                  </a:lnTo>
                  <a:lnTo>
                    <a:pt x="9" y="8144"/>
                  </a:lnTo>
                  <a:lnTo>
                    <a:pt x="45" y="8492"/>
                  </a:lnTo>
                  <a:lnTo>
                    <a:pt x="116" y="8653"/>
                  </a:lnTo>
                  <a:lnTo>
                    <a:pt x="241" y="8930"/>
                  </a:lnTo>
                  <a:lnTo>
                    <a:pt x="366" y="9484"/>
                  </a:lnTo>
                  <a:lnTo>
                    <a:pt x="384" y="10305"/>
                  </a:lnTo>
                  <a:lnTo>
                    <a:pt x="366" y="10859"/>
                  </a:lnTo>
                  <a:lnTo>
                    <a:pt x="348" y="11386"/>
                  </a:lnTo>
                  <a:lnTo>
                    <a:pt x="357" y="11904"/>
                  </a:lnTo>
                  <a:lnTo>
                    <a:pt x="375" y="12029"/>
                  </a:lnTo>
                  <a:lnTo>
                    <a:pt x="455" y="12252"/>
                  </a:lnTo>
                  <a:lnTo>
                    <a:pt x="580" y="12457"/>
                  </a:lnTo>
                  <a:lnTo>
                    <a:pt x="750" y="12645"/>
                  </a:lnTo>
                  <a:lnTo>
                    <a:pt x="947" y="12779"/>
                  </a:lnTo>
                  <a:lnTo>
                    <a:pt x="1161" y="12877"/>
                  </a:lnTo>
                  <a:lnTo>
                    <a:pt x="1384" y="12922"/>
                  </a:lnTo>
                  <a:lnTo>
                    <a:pt x="1616" y="12895"/>
                  </a:lnTo>
                  <a:lnTo>
                    <a:pt x="1724" y="12859"/>
                  </a:lnTo>
                  <a:lnTo>
                    <a:pt x="1920" y="12788"/>
                  </a:lnTo>
                  <a:lnTo>
                    <a:pt x="2268" y="12716"/>
                  </a:lnTo>
                  <a:lnTo>
                    <a:pt x="2599" y="12716"/>
                  </a:lnTo>
                  <a:lnTo>
                    <a:pt x="2893" y="12788"/>
                  </a:lnTo>
                  <a:lnTo>
                    <a:pt x="3313" y="12975"/>
                  </a:lnTo>
                  <a:lnTo>
                    <a:pt x="3822" y="13359"/>
                  </a:lnTo>
                  <a:lnTo>
                    <a:pt x="4072" y="13565"/>
                  </a:lnTo>
                  <a:lnTo>
                    <a:pt x="4135" y="13627"/>
                  </a:lnTo>
                  <a:lnTo>
                    <a:pt x="4215" y="13824"/>
                  </a:lnTo>
                  <a:lnTo>
                    <a:pt x="4260" y="14056"/>
                  </a:lnTo>
                  <a:lnTo>
                    <a:pt x="4251" y="14288"/>
                  </a:lnTo>
                  <a:lnTo>
                    <a:pt x="4224" y="14386"/>
                  </a:lnTo>
                  <a:lnTo>
                    <a:pt x="4188" y="14467"/>
                  </a:lnTo>
                  <a:lnTo>
                    <a:pt x="4063" y="14618"/>
                  </a:lnTo>
                  <a:lnTo>
                    <a:pt x="3885" y="14752"/>
                  </a:lnTo>
                  <a:lnTo>
                    <a:pt x="3697" y="14842"/>
                  </a:lnTo>
                  <a:lnTo>
                    <a:pt x="3608" y="14860"/>
                  </a:lnTo>
                  <a:lnTo>
                    <a:pt x="3536" y="14860"/>
                  </a:lnTo>
                  <a:lnTo>
                    <a:pt x="3367" y="14797"/>
                  </a:lnTo>
                  <a:lnTo>
                    <a:pt x="3197" y="14681"/>
                  </a:lnTo>
                  <a:lnTo>
                    <a:pt x="3063" y="14547"/>
                  </a:lnTo>
                  <a:lnTo>
                    <a:pt x="3027" y="14476"/>
                  </a:lnTo>
                  <a:lnTo>
                    <a:pt x="2965" y="14342"/>
                  </a:lnTo>
                  <a:lnTo>
                    <a:pt x="2840" y="14145"/>
                  </a:lnTo>
                  <a:lnTo>
                    <a:pt x="2697" y="14002"/>
                  </a:lnTo>
                  <a:lnTo>
                    <a:pt x="2545" y="13922"/>
                  </a:lnTo>
                  <a:lnTo>
                    <a:pt x="2295" y="13877"/>
                  </a:lnTo>
                  <a:lnTo>
                    <a:pt x="1911" y="13958"/>
                  </a:lnTo>
                  <a:lnTo>
                    <a:pt x="1706" y="14056"/>
                  </a:lnTo>
                  <a:lnTo>
                    <a:pt x="1482" y="14163"/>
                  </a:lnTo>
                  <a:lnTo>
                    <a:pt x="1188" y="14234"/>
                  </a:lnTo>
                  <a:lnTo>
                    <a:pt x="1000" y="14234"/>
                  </a:lnTo>
                  <a:lnTo>
                    <a:pt x="822" y="14190"/>
                  </a:lnTo>
                  <a:lnTo>
                    <a:pt x="661" y="14092"/>
                  </a:lnTo>
                  <a:lnTo>
                    <a:pt x="518" y="13931"/>
                  </a:lnTo>
                  <a:lnTo>
                    <a:pt x="393" y="13708"/>
                  </a:lnTo>
                  <a:lnTo>
                    <a:pt x="339" y="13565"/>
                  </a:lnTo>
                  <a:lnTo>
                    <a:pt x="170" y="16011"/>
                  </a:lnTo>
                  <a:lnTo>
                    <a:pt x="0" y="18440"/>
                  </a:lnTo>
                  <a:lnTo>
                    <a:pt x="598" y="18521"/>
                  </a:lnTo>
                  <a:lnTo>
                    <a:pt x="1295" y="18628"/>
                  </a:lnTo>
                  <a:lnTo>
                    <a:pt x="1652" y="18673"/>
                  </a:lnTo>
                  <a:lnTo>
                    <a:pt x="2277" y="18699"/>
                  </a:lnTo>
                  <a:lnTo>
                    <a:pt x="2813" y="18628"/>
                  </a:lnTo>
                  <a:lnTo>
                    <a:pt x="3259" y="18476"/>
                  </a:lnTo>
                  <a:lnTo>
                    <a:pt x="3635" y="18235"/>
                  </a:lnTo>
                  <a:lnTo>
                    <a:pt x="3956" y="17905"/>
                  </a:lnTo>
                  <a:lnTo>
                    <a:pt x="4224" y="17494"/>
                  </a:lnTo>
                  <a:lnTo>
                    <a:pt x="4465" y="16985"/>
                  </a:lnTo>
                  <a:lnTo>
                    <a:pt x="4581" y="16690"/>
                  </a:lnTo>
                  <a:lnTo>
                    <a:pt x="4617" y="16583"/>
                  </a:lnTo>
                  <a:lnTo>
                    <a:pt x="4635" y="16342"/>
                  </a:lnTo>
                  <a:lnTo>
                    <a:pt x="4608" y="16235"/>
                  </a:lnTo>
                  <a:lnTo>
                    <a:pt x="4528" y="15985"/>
                  </a:lnTo>
                  <a:lnTo>
                    <a:pt x="4483" y="15726"/>
                  </a:lnTo>
                  <a:lnTo>
                    <a:pt x="4501" y="15592"/>
                  </a:lnTo>
                  <a:lnTo>
                    <a:pt x="4608" y="15440"/>
                  </a:lnTo>
                  <a:lnTo>
                    <a:pt x="4920" y="15270"/>
                  </a:lnTo>
                  <a:lnTo>
                    <a:pt x="5170" y="15190"/>
                  </a:lnTo>
                  <a:lnTo>
                    <a:pt x="5590" y="15038"/>
                  </a:lnTo>
                  <a:lnTo>
                    <a:pt x="6215" y="14726"/>
                  </a:lnTo>
                  <a:lnTo>
                    <a:pt x="6564" y="14467"/>
                  </a:lnTo>
                  <a:lnTo>
                    <a:pt x="6706" y="14315"/>
                  </a:lnTo>
                  <a:lnTo>
                    <a:pt x="6849" y="14136"/>
                  </a:lnTo>
                  <a:lnTo>
                    <a:pt x="7055" y="13725"/>
                  </a:lnTo>
                  <a:lnTo>
                    <a:pt x="7278" y="13056"/>
                  </a:lnTo>
                  <a:lnTo>
                    <a:pt x="7430" y="12645"/>
                  </a:lnTo>
                  <a:lnTo>
                    <a:pt x="7117" y="12502"/>
                  </a:lnTo>
                  <a:lnTo>
                    <a:pt x="6590" y="12261"/>
                  </a:lnTo>
                  <a:lnTo>
                    <a:pt x="6385" y="12118"/>
                  </a:lnTo>
                  <a:lnTo>
                    <a:pt x="6331" y="12064"/>
                  </a:lnTo>
                  <a:lnTo>
                    <a:pt x="6251" y="11930"/>
                  </a:lnTo>
                  <a:lnTo>
                    <a:pt x="6189" y="11672"/>
                  </a:lnTo>
                  <a:lnTo>
                    <a:pt x="6189" y="11502"/>
                  </a:lnTo>
                  <a:lnTo>
                    <a:pt x="6233" y="11448"/>
                  </a:lnTo>
                  <a:lnTo>
                    <a:pt x="6546" y="11350"/>
                  </a:lnTo>
                  <a:lnTo>
                    <a:pt x="6689" y="11288"/>
                  </a:lnTo>
                  <a:lnTo>
                    <a:pt x="6939" y="11171"/>
                  </a:lnTo>
                  <a:lnTo>
                    <a:pt x="7314" y="10984"/>
                  </a:lnTo>
                  <a:lnTo>
                    <a:pt x="7537" y="10832"/>
                  </a:lnTo>
                  <a:lnTo>
                    <a:pt x="7626" y="10743"/>
                  </a:lnTo>
                  <a:lnTo>
                    <a:pt x="7751" y="10573"/>
                  </a:lnTo>
                  <a:lnTo>
                    <a:pt x="7957" y="10162"/>
                  </a:lnTo>
                  <a:lnTo>
                    <a:pt x="8108" y="9680"/>
                  </a:lnTo>
                  <a:lnTo>
                    <a:pt x="8189" y="9153"/>
                  </a:lnTo>
                  <a:lnTo>
                    <a:pt x="8207" y="8617"/>
                  </a:lnTo>
                  <a:lnTo>
                    <a:pt x="8171" y="8082"/>
                  </a:lnTo>
                  <a:lnTo>
                    <a:pt x="8064" y="7582"/>
                  </a:lnTo>
                  <a:lnTo>
                    <a:pt x="7894" y="7135"/>
                  </a:lnTo>
                  <a:lnTo>
                    <a:pt x="7787" y="6948"/>
                  </a:lnTo>
                  <a:lnTo>
                    <a:pt x="7653" y="6769"/>
                  </a:lnTo>
                  <a:lnTo>
                    <a:pt x="7483" y="6608"/>
                  </a:lnTo>
                  <a:lnTo>
                    <a:pt x="7332" y="6760"/>
                  </a:lnTo>
                  <a:lnTo>
                    <a:pt x="7064" y="7037"/>
                  </a:lnTo>
                  <a:lnTo>
                    <a:pt x="6921" y="7099"/>
                  </a:lnTo>
                  <a:lnTo>
                    <a:pt x="6760" y="7135"/>
                  </a:lnTo>
                  <a:lnTo>
                    <a:pt x="6403" y="7064"/>
                  </a:lnTo>
                  <a:lnTo>
                    <a:pt x="6224" y="7037"/>
                  </a:lnTo>
                  <a:lnTo>
                    <a:pt x="6251" y="6733"/>
                  </a:lnTo>
                  <a:lnTo>
                    <a:pt x="6314" y="6448"/>
                  </a:lnTo>
                  <a:lnTo>
                    <a:pt x="6367" y="6340"/>
                  </a:lnTo>
                  <a:lnTo>
                    <a:pt x="6537" y="6153"/>
                  </a:lnTo>
                  <a:lnTo>
                    <a:pt x="6626" y="6064"/>
                  </a:lnTo>
                  <a:lnTo>
                    <a:pt x="6831" y="5858"/>
                  </a:lnTo>
                  <a:lnTo>
                    <a:pt x="7108" y="5394"/>
                  </a:lnTo>
                  <a:lnTo>
                    <a:pt x="7260" y="4885"/>
                  </a:lnTo>
                  <a:lnTo>
                    <a:pt x="7287" y="4367"/>
                  </a:lnTo>
                  <a:lnTo>
                    <a:pt x="7189" y="3867"/>
                  </a:lnTo>
                  <a:lnTo>
                    <a:pt x="6965" y="3393"/>
                  </a:lnTo>
                  <a:lnTo>
                    <a:pt x="6644" y="2992"/>
                  </a:lnTo>
                  <a:lnTo>
                    <a:pt x="6206" y="2679"/>
                  </a:lnTo>
                  <a:lnTo>
                    <a:pt x="5938" y="2563"/>
                  </a:lnTo>
                  <a:lnTo>
                    <a:pt x="5697" y="2911"/>
                  </a:lnTo>
                  <a:lnTo>
                    <a:pt x="5465" y="3268"/>
                  </a:lnTo>
                  <a:lnTo>
                    <a:pt x="5376" y="3411"/>
                  </a:lnTo>
                  <a:lnTo>
                    <a:pt x="5170" y="3652"/>
                  </a:lnTo>
                  <a:lnTo>
                    <a:pt x="4920" y="3804"/>
                  </a:lnTo>
                  <a:lnTo>
                    <a:pt x="4697" y="3813"/>
                  </a:lnTo>
                  <a:lnTo>
                    <a:pt x="4528" y="3769"/>
                  </a:lnTo>
                  <a:lnTo>
                    <a:pt x="4438" y="3733"/>
                  </a:lnTo>
                  <a:lnTo>
                    <a:pt x="4349" y="3679"/>
                  </a:lnTo>
                  <a:lnTo>
                    <a:pt x="4215" y="3572"/>
                  </a:lnTo>
                  <a:lnTo>
                    <a:pt x="4126" y="3393"/>
                  </a:lnTo>
                  <a:lnTo>
                    <a:pt x="4170" y="2974"/>
                  </a:lnTo>
                  <a:lnTo>
                    <a:pt x="4277" y="2688"/>
                  </a:lnTo>
                  <a:lnTo>
                    <a:pt x="4349" y="2465"/>
                  </a:lnTo>
                  <a:lnTo>
                    <a:pt x="4420" y="2054"/>
                  </a:lnTo>
                  <a:lnTo>
                    <a:pt x="4420" y="1661"/>
                  </a:lnTo>
                  <a:lnTo>
                    <a:pt x="4358" y="1295"/>
                  </a:lnTo>
                  <a:lnTo>
                    <a:pt x="4215" y="973"/>
                  </a:lnTo>
                  <a:lnTo>
                    <a:pt x="4010" y="679"/>
                  </a:lnTo>
                  <a:lnTo>
                    <a:pt x="3724" y="429"/>
                  </a:lnTo>
                  <a:lnTo>
                    <a:pt x="3376" y="232"/>
                  </a:lnTo>
                  <a:lnTo>
                    <a:pt x="3170" y="152"/>
                  </a:lnTo>
                  <a:lnTo>
                    <a:pt x="3001" y="89"/>
                  </a:lnTo>
                  <a:lnTo>
                    <a:pt x="2661" y="18"/>
                  </a:lnTo>
                  <a:lnTo>
                    <a:pt x="2143" y="0"/>
                  </a:lnTo>
                  <a:close/>
                </a:path>
              </a:pathLst>
            </a:custGeom>
            <a:solidFill>
              <a:srgbClr val="FFD316"/>
            </a:solidFill>
            <a:ln>
              <a:noFill/>
            </a:ln>
          </p:spPr>
          <p:txBody>
            <a:bodyPr spcFirstLastPara="1" wrap="square" lIns="182850" tIns="182850" rIns="182850" bIns="182850" anchor="ctr" anchorCtr="0">
              <a:noAutofit/>
            </a:bodyPr>
            <a:lstStyle/>
            <a:p>
              <a:endParaRPr sz="3600"/>
            </a:p>
          </p:txBody>
        </p:sp>
        <p:sp>
          <p:nvSpPr>
            <p:cNvPr id="691" name="Google Shape;691;p27"/>
            <p:cNvSpPr/>
            <p:nvPr/>
          </p:nvSpPr>
          <p:spPr>
            <a:xfrm>
              <a:off x="5585332" y="2017512"/>
              <a:ext cx="427365" cy="963923"/>
            </a:xfrm>
            <a:custGeom>
              <a:avLst/>
              <a:gdLst/>
              <a:ahLst/>
              <a:cxnLst/>
              <a:rect l="l" t="t" r="r" b="b"/>
              <a:pathLst>
                <a:path w="8681" h="19576" extrusionOk="0">
                  <a:moveTo>
                    <a:pt x="6171" y="1"/>
                  </a:moveTo>
                  <a:lnTo>
                    <a:pt x="5912" y="46"/>
                  </a:lnTo>
                  <a:lnTo>
                    <a:pt x="5671" y="144"/>
                  </a:lnTo>
                  <a:lnTo>
                    <a:pt x="5448" y="305"/>
                  </a:lnTo>
                  <a:lnTo>
                    <a:pt x="5225" y="519"/>
                  </a:lnTo>
                  <a:lnTo>
                    <a:pt x="4912" y="948"/>
                  </a:lnTo>
                  <a:lnTo>
                    <a:pt x="4707" y="1323"/>
                  </a:lnTo>
                  <a:lnTo>
                    <a:pt x="4644" y="1457"/>
                  </a:lnTo>
                  <a:lnTo>
                    <a:pt x="4564" y="1707"/>
                  </a:lnTo>
                  <a:lnTo>
                    <a:pt x="4528" y="1957"/>
                  </a:lnTo>
                  <a:lnTo>
                    <a:pt x="4537" y="2207"/>
                  </a:lnTo>
                  <a:lnTo>
                    <a:pt x="4591" y="2439"/>
                  </a:lnTo>
                  <a:lnTo>
                    <a:pt x="4698" y="2653"/>
                  </a:lnTo>
                  <a:lnTo>
                    <a:pt x="4850" y="2850"/>
                  </a:lnTo>
                  <a:lnTo>
                    <a:pt x="5055" y="3028"/>
                  </a:lnTo>
                  <a:lnTo>
                    <a:pt x="5171" y="3109"/>
                  </a:lnTo>
                  <a:lnTo>
                    <a:pt x="5359" y="3234"/>
                  </a:lnTo>
                  <a:lnTo>
                    <a:pt x="5591" y="3493"/>
                  </a:lnTo>
                  <a:lnTo>
                    <a:pt x="5662" y="3787"/>
                  </a:lnTo>
                  <a:lnTo>
                    <a:pt x="5582" y="4100"/>
                  </a:lnTo>
                  <a:lnTo>
                    <a:pt x="5466" y="4269"/>
                  </a:lnTo>
                  <a:lnTo>
                    <a:pt x="5403" y="4359"/>
                  </a:lnTo>
                  <a:lnTo>
                    <a:pt x="5269" y="4475"/>
                  </a:lnTo>
                  <a:lnTo>
                    <a:pt x="5055" y="4564"/>
                  </a:lnTo>
                  <a:lnTo>
                    <a:pt x="4760" y="4537"/>
                  </a:lnTo>
                  <a:lnTo>
                    <a:pt x="4475" y="4394"/>
                  </a:lnTo>
                  <a:lnTo>
                    <a:pt x="4350" y="4287"/>
                  </a:lnTo>
                  <a:lnTo>
                    <a:pt x="4046" y="4002"/>
                  </a:lnTo>
                  <a:lnTo>
                    <a:pt x="3475" y="3359"/>
                  </a:lnTo>
                  <a:lnTo>
                    <a:pt x="3162" y="3010"/>
                  </a:lnTo>
                  <a:lnTo>
                    <a:pt x="2930" y="3171"/>
                  </a:lnTo>
                  <a:lnTo>
                    <a:pt x="2376" y="3573"/>
                  </a:lnTo>
                  <a:lnTo>
                    <a:pt x="2117" y="3832"/>
                  </a:lnTo>
                  <a:lnTo>
                    <a:pt x="2037" y="3930"/>
                  </a:lnTo>
                  <a:lnTo>
                    <a:pt x="1912" y="4153"/>
                  </a:lnTo>
                  <a:lnTo>
                    <a:pt x="1849" y="4386"/>
                  </a:lnTo>
                  <a:lnTo>
                    <a:pt x="1840" y="4636"/>
                  </a:lnTo>
                  <a:lnTo>
                    <a:pt x="1912" y="5037"/>
                  </a:lnTo>
                  <a:lnTo>
                    <a:pt x="2180" y="5627"/>
                  </a:lnTo>
                  <a:lnTo>
                    <a:pt x="2385" y="5948"/>
                  </a:lnTo>
                  <a:lnTo>
                    <a:pt x="2439" y="6038"/>
                  </a:lnTo>
                  <a:lnTo>
                    <a:pt x="2510" y="6261"/>
                  </a:lnTo>
                  <a:lnTo>
                    <a:pt x="2537" y="6493"/>
                  </a:lnTo>
                  <a:lnTo>
                    <a:pt x="2510" y="6716"/>
                  </a:lnTo>
                  <a:lnTo>
                    <a:pt x="2474" y="6806"/>
                  </a:lnTo>
                  <a:lnTo>
                    <a:pt x="2430" y="6850"/>
                  </a:lnTo>
                  <a:lnTo>
                    <a:pt x="2260" y="6922"/>
                  </a:lnTo>
                  <a:lnTo>
                    <a:pt x="1912" y="6957"/>
                  </a:lnTo>
                  <a:lnTo>
                    <a:pt x="1689" y="6940"/>
                  </a:lnTo>
                  <a:lnTo>
                    <a:pt x="1510" y="6904"/>
                  </a:lnTo>
                  <a:lnTo>
                    <a:pt x="1153" y="6734"/>
                  </a:lnTo>
                  <a:lnTo>
                    <a:pt x="965" y="6645"/>
                  </a:lnTo>
                  <a:lnTo>
                    <a:pt x="831" y="6797"/>
                  </a:lnTo>
                  <a:lnTo>
                    <a:pt x="608" y="7100"/>
                  </a:lnTo>
                  <a:lnTo>
                    <a:pt x="367" y="7591"/>
                  </a:lnTo>
                  <a:lnTo>
                    <a:pt x="170" y="8288"/>
                  </a:lnTo>
                  <a:lnTo>
                    <a:pt x="63" y="9002"/>
                  </a:lnTo>
                  <a:lnTo>
                    <a:pt x="10" y="9360"/>
                  </a:lnTo>
                  <a:lnTo>
                    <a:pt x="1" y="9511"/>
                  </a:lnTo>
                  <a:lnTo>
                    <a:pt x="1" y="9797"/>
                  </a:lnTo>
                  <a:lnTo>
                    <a:pt x="45" y="10065"/>
                  </a:lnTo>
                  <a:lnTo>
                    <a:pt x="135" y="10315"/>
                  </a:lnTo>
                  <a:lnTo>
                    <a:pt x="269" y="10547"/>
                  </a:lnTo>
                  <a:lnTo>
                    <a:pt x="438" y="10753"/>
                  </a:lnTo>
                  <a:lnTo>
                    <a:pt x="644" y="10940"/>
                  </a:lnTo>
                  <a:lnTo>
                    <a:pt x="894" y="11092"/>
                  </a:lnTo>
                  <a:lnTo>
                    <a:pt x="1028" y="11163"/>
                  </a:lnTo>
                  <a:lnTo>
                    <a:pt x="1313" y="11315"/>
                  </a:lnTo>
                  <a:lnTo>
                    <a:pt x="1599" y="11449"/>
                  </a:lnTo>
                  <a:lnTo>
                    <a:pt x="1796" y="11530"/>
                  </a:lnTo>
                  <a:lnTo>
                    <a:pt x="2099" y="11753"/>
                  </a:lnTo>
                  <a:lnTo>
                    <a:pt x="2260" y="12047"/>
                  </a:lnTo>
                  <a:lnTo>
                    <a:pt x="2305" y="12405"/>
                  </a:lnTo>
                  <a:lnTo>
                    <a:pt x="2269" y="12610"/>
                  </a:lnTo>
                  <a:lnTo>
                    <a:pt x="2242" y="12726"/>
                  </a:lnTo>
                  <a:lnTo>
                    <a:pt x="2162" y="12914"/>
                  </a:lnTo>
                  <a:lnTo>
                    <a:pt x="2055" y="13048"/>
                  </a:lnTo>
                  <a:lnTo>
                    <a:pt x="1921" y="13146"/>
                  </a:lnTo>
                  <a:lnTo>
                    <a:pt x="1680" y="13217"/>
                  </a:lnTo>
                  <a:lnTo>
                    <a:pt x="1296" y="13217"/>
                  </a:lnTo>
                  <a:lnTo>
                    <a:pt x="1081" y="13190"/>
                  </a:lnTo>
                  <a:lnTo>
                    <a:pt x="1081" y="13387"/>
                  </a:lnTo>
                  <a:lnTo>
                    <a:pt x="1126" y="13753"/>
                  </a:lnTo>
                  <a:lnTo>
                    <a:pt x="1233" y="14083"/>
                  </a:lnTo>
                  <a:lnTo>
                    <a:pt x="1394" y="14387"/>
                  </a:lnTo>
                  <a:lnTo>
                    <a:pt x="1680" y="14807"/>
                  </a:lnTo>
                  <a:lnTo>
                    <a:pt x="2108" y="15343"/>
                  </a:lnTo>
                  <a:lnTo>
                    <a:pt x="2296" y="15619"/>
                  </a:lnTo>
                  <a:lnTo>
                    <a:pt x="2358" y="15709"/>
                  </a:lnTo>
                  <a:lnTo>
                    <a:pt x="2483" y="15825"/>
                  </a:lnTo>
                  <a:lnTo>
                    <a:pt x="2707" y="15932"/>
                  </a:lnTo>
                  <a:lnTo>
                    <a:pt x="3180" y="15959"/>
                  </a:lnTo>
                  <a:lnTo>
                    <a:pt x="3501" y="15994"/>
                  </a:lnTo>
                  <a:lnTo>
                    <a:pt x="3751" y="16066"/>
                  </a:lnTo>
                  <a:lnTo>
                    <a:pt x="4234" y="16352"/>
                  </a:lnTo>
                  <a:lnTo>
                    <a:pt x="4475" y="16486"/>
                  </a:lnTo>
                  <a:lnTo>
                    <a:pt x="4091" y="16941"/>
                  </a:lnTo>
                  <a:lnTo>
                    <a:pt x="3698" y="17379"/>
                  </a:lnTo>
                  <a:lnTo>
                    <a:pt x="3582" y="17441"/>
                  </a:lnTo>
                  <a:lnTo>
                    <a:pt x="3332" y="17495"/>
                  </a:lnTo>
                  <a:lnTo>
                    <a:pt x="3626" y="17905"/>
                  </a:lnTo>
                  <a:lnTo>
                    <a:pt x="4028" y="18495"/>
                  </a:lnTo>
                  <a:lnTo>
                    <a:pt x="4314" y="18843"/>
                  </a:lnTo>
                  <a:lnTo>
                    <a:pt x="4475" y="18995"/>
                  </a:lnTo>
                  <a:lnTo>
                    <a:pt x="4680" y="19174"/>
                  </a:lnTo>
                  <a:lnTo>
                    <a:pt x="5136" y="19441"/>
                  </a:lnTo>
                  <a:lnTo>
                    <a:pt x="5502" y="19549"/>
                  </a:lnTo>
                  <a:lnTo>
                    <a:pt x="5761" y="19575"/>
                  </a:lnTo>
                  <a:lnTo>
                    <a:pt x="6037" y="19558"/>
                  </a:lnTo>
                  <a:lnTo>
                    <a:pt x="6332" y="19486"/>
                  </a:lnTo>
                  <a:lnTo>
                    <a:pt x="6484" y="19433"/>
                  </a:lnTo>
                  <a:lnTo>
                    <a:pt x="6716" y="19325"/>
                  </a:lnTo>
                  <a:lnTo>
                    <a:pt x="7154" y="19013"/>
                  </a:lnTo>
                  <a:lnTo>
                    <a:pt x="7538" y="18611"/>
                  </a:lnTo>
                  <a:lnTo>
                    <a:pt x="7868" y="18138"/>
                  </a:lnTo>
                  <a:lnTo>
                    <a:pt x="8127" y="17620"/>
                  </a:lnTo>
                  <a:lnTo>
                    <a:pt x="8315" y="17075"/>
                  </a:lnTo>
                  <a:lnTo>
                    <a:pt x="8413" y="16530"/>
                  </a:lnTo>
                  <a:lnTo>
                    <a:pt x="8422" y="15994"/>
                  </a:lnTo>
                  <a:lnTo>
                    <a:pt x="8377" y="15753"/>
                  </a:lnTo>
                  <a:lnTo>
                    <a:pt x="8341" y="15637"/>
                  </a:lnTo>
                  <a:lnTo>
                    <a:pt x="8127" y="15414"/>
                  </a:lnTo>
                  <a:lnTo>
                    <a:pt x="7806" y="15218"/>
                  </a:lnTo>
                  <a:lnTo>
                    <a:pt x="7466" y="15084"/>
                  </a:lnTo>
                  <a:lnTo>
                    <a:pt x="7314" y="15057"/>
                  </a:lnTo>
                  <a:lnTo>
                    <a:pt x="7172" y="15048"/>
                  </a:lnTo>
                  <a:lnTo>
                    <a:pt x="6975" y="15155"/>
                  </a:lnTo>
                  <a:lnTo>
                    <a:pt x="6886" y="15378"/>
                  </a:lnTo>
                  <a:lnTo>
                    <a:pt x="6877" y="15673"/>
                  </a:lnTo>
                  <a:lnTo>
                    <a:pt x="6913" y="15834"/>
                  </a:lnTo>
                  <a:lnTo>
                    <a:pt x="6922" y="15914"/>
                  </a:lnTo>
                  <a:lnTo>
                    <a:pt x="6895" y="16093"/>
                  </a:lnTo>
                  <a:lnTo>
                    <a:pt x="6805" y="16280"/>
                  </a:lnTo>
                  <a:lnTo>
                    <a:pt x="6689" y="16432"/>
                  </a:lnTo>
                  <a:lnTo>
                    <a:pt x="6627" y="16486"/>
                  </a:lnTo>
                  <a:lnTo>
                    <a:pt x="6573" y="16512"/>
                  </a:lnTo>
                  <a:lnTo>
                    <a:pt x="6412" y="16521"/>
                  </a:lnTo>
                  <a:lnTo>
                    <a:pt x="6136" y="16459"/>
                  </a:lnTo>
                  <a:lnTo>
                    <a:pt x="5984" y="16378"/>
                  </a:lnTo>
                  <a:lnTo>
                    <a:pt x="5868" y="16298"/>
                  </a:lnTo>
                  <a:lnTo>
                    <a:pt x="5671" y="16057"/>
                  </a:lnTo>
                  <a:lnTo>
                    <a:pt x="5537" y="15753"/>
                  </a:lnTo>
                  <a:lnTo>
                    <a:pt x="5457" y="15405"/>
                  </a:lnTo>
                  <a:lnTo>
                    <a:pt x="5448" y="15039"/>
                  </a:lnTo>
                  <a:lnTo>
                    <a:pt x="5484" y="14673"/>
                  </a:lnTo>
                  <a:lnTo>
                    <a:pt x="5591" y="14334"/>
                  </a:lnTo>
                  <a:lnTo>
                    <a:pt x="5752" y="14039"/>
                  </a:lnTo>
                  <a:lnTo>
                    <a:pt x="5859" y="13923"/>
                  </a:lnTo>
                  <a:lnTo>
                    <a:pt x="6055" y="13726"/>
                  </a:lnTo>
                  <a:lnTo>
                    <a:pt x="6466" y="13441"/>
                  </a:lnTo>
                  <a:lnTo>
                    <a:pt x="6788" y="13324"/>
                  </a:lnTo>
                  <a:lnTo>
                    <a:pt x="7020" y="13307"/>
                  </a:lnTo>
                  <a:lnTo>
                    <a:pt x="7270" y="13342"/>
                  </a:lnTo>
                  <a:lnTo>
                    <a:pt x="7529" y="13441"/>
                  </a:lnTo>
                  <a:lnTo>
                    <a:pt x="7672" y="13521"/>
                  </a:lnTo>
                  <a:lnTo>
                    <a:pt x="7788" y="13574"/>
                  </a:lnTo>
                  <a:lnTo>
                    <a:pt x="8109" y="13628"/>
                  </a:lnTo>
                  <a:lnTo>
                    <a:pt x="8315" y="13664"/>
                  </a:lnTo>
                  <a:lnTo>
                    <a:pt x="8315" y="10467"/>
                  </a:lnTo>
                  <a:lnTo>
                    <a:pt x="7681" y="10333"/>
                  </a:lnTo>
                  <a:lnTo>
                    <a:pt x="7038" y="10190"/>
                  </a:lnTo>
                  <a:lnTo>
                    <a:pt x="6868" y="10404"/>
                  </a:lnTo>
                  <a:lnTo>
                    <a:pt x="6448" y="10708"/>
                  </a:lnTo>
                  <a:lnTo>
                    <a:pt x="5975" y="10878"/>
                  </a:lnTo>
                  <a:lnTo>
                    <a:pt x="5466" y="10913"/>
                  </a:lnTo>
                  <a:lnTo>
                    <a:pt x="5198" y="10869"/>
                  </a:lnTo>
                  <a:lnTo>
                    <a:pt x="4966" y="10815"/>
                  </a:lnTo>
                  <a:lnTo>
                    <a:pt x="4501" y="10637"/>
                  </a:lnTo>
                  <a:lnTo>
                    <a:pt x="4198" y="10440"/>
                  </a:lnTo>
                  <a:lnTo>
                    <a:pt x="4028" y="10261"/>
                  </a:lnTo>
                  <a:lnTo>
                    <a:pt x="3894" y="10056"/>
                  </a:lnTo>
                  <a:lnTo>
                    <a:pt x="3805" y="9806"/>
                  </a:lnTo>
                  <a:lnTo>
                    <a:pt x="3778" y="9663"/>
                  </a:lnTo>
                  <a:lnTo>
                    <a:pt x="3769" y="9538"/>
                  </a:lnTo>
                  <a:lnTo>
                    <a:pt x="3796" y="9261"/>
                  </a:lnTo>
                  <a:lnTo>
                    <a:pt x="3867" y="8993"/>
                  </a:lnTo>
                  <a:lnTo>
                    <a:pt x="3984" y="8752"/>
                  </a:lnTo>
                  <a:lnTo>
                    <a:pt x="4055" y="8645"/>
                  </a:lnTo>
                  <a:lnTo>
                    <a:pt x="4109" y="8600"/>
                  </a:lnTo>
                  <a:lnTo>
                    <a:pt x="4305" y="8574"/>
                  </a:lnTo>
                  <a:lnTo>
                    <a:pt x="4555" y="8592"/>
                  </a:lnTo>
                  <a:lnTo>
                    <a:pt x="4796" y="8654"/>
                  </a:lnTo>
                  <a:lnTo>
                    <a:pt x="4894" y="8708"/>
                  </a:lnTo>
                  <a:lnTo>
                    <a:pt x="5207" y="8904"/>
                  </a:lnTo>
                  <a:lnTo>
                    <a:pt x="5528" y="9083"/>
                  </a:lnTo>
                  <a:lnTo>
                    <a:pt x="5689" y="9127"/>
                  </a:lnTo>
                  <a:lnTo>
                    <a:pt x="5823" y="9101"/>
                  </a:lnTo>
                  <a:lnTo>
                    <a:pt x="5939" y="9002"/>
                  </a:lnTo>
                  <a:lnTo>
                    <a:pt x="6127" y="8708"/>
                  </a:lnTo>
                  <a:lnTo>
                    <a:pt x="6279" y="8377"/>
                  </a:lnTo>
                  <a:lnTo>
                    <a:pt x="6377" y="8199"/>
                  </a:lnTo>
                  <a:lnTo>
                    <a:pt x="6573" y="8020"/>
                  </a:lnTo>
                  <a:lnTo>
                    <a:pt x="6788" y="7984"/>
                  </a:lnTo>
                  <a:lnTo>
                    <a:pt x="7029" y="8065"/>
                  </a:lnTo>
                  <a:lnTo>
                    <a:pt x="7163" y="8136"/>
                  </a:lnTo>
                  <a:lnTo>
                    <a:pt x="7716" y="8431"/>
                  </a:lnTo>
                  <a:lnTo>
                    <a:pt x="8395" y="8797"/>
                  </a:lnTo>
                  <a:lnTo>
                    <a:pt x="8502" y="6779"/>
                  </a:lnTo>
                  <a:lnTo>
                    <a:pt x="8609" y="4841"/>
                  </a:lnTo>
                  <a:lnTo>
                    <a:pt x="8190" y="4698"/>
                  </a:lnTo>
                  <a:lnTo>
                    <a:pt x="7752" y="4582"/>
                  </a:lnTo>
                  <a:lnTo>
                    <a:pt x="7413" y="4502"/>
                  </a:lnTo>
                  <a:lnTo>
                    <a:pt x="7002" y="4314"/>
                  </a:lnTo>
                  <a:lnTo>
                    <a:pt x="6779" y="4162"/>
                  </a:lnTo>
                  <a:lnTo>
                    <a:pt x="6591" y="3966"/>
                  </a:lnTo>
                  <a:lnTo>
                    <a:pt x="6448" y="3734"/>
                  </a:lnTo>
                  <a:lnTo>
                    <a:pt x="6341" y="3475"/>
                  </a:lnTo>
                  <a:lnTo>
                    <a:pt x="6270" y="3162"/>
                  </a:lnTo>
                  <a:lnTo>
                    <a:pt x="6252" y="2992"/>
                  </a:lnTo>
                  <a:lnTo>
                    <a:pt x="6243" y="2832"/>
                  </a:lnTo>
                  <a:lnTo>
                    <a:pt x="6314" y="2600"/>
                  </a:lnTo>
                  <a:lnTo>
                    <a:pt x="6475" y="2483"/>
                  </a:lnTo>
                  <a:lnTo>
                    <a:pt x="6725" y="2501"/>
                  </a:lnTo>
                  <a:lnTo>
                    <a:pt x="6886" y="2564"/>
                  </a:lnTo>
                  <a:lnTo>
                    <a:pt x="7100" y="2662"/>
                  </a:lnTo>
                  <a:lnTo>
                    <a:pt x="7538" y="2841"/>
                  </a:lnTo>
                  <a:lnTo>
                    <a:pt x="7975" y="2939"/>
                  </a:lnTo>
                  <a:lnTo>
                    <a:pt x="8324" y="2921"/>
                  </a:lnTo>
                  <a:lnTo>
                    <a:pt x="8556" y="2859"/>
                  </a:lnTo>
                  <a:lnTo>
                    <a:pt x="8672" y="2805"/>
                  </a:lnTo>
                  <a:lnTo>
                    <a:pt x="8681" y="2510"/>
                  </a:lnTo>
                  <a:lnTo>
                    <a:pt x="8672" y="2225"/>
                  </a:lnTo>
                  <a:lnTo>
                    <a:pt x="8645" y="2019"/>
                  </a:lnTo>
                  <a:lnTo>
                    <a:pt x="8538" y="1635"/>
                  </a:lnTo>
                  <a:lnTo>
                    <a:pt x="8368" y="1278"/>
                  </a:lnTo>
                  <a:lnTo>
                    <a:pt x="8145" y="948"/>
                  </a:lnTo>
                  <a:lnTo>
                    <a:pt x="7877" y="662"/>
                  </a:lnTo>
                  <a:lnTo>
                    <a:pt x="7556" y="421"/>
                  </a:lnTo>
                  <a:lnTo>
                    <a:pt x="7189" y="224"/>
                  </a:lnTo>
                  <a:lnTo>
                    <a:pt x="6796" y="81"/>
                  </a:lnTo>
                  <a:lnTo>
                    <a:pt x="6591" y="37"/>
                  </a:lnTo>
                  <a:lnTo>
                    <a:pt x="6439" y="10"/>
                  </a:lnTo>
                  <a:lnTo>
                    <a:pt x="6171" y="1"/>
                  </a:lnTo>
                  <a:close/>
                </a:path>
              </a:pathLst>
            </a:custGeom>
            <a:noFill/>
            <a:ln w="19050"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nvGrpSpPr>
          <p:cNvPr id="701" name="Google Shape;701;p27"/>
          <p:cNvGrpSpPr/>
          <p:nvPr/>
        </p:nvGrpSpPr>
        <p:grpSpPr>
          <a:xfrm>
            <a:off x="6753469" y="6404740"/>
            <a:ext cx="4720511" cy="3441603"/>
            <a:chOff x="2404638" y="1721363"/>
            <a:chExt cx="2964875" cy="2392438"/>
          </a:xfrm>
        </p:grpSpPr>
        <p:sp>
          <p:nvSpPr>
            <p:cNvPr id="702" name="Google Shape;702;p27"/>
            <p:cNvSpPr/>
            <p:nvPr/>
          </p:nvSpPr>
          <p:spPr>
            <a:xfrm>
              <a:off x="3868038" y="2395500"/>
              <a:ext cx="1185475" cy="456350"/>
            </a:xfrm>
            <a:custGeom>
              <a:avLst/>
              <a:gdLst/>
              <a:ahLst/>
              <a:cxnLst/>
              <a:rect l="l" t="t" r="r" b="b"/>
              <a:pathLst>
                <a:path w="47419" h="18254" extrusionOk="0">
                  <a:moveTo>
                    <a:pt x="46169" y="1"/>
                  </a:moveTo>
                  <a:lnTo>
                    <a:pt x="45901" y="63"/>
                  </a:lnTo>
                  <a:lnTo>
                    <a:pt x="45794" y="90"/>
                  </a:lnTo>
                  <a:lnTo>
                    <a:pt x="45695" y="126"/>
                  </a:lnTo>
                  <a:lnTo>
                    <a:pt x="42766" y="1019"/>
                  </a:lnTo>
                  <a:lnTo>
                    <a:pt x="38364" y="2367"/>
                  </a:lnTo>
                  <a:lnTo>
                    <a:pt x="35444" y="3296"/>
                  </a:lnTo>
                  <a:lnTo>
                    <a:pt x="33997" y="3787"/>
                  </a:lnTo>
                  <a:lnTo>
                    <a:pt x="29461" y="5341"/>
                  </a:lnTo>
                  <a:lnTo>
                    <a:pt x="20433" y="8556"/>
                  </a:lnTo>
                  <a:lnTo>
                    <a:pt x="15923" y="10181"/>
                  </a:lnTo>
                  <a:lnTo>
                    <a:pt x="12851" y="11279"/>
                  </a:lnTo>
                  <a:lnTo>
                    <a:pt x="6734" y="13539"/>
                  </a:lnTo>
                  <a:lnTo>
                    <a:pt x="3689" y="14700"/>
                  </a:lnTo>
                  <a:lnTo>
                    <a:pt x="3251" y="14878"/>
                  </a:lnTo>
                  <a:lnTo>
                    <a:pt x="2412" y="15289"/>
                  </a:lnTo>
                  <a:lnTo>
                    <a:pt x="1180" y="16003"/>
                  </a:lnTo>
                  <a:lnTo>
                    <a:pt x="385" y="16512"/>
                  </a:lnTo>
                  <a:lnTo>
                    <a:pt x="295" y="16584"/>
                  </a:lnTo>
                  <a:lnTo>
                    <a:pt x="144" y="16825"/>
                  </a:lnTo>
                  <a:lnTo>
                    <a:pt x="36" y="17120"/>
                  </a:lnTo>
                  <a:lnTo>
                    <a:pt x="1" y="17414"/>
                  </a:lnTo>
                  <a:lnTo>
                    <a:pt x="19" y="17548"/>
                  </a:lnTo>
                  <a:lnTo>
                    <a:pt x="45" y="17646"/>
                  </a:lnTo>
                  <a:lnTo>
                    <a:pt x="197" y="17825"/>
                  </a:lnTo>
                  <a:lnTo>
                    <a:pt x="528" y="18084"/>
                  </a:lnTo>
                  <a:lnTo>
                    <a:pt x="733" y="18254"/>
                  </a:lnTo>
                  <a:lnTo>
                    <a:pt x="1528" y="18004"/>
                  </a:lnTo>
                  <a:lnTo>
                    <a:pt x="2153" y="17763"/>
                  </a:lnTo>
                  <a:lnTo>
                    <a:pt x="5832" y="16182"/>
                  </a:lnTo>
                  <a:lnTo>
                    <a:pt x="11395" y="13896"/>
                  </a:lnTo>
                  <a:lnTo>
                    <a:pt x="15146" y="12485"/>
                  </a:lnTo>
                  <a:lnTo>
                    <a:pt x="17048" y="11851"/>
                  </a:lnTo>
                  <a:lnTo>
                    <a:pt x="19861" y="10922"/>
                  </a:lnTo>
                  <a:lnTo>
                    <a:pt x="25469" y="9029"/>
                  </a:lnTo>
                  <a:lnTo>
                    <a:pt x="33854" y="6136"/>
                  </a:lnTo>
                  <a:lnTo>
                    <a:pt x="39453" y="4225"/>
                  </a:lnTo>
                  <a:lnTo>
                    <a:pt x="42945" y="3100"/>
                  </a:lnTo>
                  <a:lnTo>
                    <a:pt x="46454" y="2028"/>
                  </a:lnTo>
                  <a:lnTo>
                    <a:pt x="46722" y="1930"/>
                  </a:lnTo>
                  <a:lnTo>
                    <a:pt x="47035" y="1733"/>
                  </a:lnTo>
                  <a:lnTo>
                    <a:pt x="47196" y="1573"/>
                  </a:lnTo>
                  <a:lnTo>
                    <a:pt x="47321" y="1394"/>
                  </a:lnTo>
                  <a:lnTo>
                    <a:pt x="47392" y="1198"/>
                  </a:lnTo>
                  <a:lnTo>
                    <a:pt x="47419" y="992"/>
                  </a:lnTo>
                  <a:lnTo>
                    <a:pt x="47401" y="769"/>
                  </a:lnTo>
                  <a:lnTo>
                    <a:pt x="47374" y="653"/>
                  </a:lnTo>
                  <a:lnTo>
                    <a:pt x="47339" y="555"/>
                  </a:lnTo>
                  <a:lnTo>
                    <a:pt x="47240" y="376"/>
                  </a:lnTo>
                  <a:lnTo>
                    <a:pt x="47106" y="233"/>
                  </a:lnTo>
                  <a:lnTo>
                    <a:pt x="46946" y="117"/>
                  </a:lnTo>
                  <a:lnTo>
                    <a:pt x="46642" y="10"/>
                  </a:lnTo>
                  <a:lnTo>
                    <a:pt x="46169"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03" name="Google Shape;703;p27"/>
            <p:cNvSpPr/>
            <p:nvPr/>
          </p:nvSpPr>
          <p:spPr>
            <a:xfrm>
              <a:off x="3847150" y="2808475"/>
              <a:ext cx="68575" cy="1293975"/>
            </a:xfrm>
            <a:custGeom>
              <a:avLst/>
              <a:gdLst/>
              <a:ahLst/>
              <a:cxnLst/>
              <a:rect l="l" t="t" r="r" b="b"/>
              <a:pathLst>
                <a:path w="2743" h="51759" extrusionOk="0">
                  <a:moveTo>
                    <a:pt x="1403" y="0"/>
                  </a:moveTo>
                  <a:lnTo>
                    <a:pt x="1206" y="99"/>
                  </a:lnTo>
                  <a:lnTo>
                    <a:pt x="1001" y="286"/>
                  </a:lnTo>
                  <a:lnTo>
                    <a:pt x="831" y="509"/>
                  </a:lnTo>
                  <a:lnTo>
                    <a:pt x="786" y="617"/>
                  </a:lnTo>
                  <a:lnTo>
                    <a:pt x="670" y="947"/>
                  </a:lnTo>
                  <a:lnTo>
                    <a:pt x="563" y="1652"/>
                  </a:lnTo>
                  <a:lnTo>
                    <a:pt x="554" y="2010"/>
                  </a:lnTo>
                  <a:lnTo>
                    <a:pt x="581" y="2903"/>
                  </a:lnTo>
                  <a:lnTo>
                    <a:pt x="661" y="4680"/>
                  </a:lnTo>
                  <a:lnTo>
                    <a:pt x="661" y="5564"/>
                  </a:lnTo>
                  <a:lnTo>
                    <a:pt x="563" y="9377"/>
                  </a:lnTo>
                  <a:lnTo>
                    <a:pt x="411" y="13181"/>
                  </a:lnTo>
                  <a:lnTo>
                    <a:pt x="394" y="14101"/>
                  </a:lnTo>
                  <a:lnTo>
                    <a:pt x="402" y="15931"/>
                  </a:lnTo>
                  <a:lnTo>
                    <a:pt x="429" y="17762"/>
                  </a:lnTo>
                  <a:lnTo>
                    <a:pt x="394" y="19593"/>
                  </a:lnTo>
                  <a:lnTo>
                    <a:pt x="322" y="20513"/>
                  </a:lnTo>
                  <a:lnTo>
                    <a:pt x="215" y="21790"/>
                  </a:lnTo>
                  <a:lnTo>
                    <a:pt x="81" y="24352"/>
                  </a:lnTo>
                  <a:lnTo>
                    <a:pt x="1" y="28210"/>
                  </a:lnTo>
                  <a:lnTo>
                    <a:pt x="1" y="30773"/>
                  </a:lnTo>
                  <a:lnTo>
                    <a:pt x="10" y="31889"/>
                  </a:lnTo>
                  <a:lnTo>
                    <a:pt x="72" y="34113"/>
                  </a:lnTo>
                  <a:lnTo>
                    <a:pt x="242" y="37444"/>
                  </a:lnTo>
                  <a:lnTo>
                    <a:pt x="358" y="39676"/>
                  </a:lnTo>
                  <a:lnTo>
                    <a:pt x="474" y="41632"/>
                  </a:lnTo>
                  <a:lnTo>
                    <a:pt x="733" y="45543"/>
                  </a:lnTo>
                  <a:lnTo>
                    <a:pt x="822" y="47499"/>
                  </a:lnTo>
                  <a:lnTo>
                    <a:pt x="822" y="47883"/>
                  </a:lnTo>
                  <a:lnTo>
                    <a:pt x="760" y="48660"/>
                  </a:lnTo>
                  <a:lnTo>
                    <a:pt x="599" y="49830"/>
                  </a:lnTo>
                  <a:lnTo>
                    <a:pt x="519" y="50606"/>
                  </a:lnTo>
                  <a:lnTo>
                    <a:pt x="519" y="50812"/>
                  </a:lnTo>
                  <a:lnTo>
                    <a:pt x="581" y="51178"/>
                  </a:lnTo>
                  <a:lnTo>
                    <a:pt x="760" y="51490"/>
                  </a:lnTo>
                  <a:lnTo>
                    <a:pt x="983" y="51651"/>
                  </a:lnTo>
                  <a:lnTo>
                    <a:pt x="1161" y="51723"/>
                  </a:lnTo>
                  <a:lnTo>
                    <a:pt x="1269" y="51749"/>
                  </a:lnTo>
                  <a:lnTo>
                    <a:pt x="1394" y="51758"/>
                  </a:lnTo>
                  <a:lnTo>
                    <a:pt x="1590" y="51749"/>
                  </a:lnTo>
                  <a:lnTo>
                    <a:pt x="1760" y="51687"/>
                  </a:lnTo>
                  <a:lnTo>
                    <a:pt x="1894" y="51589"/>
                  </a:lnTo>
                  <a:lnTo>
                    <a:pt x="2054" y="51383"/>
                  </a:lnTo>
                  <a:lnTo>
                    <a:pt x="2206" y="51035"/>
                  </a:lnTo>
                  <a:lnTo>
                    <a:pt x="2269" y="50848"/>
                  </a:lnTo>
                  <a:lnTo>
                    <a:pt x="2331" y="50606"/>
                  </a:lnTo>
                  <a:lnTo>
                    <a:pt x="2358" y="50356"/>
                  </a:lnTo>
                  <a:lnTo>
                    <a:pt x="2412" y="49267"/>
                  </a:lnTo>
                  <a:lnTo>
                    <a:pt x="2590" y="47079"/>
                  </a:lnTo>
                  <a:lnTo>
                    <a:pt x="2706" y="45445"/>
                  </a:lnTo>
                  <a:lnTo>
                    <a:pt x="2742" y="44347"/>
                  </a:lnTo>
                  <a:lnTo>
                    <a:pt x="2724" y="43257"/>
                  </a:lnTo>
                  <a:lnTo>
                    <a:pt x="2626" y="42159"/>
                  </a:lnTo>
                  <a:lnTo>
                    <a:pt x="2546" y="41605"/>
                  </a:lnTo>
                  <a:lnTo>
                    <a:pt x="2430" y="40864"/>
                  </a:lnTo>
                  <a:lnTo>
                    <a:pt x="2278" y="39373"/>
                  </a:lnTo>
                  <a:lnTo>
                    <a:pt x="2233" y="38631"/>
                  </a:lnTo>
                  <a:lnTo>
                    <a:pt x="2117" y="36631"/>
                  </a:lnTo>
                  <a:lnTo>
                    <a:pt x="1903" y="32648"/>
                  </a:lnTo>
                  <a:lnTo>
                    <a:pt x="1822" y="30648"/>
                  </a:lnTo>
                  <a:lnTo>
                    <a:pt x="1760" y="29067"/>
                  </a:lnTo>
                  <a:lnTo>
                    <a:pt x="1706" y="25906"/>
                  </a:lnTo>
                  <a:lnTo>
                    <a:pt x="1724" y="24326"/>
                  </a:lnTo>
                  <a:lnTo>
                    <a:pt x="1742" y="23790"/>
                  </a:lnTo>
                  <a:lnTo>
                    <a:pt x="1831" y="22727"/>
                  </a:lnTo>
                  <a:lnTo>
                    <a:pt x="2001" y="21129"/>
                  </a:lnTo>
                  <a:lnTo>
                    <a:pt x="2063" y="20066"/>
                  </a:lnTo>
                  <a:lnTo>
                    <a:pt x="2126" y="17673"/>
                  </a:lnTo>
                  <a:lnTo>
                    <a:pt x="2197" y="12904"/>
                  </a:lnTo>
                  <a:lnTo>
                    <a:pt x="2224" y="10511"/>
                  </a:lnTo>
                  <a:lnTo>
                    <a:pt x="2233" y="6341"/>
                  </a:lnTo>
                  <a:lnTo>
                    <a:pt x="2224" y="2179"/>
                  </a:lnTo>
                  <a:lnTo>
                    <a:pt x="2313" y="2170"/>
                  </a:lnTo>
                  <a:lnTo>
                    <a:pt x="2403" y="2170"/>
                  </a:lnTo>
                  <a:lnTo>
                    <a:pt x="2376" y="1795"/>
                  </a:lnTo>
                  <a:lnTo>
                    <a:pt x="2331" y="1233"/>
                  </a:lnTo>
                  <a:lnTo>
                    <a:pt x="2278" y="867"/>
                  </a:lnTo>
                  <a:lnTo>
                    <a:pt x="2224" y="697"/>
                  </a:lnTo>
                  <a:lnTo>
                    <a:pt x="2171" y="581"/>
                  </a:lnTo>
                  <a:lnTo>
                    <a:pt x="2019" y="358"/>
                  </a:lnTo>
                  <a:lnTo>
                    <a:pt x="1822" y="161"/>
                  </a:lnTo>
                  <a:lnTo>
                    <a:pt x="1590" y="27"/>
                  </a:lnTo>
                  <a:lnTo>
                    <a:pt x="1483"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04" name="Google Shape;704;p27"/>
            <p:cNvSpPr/>
            <p:nvPr/>
          </p:nvSpPr>
          <p:spPr>
            <a:xfrm>
              <a:off x="3881313" y="3670625"/>
              <a:ext cx="1158925" cy="443175"/>
            </a:xfrm>
            <a:custGeom>
              <a:avLst/>
              <a:gdLst/>
              <a:ahLst/>
              <a:cxnLst/>
              <a:rect l="l" t="t" r="r" b="b"/>
              <a:pathLst>
                <a:path w="46357" h="17727" extrusionOk="0">
                  <a:moveTo>
                    <a:pt x="45338" y="0"/>
                  </a:moveTo>
                  <a:lnTo>
                    <a:pt x="45115" y="63"/>
                  </a:lnTo>
                  <a:lnTo>
                    <a:pt x="42641" y="822"/>
                  </a:lnTo>
                  <a:lnTo>
                    <a:pt x="40168" y="1599"/>
                  </a:lnTo>
                  <a:lnTo>
                    <a:pt x="38962" y="2028"/>
                  </a:lnTo>
                  <a:lnTo>
                    <a:pt x="37756" y="2456"/>
                  </a:lnTo>
                  <a:lnTo>
                    <a:pt x="36640" y="2813"/>
                  </a:lnTo>
                  <a:lnTo>
                    <a:pt x="34390" y="3510"/>
                  </a:lnTo>
                  <a:lnTo>
                    <a:pt x="33283" y="3903"/>
                  </a:lnTo>
                  <a:lnTo>
                    <a:pt x="29005" y="5555"/>
                  </a:lnTo>
                  <a:lnTo>
                    <a:pt x="24728" y="7234"/>
                  </a:lnTo>
                  <a:lnTo>
                    <a:pt x="21799" y="8368"/>
                  </a:lnTo>
                  <a:lnTo>
                    <a:pt x="15932" y="10618"/>
                  </a:lnTo>
                  <a:lnTo>
                    <a:pt x="11511" y="12261"/>
                  </a:lnTo>
                  <a:lnTo>
                    <a:pt x="8547" y="13315"/>
                  </a:lnTo>
                  <a:lnTo>
                    <a:pt x="5573" y="14324"/>
                  </a:lnTo>
                  <a:lnTo>
                    <a:pt x="2572" y="15280"/>
                  </a:lnTo>
                  <a:lnTo>
                    <a:pt x="1072" y="15726"/>
                  </a:lnTo>
                  <a:lnTo>
                    <a:pt x="894" y="15780"/>
                  </a:lnTo>
                  <a:lnTo>
                    <a:pt x="626" y="15878"/>
                  </a:lnTo>
                  <a:lnTo>
                    <a:pt x="483" y="15967"/>
                  </a:lnTo>
                  <a:lnTo>
                    <a:pt x="438" y="16030"/>
                  </a:lnTo>
                  <a:lnTo>
                    <a:pt x="268" y="16262"/>
                  </a:lnTo>
                  <a:lnTo>
                    <a:pt x="54" y="16664"/>
                  </a:lnTo>
                  <a:lnTo>
                    <a:pt x="1" y="16914"/>
                  </a:lnTo>
                  <a:lnTo>
                    <a:pt x="9" y="17030"/>
                  </a:lnTo>
                  <a:lnTo>
                    <a:pt x="45" y="17137"/>
                  </a:lnTo>
                  <a:lnTo>
                    <a:pt x="206" y="17325"/>
                  </a:lnTo>
                  <a:lnTo>
                    <a:pt x="554" y="17575"/>
                  </a:lnTo>
                  <a:lnTo>
                    <a:pt x="760" y="17726"/>
                  </a:lnTo>
                  <a:lnTo>
                    <a:pt x="1545" y="17512"/>
                  </a:lnTo>
                  <a:lnTo>
                    <a:pt x="2153" y="17325"/>
                  </a:lnTo>
                  <a:lnTo>
                    <a:pt x="3492" y="16851"/>
                  </a:lnTo>
                  <a:lnTo>
                    <a:pt x="6180" y="15896"/>
                  </a:lnTo>
                  <a:lnTo>
                    <a:pt x="7529" y="15449"/>
                  </a:lnTo>
                  <a:lnTo>
                    <a:pt x="8975" y="14994"/>
                  </a:lnTo>
                  <a:lnTo>
                    <a:pt x="11851" y="14038"/>
                  </a:lnTo>
                  <a:lnTo>
                    <a:pt x="16137" y="12547"/>
                  </a:lnTo>
                  <a:lnTo>
                    <a:pt x="21816" y="10448"/>
                  </a:lnTo>
                  <a:lnTo>
                    <a:pt x="27469" y="8279"/>
                  </a:lnTo>
                  <a:lnTo>
                    <a:pt x="30291" y="7180"/>
                  </a:lnTo>
                  <a:lnTo>
                    <a:pt x="34363" y="5573"/>
                  </a:lnTo>
                  <a:lnTo>
                    <a:pt x="38453" y="4010"/>
                  </a:lnTo>
                  <a:lnTo>
                    <a:pt x="39694" y="3563"/>
                  </a:lnTo>
                  <a:lnTo>
                    <a:pt x="42195" y="2769"/>
                  </a:lnTo>
                  <a:lnTo>
                    <a:pt x="43445" y="2358"/>
                  </a:lnTo>
                  <a:lnTo>
                    <a:pt x="44516" y="1974"/>
                  </a:lnTo>
                  <a:lnTo>
                    <a:pt x="45579" y="1581"/>
                  </a:lnTo>
                  <a:lnTo>
                    <a:pt x="45758" y="1519"/>
                  </a:lnTo>
                  <a:lnTo>
                    <a:pt x="46070" y="1340"/>
                  </a:lnTo>
                  <a:lnTo>
                    <a:pt x="46285" y="1099"/>
                  </a:lnTo>
                  <a:lnTo>
                    <a:pt x="46356" y="858"/>
                  </a:lnTo>
                  <a:lnTo>
                    <a:pt x="46356" y="670"/>
                  </a:lnTo>
                  <a:lnTo>
                    <a:pt x="46338" y="554"/>
                  </a:lnTo>
                  <a:lnTo>
                    <a:pt x="46320" y="474"/>
                  </a:lnTo>
                  <a:lnTo>
                    <a:pt x="46249" y="313"/>
                  </a:lnTo>
                  <a:lnTo>
                    <a:pt x="46070" y="134"/>
                  </a:lnTo>
                  <a:lnTo>
                    <a:pt x="45740"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05" name="Google Shape;705;p27"/>
            <p:cNvSpPr/>
            <p:nvPr/>
          </p:nvSpPr>
          <p:spPr>
            <a:xfrm>
              <a:off x="2772875" y="1999338"/>
              <a:ext cx="1142850" cy="434000"/>
            </a:xfrm>
            <a:custGeom>
              <a:avLst/>
              <a:gdLst/>
              <a:ahLst/>
              <a:cxnLst/>
              <a:rect l="l" t="t" r="r" b="b"/>
              <a:pathLst>
                <a:path w="45714" h="17360" extrusionOk="0">
                  <a:moveTo>
                    <a:pt x="44740" y="0"/>
                  </a:moveTo>
                  <a:lnTo>
                    <a:pt x="44561" y="27"/>
                  </a:lnTo>
                  <a:lnTo>
                    <a:pt x="44213" y="107"/>
                  </a:lnTo>
                  <a:lnTo>
                    <a:pt x="43517" y="277"/>
                  </a:lnTo>
                  <a:lnTo>
                    <a:pt x="43186" y="393"/>
                  </a:lnTo>
                  <a:lnTo>
                    <a:pt x="41597" y="965"/>
                  </a:lnTo>
                  <a:lnTo>
                    <a:pt x="38409" y="2090"/>
                  </a:lnTo>
                  <a:lnTo>
                    <a:pt x="35203" y="3152"/>
                  </a:lnTo>
                  <a:lnTo>
                    <a:pt x="31952" y="4099"/>
                  </a:lnTo>
                  <a:lnTo>
                    <a:pt x="30309" y="4519"/>
                  </a:lnTo>
                  <a:lnTo>
                    <a:pt x="29327" y="4760"/>
                  </a:lnTo>
                  <a:lnTo>
                    <a:pt x="27398" y="5313"/>
                  </a:lnTo>
                  <a:lnTo>
                    <a:pt x="25478" y="5930"/>
                  </a:lnTo>
                  <a:lnTo>
                    <a:pt x="23585" y="6599"/>
                  </a:lnTo>
                  <a:lnTo>
                    <a:pt x="18897" y="8412"/>
                  </a:lnTo>
                  <a:lnTo>
                    <a:pt x="15164" y="9930"/>
                  </a:lnTo>
                  <a:lnTo>
                    <a:pt x="7958" y="12815"/>
                  </a:lnTo>
                  <a:lnTo>
                    <a:pt x="751" y="15708"/>
                  </a:lnTo>
                  <a:lnTo>
                    <a:pt x="590" y="15779"/>
                  </a:lnTo>
                  <a:lnTo>
                    <a:pt x="278" y="15949"/>
                  </a:lnTo>
                  <a:lnTo>
                    <a:pt x="63" y="16181"/>
                  </a:lnTo>
                  <a:lnTo>
                    <a:pt x="1" y="16404"/>
                  </a:lnTo>
                  <a:lnTo>
                    <a:pt x="10" y="16583"/>
                  </a:lnTo>
                  <a:lnTo>
                    <a:pt x="37" y="16681"/>
                  </a:lnTo>
                  <a:lnTo>
                    <a:pt x="90" y="16788"/>
                  </a:lnTo>
                  <a:lnTo>
                    <a:pt x="260" y="16976"/>
                  </a:lnTo>
                  <a:lnTo>
                    <a:pt x="599" y="17208"/>
                  </a:lnTo>
                  <a:lnTo>
                    <a:pt x="796" y="17360"/>
                  </a:lnTo>
                  <a:lnTo>
                    <a:pt x="1555" y="17163"/>
                  </a:lnTo>
                  <a:lnTo>
                    <a:pt x="2126" y="16985"/>
                  </a:lnTo>
                  <a:lnTo>
                    <a:pt x="3600" y="16449"/>
                  </a:lnTo>
                  <a:lnTo>
                    <a:pt x="5064" y="15886"/>
                  </a:lnTo>
                  <a:lnTo>
                    <a:pt x="8922" y="14359"/>
                  </a:lnTo>
                  <a:lnTo>
                    <a:pt x="14709" y="12056"/>
                  </a:lnTo>
                  <a:lnTo>
                    <a:pt x="18575" y="10564"/>
                  </a:lnTo>
                  <a:lnTo>
                    <a:pt x="20531" y="9859"/>
                  </a:lnTo>
                  <a:lnTo>
                    <a:pt x="22710" y="9082"/>
                  </a:lnTo>
                  <a:lnTo>
                    <a:pt x="27086" y="7591"/>
                  </a:lnTo>
                  <a:lnTo>
                    <a:pt x="33685" y="5429"/>
                  </a:lnTo>
                  <a:lnTo>
                    <a:pt x="38078" y="3965"/>
                  </a:lnTo>
                  <a:lnTo>
                    <a:pt x="41543" y="2768"/>
                  </a:lnTo>
                  <a:lnTo>
                    <a:pt x="44999" y="1536"/>
                  </a:lnTo>
                  <a:lnTo>
                    <a:pt x="45169" y="1474"/>
                  </a:lnTo>
                  <a:lnTo>
                    <a:pt x="45463" y="1295"/>
                  </a:lnTo>
                  <a:lnTo>
                    <a:pt x="45660" y="1054"/>
                  </a:lnTo>
                  <a:lnTo>
                    <a:pt x="45713" y="822"/>
                  </a:lnTo>
                  <a:lnTo>
                    <a:pt x="45696" y="643"/>
                  </a:lnTo>
                  <a:lnTo>
                    <a:pt x="45669" y="536"/>
                  </a:lnTo>
                  <a:lnTo>
                    <a:pt x="45597" y="357"/>
                  </a:lnTo>
                  <a:lnTo>
                    <a:pt x="45383" y="116"/>
                  </a:lnTo>
                  <a:lnTo>
                    <a:pt x="45088"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06" name="Google Shape;706;p27"/>
            <p:cNvSpPr/>
            <p:nvPr/>
          </p:nvSpPr>
          <p:spPr>
            <a:xfrm>
              <a:off x="4223500" y="2809525"/>
              <a:ext cx="1142887" cy="427556"/>
            </a:xfrm>
            <a:custGeom>
              <a:avLst/>
              <a:gdLst/>
              <a:ahLst/>
              <a:cxnLst/>
              <a:rect l="l" t="t" r="r" b="b"/>
              <a:pathLst>
                <a:path w="46473" h="18067" extrusionOk="0">
                  <a:moveTo>
                    <a:pt x="45776" y="1"/>
                  </a:moveTo>
                  <a:lnTo>
                    <a:pt x="45106" y="206"/>
                  </a:lnTo>
                  <a:lnTo>
                    <a:pt x="43865" y="572"/>
                  </a:lnTo>
                  <a:lnTo>
                    <a:pt x="43276" y="778"/>
                  </a:lnTo>
                  <a:lnTo>
                    <a:pt x="35587" y="3805"/>
                  </a:lnTo>
                  <a:lnTo>
                    <a:pt x="27880" y="6797"/>
                  </a:lnTo>
                  <a:lnTo>
                    <a:pt x="24514" y="8074"/>
                  </a:lnTo>
                  <a:lnTo>
                    <a:pt x="17763" y="10574"/>
                  </a:lnTo>
                  <a:lnTo>
                    <a:pt x="14378" y="11788"/>
                  </a:lnTo>
                  <a:lnTo>
                    <a:pt x="7618" y="14137"/>
                  </a:lnTo>
                  <a:lnTo>
                    <a:pt x="831" y="16441"/>
                  </a:lnTo>
                  <a:lnTo>
                    <a:pt x="680" y="16494"/>
                  </a:lnTo>
                  <a:lnTo>
                    <a:pt x="376" y="16628"/>
                  </a:lnTo>
                  <a:lnTo>
                    <a:pt x="278" y="16736"/>
                  </a:lnTo>
                  <a:lnTo>
                    <a:pt x="162" y="16905"/>
                  </a:lnTo>
                  <a:lnTo>
                    <a:pt x="37" y="17200"/>
                  </a:lnTo>
                  <a:lnTo>
                    <a:pt x="1" y="17387"/>
                  </a:lnTo>
                  <a:lnTo>
                    <a:pt x="19" y="17477"/>
                  </a:lnTo>
                  <a:lnTo>
                    <a:pt x="46" y="17566"/>
                  </a:lnTo>
                  <a:lnTo>
                    <a:pt x="153" y="17727"/>
                  </a:lnTo>
                  <a:lnTo>
                    <a:pt x="305" y="17879"/>
                  </a:lnTo>
                  <a:lnTo>
                    <a:pt x="483" y="17995"/>
                  </a:lnTo>
                  <a:lnTo>
                    <a:pt x="564" y="18022"/>
                  </a:lnTo>
                  <a:lnTo>
                    <a:pt x="662" y="18048"/>
                  </a:lnTo>
                  <a:lnTo>
                    <a:pt x="867" y="18066"/>
                  </a:lnTo>
                  <a:lnTo>
                    <a:pt x="1189" y="18030"/>
                  </a:lnTo>
                  <a:lnTo>
                    <a:pt x="1394" y="17968"/>
                  </a:lnTo>
                  <a:lnTo>
                    <a:pt x="4725" y="16905"/>
                  </a:lnTo>
                  <a:lnTo>
                    <a:pt x="9708" y="15307"/>
                  </a:lnTo>
                  <a:lnTo>
                    <a:pt x="13021" y="14191"/>
                  </a:lnTo>
                  <a:lnTo>
                    <a:pt x="14664" y="13610"/>
                  </a:lnTo>
                  <a:lnTo>
                    <a:pt x="18575" y="12181"/>
                  </a:lnTo>
                  <a:lnTo>
                    <a:pt x="26371" y="9288"/>
                  </a:lnTo>
                  <a:lnTo>
                    <a:pt x="34149" y="6323"/>
                  </a:lnTo>
                  <a:lnTo>
                    <a:pt x="41891" y="3296"/>
                  </a:lnTo>
                  <a:lnTo>
                    <a:pt x="45758" y="1751"/>
                  </a:lnTo>
                  <a:lnTo>
                    <a:pt x="45847" y="1724"/>
                  </a:lnTo>
                  <a:lnTo>
                    <a:pt x="46017" y="1653"/>
                  </a:lnTo>
                  <a:lnTo>
                    <a:pt x="46071" y="1599"/>
                  </a:lnTo>
                  <a:lnTo>
                    <a:pt x="46205" y="1367"/>
                  </a:lnTo>
                  <a:lnTo>
                    <a:pt x="46410" y="1001"/>
                  </a:lnTo>
                  <a:lnTo>
                    <a:pt x="46473" y="769"/>
                  </a:lnTo>
                  <a:lnTo>
                    <a:pt x="46473" y="653"/>
                  </a:lnTo>
                  <a:lnTo>
                    <a:pt x="46446" y="563"/>
                  </a:lnTo>
                  <a:lnTo>
                    <a:pt x="46303" y="403"/>
                  </a:lnTo>
                  <a:lnTo>
                    <a:pt x="45981" y="162"/>
                  </a:lnTo>
                  <a:lnTo>
                    <a:pt x="45776"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07" name="Google Shape;707;p27"/>
            <p:cNvSpPr/>
            <p:nvPr/>
          </p:nvSpPr>
          <p:spPr>
            <a:xfrm>
              <a:off x="2783375" y="2412450"/>
              <a:ext cx="1121850" cy="437800"/>
            </a:xfrm>
            <a:custGeom>
              <a:avLst/>
              <a:gdLst/>
              <a:ahLst/>
              <a:cxnLst/>
              <a:rect l="l" t="t" r="r" b="b"/>
              <a:pathLst>
                <a:path w="44874" h="17512" extrusionOk="0">
                  <a:moveTo>
                    <a:pt x="974" y="0"/>
                  </a:moveTo>
                  <a:lnTo>
                    <a:pt x="697" y="27"/>
                  </a:lnTo>
                  <a:lnTo>
                    <a:pt x="420" y="125"/>
                  </a:lnTo>
                  <a:lnTo>
                    <a:pt x="161" y="268"/>
                  </a:lnTo>
                  <a:lnTo>
                    <a:pt x="63" y="348"/>
                  </a:lnTo>
                  <a:lnTo>
                    <a:pt x="18" y="411"/>
                  </a:lnTo>
                  <a:lnTo>
                    <a:pt x="1" y="616"/>
                  </a:lnTo>
                  <a:lnTo>
                    <a:pt x="63" y="1009"/>
                  </a:lnTo>
                  <a:lnTo>
                    <a:pt x="161" y="1232"/>
                  </a:lnTo>
                  <a:lnTo>
                    <a:pt x="206" y="1304"/>
                  </a:lnTo>
                  <a:lnTo>
                    <a:pt x="349" y="1420"/>
                  </a:lnTo>
                  <a:lnTo>
                    <a:pt x="626" y="1554"/>
                  </a:lnTo>
                  <a:lnTo>
                    <a:pt x="813" y="1625"/>
                  </a:lnTo>
                  <a:lnTo>
                    <a:pt x="15896" y="7269"/>
                  </a:lnTo>
                  <a:lnTo>
                    <a:pt x="30988" y="12877"/>
                  </a:lnTo>
                  <a:lnTo>
                    <a:pt x="34104" y="14011"/>
                  </a:lnTo>
                  <a:lnTo>
                    <a:pt x="40355" y="16199"/>
                  </a:lnTo>
                  <a:lnTo>
                    <a:pt x="43481" y="17297"/>
                  </a:lnTo>
                  <a:lnTo>
                    <a:pt x="43784" y="17387"/>
                  </a:lnTo>
                  <a:lnTo>
                    <a:pt x="44257" y="17512"/>
                  </a:lnTo>
                  <a:lnTo>
                    <a:pt x="44427" y="17378"/>
                  </a:lnTo>
                  <a:lnTo>
                    <a:pt x="44731" y="17146"/>
                  </a:lnTo>
                  <a:lnTo>
                    <a:pt x="44856" y="16976"/>
                  </a:lnTo>
                  <a:lnTo>
                    <a:pt x="44874" y="16896"/>
                  </a:lnTo>
                  <a:lnTo>
                    <a:pt x="44874" y="16762"/>
                  </a:lnTo>
                  <a:lnTo>
                    <a:pt x="44802" y="16476"/>
                  </a:lnTo>
                  <a:lnTo>
                    <a:pt x="44677" y="16199"/>
                  </a:lnTo>
                  <a:lnTo>
                    <a:pt x="44508" y="15985"/>
                  </a:lnTo>
                  <a:lnTo>
                    <a:pt x="44409" y="15931"/>
                  </a:lnTo>
                  <a:lnTo>
                    <a:pt x="43775" y="15654"/>
                  </a:lnTo>
                  <a:lnTo>
                    <a:pt x="42463" y="15217"/>
                  </a:lnTo>
                  <a:lnTo>
                    <a:pt x="41811" y="14976"/>
                  </a:lnTo>
                  <a:lnTo>
                    <a:pt x="39757" y="14172"/>
                  </a:lnTo>
                  <a:lnTo>
                    <a:pt x="35649" y="12529"/>
                  </a:lnTo>
                  <a:lnTo>
                    <a:pt x="33586" y="11761"/>
                  </a:lnTo>
                  <a:lnTo>
                    <a:pt x="19191" y="6528"/>
                  </a:lnTo>
                  <a:lnTo>
                    <a:pt x="4787" y="1331"/>
                  </a:lnTo>
                  <a:lnTo>
                    <a:pt x="3867" y="991"/>
                  </a:lnTo>
                  <a:lnTo>
                    <a:pt x="2019" y="322"/>
                  </a:lnTo>
                  <a:lnTo>
                    <a:pt x="1090" y="27"/>
                  </a:lnTo>
                  <a:lnTo>
                    <a:pt x="974"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08" name="Google Shape;708;p27"/>
            <p:cNvSpPr/>
            <p:nvPr/>
          </p:nvSpPr>
          <p:spPr>
            <a:xfrm rot="120834">
              <a:off x="2411840" y="2817045"/>
              <a:ext cx="1122723" cy="430413"/>
            </a:xfrm>
            <a:custGeom>
              <a:avLst/>
              <a:gdLst/>
              <a:ahLst/>
              <a:cxnLst/>
              <a:rect l="l" t="t" r="r" b="b"/>
              <a:pathLst>
                <a:path w="47393" h="16915" extrusionOk="0">
                  <a:moveTo>
                    <a:pt x="947" y="1"/>
                  </a:moveTo>
                  <a:lnTo>
                    <a:pt x="519" y="81"/>
                  </a:lnTo>
                  <a:lnTo>
                    <a:pt x="215" y="260"/>
                  </a:lnTo>
                  <a:lnTo>
                    <a:pt x="37" y="528"/>
                  </a:lnTo>
                  <a:lnTo>
                    <a:pt x="10" y="697"/>
                  </a:lnTo>
                  <a:lnTo>
                    <a:pt x="1" y="903"/>
                  </a:lnTo>
                  <a:lnTo>
                    <a:pt x="117" y="1233"/>
                  </a:lnTo>
                  <a:lnTo>
                    <a:pt x="349" y="1465"/>
                  </a:lnTo>
                  <a:lnTo>
                    <a:pt x="662" y="1617"/>
                  </a:lnTo>
                  <a:lnTo>
                    <a:pt x="849" y="1680"/>
                  </a:lnTo>
                  <a:lnTo>
                    <a:pt x="1162" y="1742"/>
                  </a:lnTo>
                  <a:lnTo>
                    <a:pt x="1474" y="1814"/>
                  </a:lnTo>
                  <a:lnTo>
                    <a:pt x="3028" y="2251"/>
                  </a:lnTo>
                  <a:lnTo>
                    <a:pt x="5368" y="2903"/>
                  </a:lnTo>
                  <a:lnTo>
                    <a:pt x="6922" y="3368"/>
                  </a:lnTo>
                  <a:lnTo>
                    <a:pt x="7681" y="3626"/>
                  </a:lnTo>
                  <a:lnTo>
                    <a:pt x="10538" y="4627"/>
                  </a:lnTo>
                  <a:lnTo>
                    <a:pt x="14807" y="6180"/>
                  </a:lnTo>
                  <a:lnTo>
                    <a:pt x="17664" y="7190"/>
                  </a:lnTo>
                  <a:lnTo>
                    <a:pt x="19093" y="7672"/>
                  </a:lnTo>
                  <a:lnTo>
                    <a:pt x="23397" y="9056"/>
                  </a:lnTo>
                  <a:lnTo>
                    <a:pt x="32042" y="11753"/>
                  </a:lnTo>
                  <a:lnTo>
                    <a:pt x="36346" y="13137"/>
                  </a:lnTo>
                  <a:lnTo>
                    <a:pt x="37266" y="13449"/>
                  </a:lnTo>
                  <a:lnTo>
                    <a:pt x="39078" y="14128"/>
                  </a:lnTo>
                  <a:lnTo>
                    <a:pt x="41784" y="15226"/>
                  </a:lnTo>
                  <a:lnTo>
                    <a:pt x="43588" y="15941"/>
                  </a:lnTo>
                  <a:lnTo>
                    <a:pt x="44204" y="16173"/>
                  </a:lnTo>
                  <a:lnTo>
                    <a:pt x="45454" y="16602"/>
                  </a:lnTo>
                  <a:lnTo>
                    <a:pt x="46088" y="16789"/>
                  </a:lnTo>
                  <a:lnTo>
                    <a:pt x="46267" y="16843"/>
                  </a:lnTo>
                  <a:lnTo>
                    <a:pt x="46642" y="16914"/>
                  </a:lnTo>
                  <a:lnTo>
                    <a:pt x="46910" y="16887"/>
                  </a:lnTo>
                  <a:lnTo>
                    <a:pt x="47062" y="16816"/>
                  </a:lnTo>
                  <a:lnTo>
                    <a:pt x="47196" y="16700"/>
                  </a:lnTo>
                  <a:lnTo>
                    <a:pt x="47312" y="16521"/>
                  </a:lnTo>
                  <a:lnTo>
                    <a:pt x="47347" y="16405"/>
                  </a:lnTo>
                  <a:lnTo>
                    <a:pt x="47383" y="16298"/>
                  </a:lnTo>
                  <a:lnTo>
                    <a:pt x="47392" y="16111"/>
                  </a:lnTo>
                  <a:lnTo>
                    <a:pt x="47347" y="15941"/>
                  </a:lnTo>
                  <a:lnTo>
                    <a:pt x="47267" y="15807"/>
                  </a:lnTo>
                  <a:lnTo>
                    <a:pt x="47089" y="15637"/>
                  </a:lnTo>
                  <a:lnTo>
                    <a:pt x="46767" y="15459"/>
                  </a:lnTo>
                  <a:lnTo>
                    <a:pt x="46588" y="15387"/>
                  </a:lnTo>
                  <a:lnTo>
                    <a:pt x="46392" y="15307"/>
                  </a:lnTo>
                  <a:lnTo>
                    <a:pt x="46187" y="15235"/>
                  </a:lnTo>
                  <a:lnTo>
                    <a:pt x="44981" y="14789"/>
                  </a:lnTo>
                  <a:lnTo>
                    <a:pt x="43802" y="14307"/>
                  </a:lnTo>
                  <a:lnTo>
                    <a:pt x="42400" y="13691"/>
                  </a:lnTo>
                  <a:lnTo>
                    <a:pt x="39569" y="12521"/>
                  </a:lnTo>
                  <a:lnTo>
                    <a:pt x="36730" y="11404"/>
                  </a:lnTo>
                  <a:lnTo>
                    <a:pt x="33863" y="10360"/>
                  </a:lnTo>
                  <a:lnTo>
                    <a:pt x="30970" y="9368"/>
                  </a:lnTo>
                  <a:lnTo>
                    <a:pt x="28068" y="8431"/>
                  </a:lnTo>
                  <a:lnTo>
                    <a:pt x="25148" y="7547"/>
                  </a:lnTo>
                  <a:lnTo>
                    <a:pt x="22201" y="6707"/>
                  </a:lnTo>
                  <a:lnTo>
                    <a:pt x="20727" y="6314"/>
                  </a:lnTo>
                  <a:lnTo>
                    <a:pt x="19147" y="5877"/>
                  </a:lnTo>
                  <a:lnTo>
                    <a:pt x="16012" y="4912"/>
                  </a:lnTo>
                  <a:lnTo>
                    <a:pt x="12922" y="3823"/>
                  </a:lnTo>
                  <a:lnTo>
                    <a:pt x="9877" y="2626"/>
                  </a:lnTo>
                  <a:lnTo>
                    <a:pt x="8359" y="1992"/>
                  </a:lnTo>
                  <a:lnTo>
                    <a:pt x="7493" y="1626"/>
                  </a:lnTo>
                  <a:lnTo>
                    <a:pt x="5716" y="1010"/>
                  </a:lnTo>
                  <a:lnTo>
                    <a:pt x="3912" y="519"/>
                  </a:lnTo>
                  <a:lnTo>
                    <a:pt x="2108" y="153"/>
                  </a:lnTo>
                  <a:lnTo>
                    <a:pt x="1215" y="10"/>
                  </a:lnTo>
                  <a:lnTo>
                    <a:pt x="947"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09" name="Google Shape;709;p27"/>
            <p:cNvSpPr/>
            <p:nvPr/>
          </p:nvSpPr>
          <p:spPr>
            <a:xfrm>
              <a:off x="3872500" y="1998538"/>
              <a:ext cx="1176550" cy="435575"/>
            </a:xfrm>
            <a:custGeom>
              <a:avLst/>
              <a:gdLst/>
              <a:ahLst/>
              <a:cxnLst/>
              <a:rect l="l" t="t" r="r" b="b"/>
              <a:pathLst>
                <a:path w="47062" h="17423" extrusionOk="0">
                  <a:moveTo>
                    <a:pt x="1161" y="0"/>
                  </a:moveTo>
                  <a:lnTo>
                    <a:pt x="947" y="18"/>
                  </a:lnTo>
                  <a:lnTo>
                    <a:pt x="572" y="107"/>
                  </a:lnTo>
                  <a:lnTo>
                    <a:pt x="295" y="286"/>
                  </a:lnTo>
                  <a:lnTo>
                    <a:pt x="98" y="581"/>
                  </a:lnTo>
                  <a:lnTo>
                    <a:pt x="45" y="777"/>
                  </a:lnTo>
                  <a:lnTo>
                    <a:pt x="0" y="982"/>
                  </a:lnTo>
                  <a:lnTo>
                    <a:pt x="36" y="1349"/>
                  </a:lnTo>
                  <a:lnTo>
                    <a:pt x="197" y="1661"/>
                  </a:lnTo>
                  <a:lnTo>
                    <a:pt x="474" y="1911"/>
                  </a:lnTo>
                  <a:lnTo>
                    <a:pt x="661" y="2000"/>
                  </a:lnTo>
                  <a:lnTo>
                    <a:pt x="902" y="2090"/>
                  </a:lnTo>
                  <a:lnTo>
                    <a:pt x="1429" y="2206"/>
                  </a:lnTo>
                  <a:lnTo>
                    <a:pt x="1688" y="2277"/>
                  </a:lnTo>
                  <a:lnTo>
                    <a:pt x="5528" y="3554"/>
                  </a:lnTo>
                  <a:lnTo>
                    <a:pt x="11288" y="5447"/>
                  </a:lnTo>
                  <a:lnTo>
                    <a:pt x="15110" y="6778"/>
                  </a:lnTo>
                  <a:lnTo>
                    <a:pt x="17003" y="7475"/>
                  </a:lnTo>
                  <a:lnTo>
                    <a:pt x="19977" y="8582"/>
                  </a:lnTo>
                  <a:lnTo>
                    <a:pt x="24468" y="10145"/>
                  </a:lnTo>
                  <a:lnTo>
                    <a:pt x="27478" y="11136"/>
                  </a:lnTo>
                  <a:lnTo>
                    <a:pt x="28987" y="11618"/>
                  </a:lnTo>
                  <a:lnTo>
                    <a:pt x="30764" y="12181"/>
                  </a:lnTo>
                  <a:lnTo>
                    <a:pt x="34282" y="13377"/>
                  </a:lnTo>
                  <a:lnTo>
                    <a:pt x="39551" y="15270"/>
                  </a:lnTo>
                  <a:lnTo>
                    <a:pt x="43061" y="16512"/>
                  </a:lnTo>
                  <a:lnTo>
                    <a:pt x="43766" y="16753"/>
                  </a:lnTo>
                  <a:lnTo>
                    <a:pt x="45204" y="17164"/>
                  </a:lnTo>
                  <a:lnTo>
                    <a:pt x="45927" y="17360"/>
                  </a:lnTo>
                  <a:lnTo>
                    <a:pt x="46088" y="17405"/>
                  </a:lnTo>
                  <a:lnTo>
                    <a:pt x="46418" y="17422"/>
                  </a:lnTo>
                  <a:lnTo>
                    <a:pt x="46704" y="17342"/>
                  </a:lnTo>
                  <a:lnTo>
                    <a:pt x="46927" y="17128"/>
                  </a:lnTo>
                  <a:lnTo>
                    <a:pt x="47008" y="16949"/>
                  </a:lnTo>
                  <a:lnTo>
                    <a:pt x="47034" y="16851"/>
                  </a:lnTo>
                  <a:lnTo>
                    <a:pt x="47061" y="16672"/>
                  </a:lnTo>
                  <a:lnTo>
                    <a:pt x="47017" y="16431"/>
                  </a:lnTo>
                  <a:lnTo>
                    <a:pt x="46829" y="16172"/>
                  </a:lnTo>
                  <a:lnTo>
                    <a:pt x="46543" y="15985"/>
                  </a:lnTo>
                  <a:lnTo>
                    <a:pt x="46382" y="15913"/>
                  </a:lnTo>
                  <a:lnTo>
                    <a:pt x="45704" y="15699"/>
                  </a:lnTo>
                  <a:lnTo>
                    <a:pt x="45016" y="15511"/>
                  </a:lnTo>
                  <a:lnTo>
                    <a:pt x="44150" y="15253"/>
                  </a:lnTo>
                  <a:lnTo>
                    <a:pt x="42409" y="14735"/>
                  </a:lnTo>
                  <a:lnTo>
                    <a:pt x="41551" y="14440"/>
                  </a:lnTo>
                  <a:lnTo>
                    <a:pt x="39971" y="13851"/>
                  </a:lnTo>
                  <a:lnTo>
                    <a:pt x="36818" y="12609"/>
                  </a:lnTo>
                  <a:lnTo>
                    <a:pt x="35220" y="12047"/>
                  </a:lnTo>
                  <a:lnTo>
                    <a:pt x="31898" y="10921"/>
                  </a:lnTo>
                  <a:lnTo>
                    <a:pt x="25218" y="8743"/>
                  </a:lnTo>
                  <a:lnTo>
                    <a:pt x="21897" y="7608"/>
                  </a:lnTo>
                  <a:lnTo>
                    <a:pt x="20682" y="7171"/>
                  </a:lnTo>
                  <a:lnTo>
                    <a:pt x="18262" y="6269"/>
                  </a:lnTo>
                  <a:lnTo>
                    <a:pt x="14654" y="4858"/>
                  </a:lnTo>
                  <a:lnTo>
                    <a:pt x="12234" y="3947"/>
                  </a:lnTo>
                  <a:lnTo>
                    <a:pt x="6921" y="2009"/>
                  </a:lnTo>
                  <a:lnTo>
                    <a:pt x="1590" y="107"/>
                  </a:lnTo>
                  <a:lnTo>
                    <a:pt x="1349" y="36"/>
                  </a:lnTo>
                  <a:lnTo>
                    <a:pt x="1161"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0" name="Google Shape;710;p27"/>
            <p:cNvSpPr/>
            <p:nvPr/>
          </p:nvSpPr>
          <p:spPr>
            <a:xfrm>
              <a:off x="2743050" y="3730450"/>
              <a:ext cx="1160700" cy="383350"/>
            </a:xfrm>
            <a:custGeom>
              <a:avLst/>
              <a:gdLst/>
              <a:ahLst/>
              <a:cxnLst/>
              <a:rect l="l" t="t" r="r" b="b"/>
              <a:pathLst>
                <a:path w="46428" h="15334" extrusionOk="0">
                  <a:moveTo>
                    <a:pt x="706" y="0"/>
                  </a:moveTo>
                  <a:lnTo>
                    <a:pt x="394" y="90"/>
                  </a:lnTo>
                  <a:lnTo>
                    <a:pt x="197" y="259"/>
                  </a:lnTo>
                  <a:lnTo>
                    <a:pt x="99" y="420"/>
                  </a:lnTo>
                  <a:lnTo>
                    <a:pt x="63" y="518"/>
                  </a:lnTo>
                  <a:lnTo>
                    <a:pt x="1" y="706"/>
                  </a:lnTo>
                  <a:lnTo>
                    <a:pt x="36" y="1036"/>
                  </a:lnTo>
                  <a:lnTo>
                    <a:pt x="206" y="1295"/>
                  </a:lnTo>
                  <a:lnTo>
                    <a:pt x="483" y="1501"/>
                  </a:lnTo>
                  <a:lnTo>
                    <a:pt x="653" y="1581"/>
                  </a:lnTo>
                  <a:lnTo>
                    <a:pt x="1153" y="1768"/>
                  </a:lnTo>
                  <a:lnTo>
                    <a:pt x="1662" y="1929"/>
                  </a:lnTo>
                  <a:lnTo>
                    <a:pt x="4412" y="2849"/>
                  </a:lnTo>
                  <a:lnTo>
                    <a:pt x="9922" y="4697"/>
                  </a:lnTo>
                  <a:lnTo>
                    <a:pt x="12663" y="5653"/>
                  </a:lnTo>
                  <a:lnTo>
                    <a:pt x="15628" y="6733"/>
                  </a:lnTo>
                  <a:lnTo>
                    <a:pt x="20049" y="8421"/>
                  </a:lnTo>
                  <a:lnTo>
                    <a:pt x="23013" y="9493"/>
                  </a:lnTo>
                  <a:lnTo>
                    <a:pt x="24505" y="10002"/>
                  </a:lnTo>
                  <a:lnTo>
                    <a:pt x="25674" y="10368"/>
                  </a:lnTo>
                  <a:lnTo>
                    <a:pt x="28041" y="11029"/>
                  </a:lnTo>
                  <a:lnTo>
                    <a:pt x="31622" y="11940"/>
                  </a:lnTo>
                  <a:lnTo>
                    <a:pt x="33988" y="12592"/>
                  </a:lnTo>
                  <a:lnTo>
                    <a:pt x="35372" y="12993"/>
                  </a:lnTo>
                  <a:lnTo>
                    <a:pt x="38150" y="13788"/>
                  </a:lnTo>
                  <a:lnTo>
                    <a:pt x="40945" y="14503"/>
                  </a:lnTo>
                  <a:lnTo>
                    <a:pt x="43061" y="14949"/>
                  </a:lnTo>
                  <a:lnTo>
                    <a:pt x="44490" y="15190"/>
                  </a:lnTo>
                  <a:lnTo>
                    <a:pt x="45204" y="15297"/>
                  </a:lnTo>
                  <a:lnTo>
                    <a:pt x="45392" y="15315"/>
                  </a:lnTo>
                  <a:lnTo>
                    <a:pt x="45749" y="15333"/>
                  </a:lnTo>
                  <a:lnTo>
                    <a:pt x="45999" y="15288"/>
                  </a:lnTo>
                  <a:lnTo>
                    <a:pt x="46142" y="15217"/>
                  </a:lnTo>
                  <a:lnTo>
                    <a:pt x="46267" y="15101"/>
                  </a:lnTo>
                  <a:lnTo>
                    <a:pt x="46365" y="14940"/>
                  </a:lnTo>
                  <a:lnTo>
                    <a:pt x="46401" y="14833"/>
                  </a:lnTo>
                  <a:lnTo>
                    <a:pt x="46428" y="14717"/>
                  </a:lnTo>
                  <a:lnTo>
                    <a:pt x="46428" y="14520"/>
                  </a:lnTo>
                  <a:lnTo>
                    <a:pt x="46383" y="14351"/>
                  </a:lnTo>
                  <a:lnTo>
                    <a:pt x="46294" y="14217"/>
                  </a:lnTo>
                  <a:lnTo>
                    <a:pt x="46106" y="14047"/>
                  </a:lnTo>
                  <a:lnTo>
                    <a:pt x="45776" y="13895"/>
                  </a:lnTo>
                  <a:lnTo>
                    <a:pt x="45606" y="13842"/>
                  </a:lnTo>
                  <a:lnTo>
                    <a:pt x="44731" y="13583"/>
                  </a:lnTo>
                  <a:lnTo>
                    <a:pt x="42990" y="13101"/>
                  </a:lnTo>
                  <a:lnTo>
                    <a:pt x="42106" y="12895"/>
                  </a:lnTo>
                  <a:lnTo>
                    <a:pt x="40757" y="12592"/>
                  </a:lnTo>
                  <a:lnTo>
                    <a:pt x="38078" y="11949"/>
                  </a:lnTo>
                  <a:lnTo>
                    <a:pt x="34086" y="10895"/>
                  </a:lnTo>
                  <a:lnTo>
                    <a:pt x="28809" y="9359"/>
                  </a:lnTo>
                  <a:lnTo>
                    <a:pt x="23549" y="7707"/>
                  </a:lnTo>
                  <a:lnTo>
                    <a:pt x="20933" y="6867"/>
                  </a:lnTo>
                  <a:lnTo>
                    <a:pt x="18325" y="6010"/>
                  </a:lnTo>
                  <a:lnTo>
                    <a:pt x="13137" y="4224"/>
                  </a:lnTo>
                  <a:lnTo>
                    <a:pt x="10538" y="3340"/>
                  </a:lnTo>
                  <a:lnTo>
                    <a:pt x="8100" y="2527"/>
                  </a:lnTo>
                  <a:lnTo>
                    <a:pt x="5671" y="1715"/>
                  </a:lnTo>
                  <a:lnTo>
                    <a:pt x="3457" y="920"/>
                  </a:lnTo>
                  <a:lnTo>
                    <a:pt x="1251" y="99"/>
                  </a:lnTo>
                  <a:lnTo>
                    <a:pt x="1063" y="45"/>
                  </a:lnTo>
                  <a:lnTo>
                    <a:pt x="706"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1" name="Google Shape;711;p27"/>
            <p:cNvSpPr/>
            <p:nvPr/>
          </p:nvSpPr>
          <p:spPr>
            <a:xfrm>
              <a:off x="3851750" y="2019225"/>
              <a:ext cx="59400" cy="812996"/>
            </a:xfrm>
            <a:custGeom>
              <a:avLst/>
              <a:gdLst/>
              <a:ahLst/>
              <a:cxnLst/>
              <a:rect l="l" t="t" r="r" b="b"/>
              <a:pathLst>
                <a:path w="2376" h="31631" extrusionOk="0">
                  <a:moveTo>
                    <a:pt x="1322" y="0"/>
                  </a:moveTo>
                  <a:lnTo>
                    <a:pt x="1215" y="9"/>
                  </a:lnTo>
                  <a:lnTo>
                    <a:pt x="1000" y="99"/>
                  </a:lnTo>
                  <a:lnTo>
                    <a:pt x="679" y="349"/>
                  </a:lnTo>
                  <a:lnTo>
                    <a:pt x="518" y="545"/>
                  </a:lnTo>
                  <a:lnTo>
                    <a:pt x="465" y="625"/>
                  </a:lnTo>
                  <a:lnTo>
                    <a:pt x="411" y="822"/>
                  </a:lnTo>
                  <a:lnTo>
                    <a:pt x="384" y="1152"/>
                  </a:lnTo>
                  <a:lnTo>
                    <a:pt x="375" y="1367"/>
                  </a:lnTo>
                  <a:lnTo>
                    <a:pt x="241" y="8502"/>
                  </a:lnTo>
                  <a:lnTo>
                    <a:pt x="98" y="15637"/>
                  </a:lnTo>
                  <a:lnTo>
                    <a:pt x="27" y="15637"/>
                  </a:lnTo>
                  <a:lnTo>
                    <a:pt x="36" y="17307"/>
                  </a:lnTo>
                  <a:lnTo>
                    <a:pt x="27" y="18985"/>
                  </a:lnTo>
                  <a:lnTo>
                    <a:pt x="9" y="24656"/>
                  </a:lnTo>
                  <a:lnTo>
                    <a:pt x="0" y="30326"/>
                  </a:lnTo>
                  <a:lnTo>
                    <a:pt x="9" y="30478"/>
                  </a:lnTo>
                  <a:lnTo>
                    <a:pt x="54" y="30764"/>
                  </a:lnTo>
                  <a:lnTo>
                    <a:pt x="134" y="31005"/>
                  </a:lnTo>
                  <a:lnTo>
                    <a:pt x="250" y="31211"/>
                  </a:lnTo>
                  <a:lnTo>
                    <a:pt x="393" y="31380"/>
                  </a:lnTo>
                  <a:lnTo>
                    <a:pt x="572" y="31505"/>
                  </a:lnTo>
                  <a:lnTo>
                    <a:pt x="768" y="31586"/>
                  </a:lnTo>
                  <a:lnTo>
                    <a:pt x="991" y="31630"/>
                  </a:lnTo>
                  <a:lnTo>
                    <a:pt x="1108" y="31621"/>
                  </a:lnTo>
                  <a:lnTo>
                    <a:pt x="1224" y="31612"/>
                  </a:lnTo>
                  <a:lnTo>
                    <a:pt x="1429" y="31559"/>
                  </a:lnTo>
                  <a:lnTo>
                    <a:pt x="1608" y="31469"/>
                  </a:lnTo>
                  <a:lnTo>
                    <a:pt x="1768" y="31336"/>
                  </a:lnTo>
                  <a:lnTo>
                    <a:pt x="1956" y="31068"/>
                  </a:lnTo>
                  <a:lnTo>
                    <a:pt x="2108" y="30594"/>
                  </a:lnTo>
                  <a:lnTo>
                    <a:pt x="2126" y="30300"/>
                  </a:lnTo>
                  <a:lnTo>
                    <a:pt x="2143" y="29014"/>
                  </a:lnTo>
                  <a:lnTo>
                    <a:pt x="2126" y="27728"/>
                  </a:lnTo>
                  <a:lnTo>
                    <a:pt x="2063" y="25335"/>
                  </a:lnTo>
                  <a:lnTo>
                    <a:pt x="1983" y="21727"/>
                  </a:lnTo>
                  <a:lnTo>
                    <a:pt x="2001" y="19325"/>
                  </a:lnTo>
                  <a:lnTo>
                    <a:pt x="2045" y="18119"/>
                  </a:lnTo>
                  <a:lnTo>
                    <a:pt x="2152" y="16039"/>
                  </a:lnTo>
                  <a:lnTo>
                    <a:pt x="2259" y="11868"/>
                  </a:lnTo>
                  <a:lnTo>
                    <a:pt x="2331" y="5608"/>
                  </a:lnTo>
                  <a:lnTo>
                    <a:pt x="2376" y="1429"/>
                  </a:lnTo>
                  <a:lnTo>
                    <a:pt x="2376" y="1197"/>
                  </a:lnTo>
                  <a:lnTo>
                    <a:pt x="2340" y="840"/>
                  </a:lnTo>
                  <a:lnTo>
                    <a:pt x="2268" y="625"/>
                  </a:lnTo>
                  <a:lnTo>
                    <a:pt x="2215" y="545"/>
                  </a:lnTo>
                  <a:lnTo>
                    <a:pt x="2126" y="447"/>
                  </a:lnTo>
                  <a:lnTo>
                    <a:pt x="1920" y="259"/>
                  </a:lnTo>
                  <a:lnTo>
                    <a:pt x="1688" y="108"/>
                  </a:lnTo>
                  <a:lnTo>
                    <a:pt x="1438" y="9"/>
                  </a:lnTo>
                  <a:lnTo>
                    <a:pt x="1322"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2" name="Google Shape;712;p27"/>
            <p:cNvSpPr/>
            <p:nvPr/>
          </p:nvSpPr>
          <p:spPr>
            <a:xfrm>
              <a:off x="2516350" y="1841725"/>
              <a:ext cx="774700" cy="289350"/>
            </a:xfrm>
            <a:custGeom>
              <a:avLst/>
              <a:gdLst/>
              <a:ahLst/>
              <a:cxnLst/>
              <a:rect l="l" t="t" r="r" b="b"/>
              <a:pathLst>
                <a:path w="30988" h="11574" extrusionOk="0">
                  <a:moveTo>
                    <a:pt x="29559" y="0"/>
                  </a:moveTo>
                  <a:lnTo>
                    <a:pt x="29211" y="27"/>
                  </a:lnTo>
                  <a:lnTo>
                    <a:pt x="29032" y="54"/>
                  </a:lnTo>
                  <a:lnTo>
                    <a:pt x="28059" y="259"/>
                  </a:lnTo>
                  <a:lnTo>
                    <a:pt x="26121" y="723"/>
                  </a:lnTo>
                  <a:lnTo>
                    <a:pt x="25157" y="964"/>
                  </a:lnTo>
                  <a:lnTo>
                    <a:pt x="22576" y="1607"/>
                  </a:lnTo>
                  <a:lnTo>
                    <a:pt x="18718" y="2563"/>
                  </a:lnTo>
                  <a:lnTo>
                    <a:pt x="16155" y="3251"/>
                  </a:lnTo>
                  <a:lnTo>
                    <a:pt x="14887" y="3635"/>
                  </a:lnTo>
                  <a:lnTo>
                    <a:pt x="13959" y="3929"/>
                  </a:lnTo>
                  <a:lnTo>
                    <a:pt x="12128" y="4572"/>
                  </a:lnTo>
                  <a:lnTo>
                    <a:pt x="10315" y="5269"/>
                  </a:lnTo>
                  <a:lnTo>
                    <a:pt x="8529" y="6019"/>
                  </a:lnTo>
                  <a:lnTo>
                    <a:pt x="5877" y="7224"/>
                  </a:lnTo>
                  <a:lnTo>
                    <a:pt x="2403" y="8957"/>
                  </a:lnTo>
                  <a:lnTo>
                    <a:pt x="689" y="9868"/>
                  </a:lnTo>
                  <a:lnTo>
                    <a:pt x="528" y="9948"/>
                  </a:lnTo>
                  <a:lnTo>
                    <a:pt x="296" y="10109"/>
                  </a:lnTo>
                  <a:lnTo>
                    <a:pt x="180" y="10234"/>
                  </a:lnTo>
                  <a:lnTo>
                    <a:pt x="144" y="10305"/>
                  </a:lnTo>
                  <a:lnTo>
                    <a:pt x="64" y="10502"/>
                  </a:lnTo>
                  <a:lnTo>
                    <a:pt x="1" y="10841"/>
                  </a:lnTo>
                  <a:lnTo>
                    <a:pt x="19" y="11055"/>
                  </a:lnTo>
                  <a:lnTo>
                    <a:pt x="46" y="11154"/>
                  </a:lnTo>
                  <a:lnTo>
                    <a:pt x="81" y="11234"/>
                  </a:lnTo>
                  <a:lnTo>
                    <a:pt x="206" y="11359"/>
                  </a:lnTo>
                  <a:lnTo>
                    <a:pt x="447" y="11502"/>
                  </a:lnTo>
                  <a:lnTo>
                    <a:pt x="564" y="11573"/>
                  </a:lnTo>
                  <a:lnTo>
                    <a:pt x="912" y="11555"/>
                  </a:lnTo>
                  <a:lnTo>
                    <a:pt x="1082" y="11511"/>
                  </a:lnTo>
                  <a:lnTo>
                    <a:pt x="1841" y="11207"/>
                  </a:lnTo>
                  <a:lnTo>
                    <a:pt x="2591" y="10886"/>
                  </a:lnTo>
                  <a:lnTo>
                    <a:pt x="5814" y="9510"/>
                  </a:lnTo>
                  <a:lnTo>
                    <a:pt x="10654" y="7439"/>
                  </a:lnTo>
                  <a:lnTo>
                    <a:pt x="13896" y="6099"/>
                  </a:lnTo>
                  <a:lnTo>
                    <a:pt x="15530" y="5456"/>
                  </a:lnTo>
                  <a:lnTo>
                    <a:pt x="16361" y="5135"/>
                  </a:lnTo>
                  <a:lnTo>
                    <a:pt x="18031" y="4563"/>
                  </a:lnTo>
                  <a:lnTo>
                    <a:pt x="20576" y="3813"/>
                  </a:lnTo>
                  <a:lnTo>
                    <a:pt x="25737" y="2536"/>
                  </a:lnTo>
                  <a:lnTo>
                    <a:pt x="29184" y="1688"/>
                  </a:lnTo>
                  <a:lnTo>
                    <a:pt x="29541" y="1590"/>
                  </a:lnTo>
                  <a:lnTo>
                    <a:pt x="30238" y="1331"/>
                  </a:lnTo>
                  <a:lnTo>
                    <a:pt x="30568" y="1161"/>
                  </a:lnTo>
                  <a:lnTo>
                    <a:pt x="30649" y="1107"/>
                  </a:lnTo>
                  <a:lnTo>
                    <a:pt x="30792" y="964"/>
                  </a:lnTo>
                  <a:lnTo>
                    <a:pt x="30908" y="786"/>
                  </a:lnTo>
                  <a:lnTo>
                    <a:pt x="30979" y="598"/>
                  </a:lnTo>
                  <a:lnTo>
                    <a:pt x="30988" y="509"/>
                  </a:lnTo>
                  <a:lnTo>
                    <a:pt x="30979" y="455"/>
                  </a:lnTo>
                  <a:lnTo>
                    <a:pt x="30881" y="322"/>
                  </a:lnTo>
                  <a:lnTo>
                    <a:pt x="30711" y="196"/>
                  </a:lnTo>
                  <a:lnTo>
                    <a:pt x="30524" y="107"/>
                  </a:lnTo>
                  <a:lnTo>
                    <a:pt x="30443" y="89"/>
                  </a:lnTo>
                  <a:lnTo>
                    <a:pt x="30095" y="36"/>
                  </a:lnTo>
                  <a:lnTo>
                    <a:pt x="29559"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3" name="Google Shape;713;p27"/>
            <p:cNvSpPr/>
            <p:nvPr/>
          </p:nvSpPr>
          <p:spPr>
            <a:xfrm>
              <a:off x="4999238" y="2943563"/>
              <a:ext cx="54275" cy="759275"/>
            </a:xfrm>
            <a:custGeom>
              <a:avLst/>
              <a:gdLst/>
              <a:ahLst/>
              <a:cxnLst/>
              <a:rect l="l" t="t" r="r" b="b"/>
              <a:pathLst>
                <a:path w="2171" h="30371" extrusionOk="0">
                  <a:moveTo>
                    <a:pt x="1322" y="0"/>
                  </a:moveTo>
                  <a:lnTo>
                    <a:pt x="1126" y="9"/>
                  </a:lnTo>
                  <a:lnTo>
                    <a:pt x="1018" y="27"/>
                  </a:lnTo>
                  <a:lnTo>
                    <a:pt x="831" y="89"/>
                  </a:lnTo>
                  <a:lnTo>
                    <a:pt x="590" y="295"/>
                  </a:lnTo>
                  <a:lnTo>
                    <a:pt x="465" y="589"/>
                  </a:lnTo>
                  <a:lnTo>
                    <a:pt x="438" y="938"/>
                  </a:lnTo>
                  <a:lnTo>
                    <a:pt x="456" y="1116"/>
                  </a:lnTo>
                  <a:lnTo>
                    <a:pt x="536" y="1679"/>
                  </a:lnTo>
                  <a:lnTo>
                    <a:pt x="572" y="2242"/>
                  </a:lnTo>
                  <a:lnTo>
                    <a:pt x="429" y="6626"/>
                  </a:lnTo>
                  <a:lnTo>
                    <a:pt x="313" y="11011"/>
                  </a:lnTo>
                  <a:lnTo>
                    <a:pt x="259" y="15502"/>
                  </a:lnTo>
                  <a:lnTo>
                    <a:pt x="215" y="19994"/>
                  </a:lnTo>
                  <a:lnTo>
                    <a:pt x="125" y="23486"/>
                  </a:lnTo>
                  <a:lnTo>
                    <a:pt x="0" y="26977"/>
                  </a:lnTo>
                  <a:lnTo>
                    <a:pt x="18" y="26977"/>
                  </a:lnTo>
                  <a:lnTo>
                    <a:pt x="18" y="27656"/>
                  </a:lnTo>
                  <a:lnTo>
                    <a:pt x="9" y="29013"/>
                  </a:lnTo>
                  <a:lnTo>
                    <a:pt x="45" y="29683"/>
                  </a:lnTo>
                  <a:lnTo>
                    <a:pt x="63" y="29790"/>
                  </a:lnTo>
                  <a:lnTo>
                    <a:pt x="161" y="30005"/>
                  </a:lnTo>
                  <a:lnTo>
                    <a:pt x="322" y="30210"/>
                  </a:lnTo>
                  <a:lnTo>
                    <a:pt x="501" y="30344"/>
                  </a:lnTo>
                  <a:lnTo>
                    <a:pt x="581" y="30362"/>
                  </a:lnTo>
                  <a:lnTo>
                    <a:pt x="670" y="30371"/>
                  </a:lnTo>
                  <a:lnTo>
                    <a:pt x="867" y="30290"/>
                  </a:lnTo>
                  <a:lnTo>
                    <a:pt x="1170" y="30076"/>
                  </a:lnTo>
                  <a:lnTo>
                    <a:pt x="1349" y="29915"/>
                  </a:lnTo>
                  <a:lnTo>
                    <a:pt x="1420" y="29835"/>
                  </a:lnTo>
                  <a:lnTo>
                    <a:pt x="1474" y="29576"/>
                  </a:lnTo>
                  <a:lnTo>
                    <a:pt x="1483" y="29451"/>
                  </a:lnTo>
                  <a:lnTo>
                    <a:pt x="1670" y="27192"/>
                  </a:lnTo>
                  <a:lnTo>
                    <a:pt x="1956" y="23807"/>
                  </a:lnTo>
                  <a:lnTo>
                    <a:pt x="2090" y="21548"/>
                  </a:lnTo>
                  <a:lnTo>
                    <a:pt x="2126" y="20423"/>
                  </a:lnTo>
                  <a:lnTo>
                    <a:pt x="2162" y="18717"/>
                  </a:lnTo>
                  <a:lnTo>
                    <a:pt x="2170" y="15315"/>
                  </a:lnTo>
                  <a:lnTo>
                    <a:pt x="2135" y="10207"/>
                  </a:lnTo>
                  <a:lnTo>
                    <a:pt x="2126" y="6796"/>
                  </a:lnTo>
                  <a:lnTo>
                    <a:pt x="2144" y="4590"/>
                  </a:lnTo>
                  <a:lnTo>
                    <a:pt x="2170" y="2375"/>
                  </a:lnTo>
                  <a:lnTo>
                    <a:pt x="2170" y="1974"/>
                  </a:lnTo>
                  <a:lnTo>
                    <a:pt x="2144" y="1152"/>
                  </a:lnTo>
                  <a:lnTo>
                    <a:pt x="2072" y="759"/>
                  </a:lnTo>
                  <a:lnTo>
                    <a:pt x="2019" y="581"/>
                  </a:lnTo>
                  <a:lnTo>
                    <a:pt x="1840" y="277"/>
                  </a:lnTo>
                  <a:lnTo>
                    <a:pt x="1572" y="63"/>
                  </a:lnTo>
                  <a:lnTo>
                    <a:pt x="1322"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4" name="Google Shape;714;p27"/>
            <p:cNvSpPr/>
            <p:nvPr/>
          </p:nvSpPr>
          <p:spPr>
            <a:xfrm>
              <a:off x="4550400" y="1878125"/>
              <a:ext cx="755950" cy="252950"/>
            </a:xfrm>
            <a:custGeom>
              <a:avLst/>
              <a:gdLst/>
              <a:ahLst/>
              <a:cxnLst/>
              <a:rect l="l" t="t" r="r" b="b"/>
              <a:pathLst>
                <a:path w="30238" h="10118" extrusionOk="0">
                  <a:moveTo>
                    <a:pt x="688" y="0"/>
                  </a:moveTo>
                  <a:lnTo>
                    <a:pt x="483" y="54"/>
                  </a:lnTo>
                  <a:lnTo>
                    <a:pt x="277" y="179"/>
                  </a:lnTo>
                  <a:lnTo>
                    <a:pt x="107" y="331"/>
                  </a:lnTo>
                  <a:lnTo>
                    <a:pt x="45" y="411"/>
                  </a:lnTo>
                  <a:lnTo>
                    <a:pt x="18" y="483"/>
                  </a:lnTo>
                  <a:lnTo>
                    <a:pt x="0" y="679"/>
                  </a:lnTo>
                  <a:lnTo>
                    <a:pt x="63" y="1000"/>
                  </a:lnTo>
                  <a:lnTo>
                    <a:pt x="161" y="1179"/>
                  </a:lnTo>
                  <a:lnTo>
                    <a:pt x="215" y="1251"/>
                  </a:lnTo>
                  <a:lnTo>
                    <a:pt x="358" y="1367"/>
                  </a:lnTo>
                  <a:lnTo>
                    <a:pt x="634" y="1501"/>
                  </a:lnTo>
                  <a:lnTo>
                    <a:pt x="813" y="1563"/>
                  </a:lnTo>
                  <a:lnTo>
                    <a:pt x="4314" y="2661"/>
                  </a:lnTo>
                  <a:lnTo>
                    <a:pt x="7832" y="3724"/>
                  </a:lnTo>
                  <a:lnTo>
                    <a:pt x="16539" y="6287"/>
                  </a:lnTo>
                  <a:lnTo>
                    <a:pt x="25254" y="8841"/>
                  </a:lnTo>
                  <a:lnTo>
                    <a:pt x="27299" y="9448"/>
                  </a:lnTo>
                  <a:lnTo>
                    <a:pt x="29487" y="10118"/>
                  </a:lnTo>
                  <a:lnTo>
                    <a:pt x="29701" y="9993"/>
                  </a:lnTo>
                  <a:lnTo>
                    <a:pt x="30050" y="9788"/>
                  </a:lnTo>
                  <a:lnTo>
                    <a:pt x="30210" y="9636"/>
                  </a:lnTo>
                  <a:lnTo>
                    <a:pt x="30237" y="9555"/>
                  </a:lnTo>
                  <a:lnTo>
                    <a:pt x="30237" y="9448"/>
                  </a:lnTo>
                  <a:lnTo>
                    <a:pt x="30157" y="9198"/>
                  </a:lnTo>
                  <a:lnTo>
                    <a:pt x="30005" y="8957"/>
                  </a:lnTo>
                  <a:lnTo>
                    <a:pt x="29809" y="8761"/>
                  </a:lnTo>
                  <a:lnTo>
                    <a:pt x="29710" y="8698"/>
                  </a:lnTo>
                  <a:lnTo>
                    <a:pt x="28942" y="8323"/>
                  </a:lnTo>
                  <a:lnTo>
                    <a:pt x="27773" y="7796"/>
                  </a:lnTo>
                  <a:lnTo>
                    <a:pt x="26978" y="7501"/>
                  </a:lnTo>
                  <a:lnTo>
                    <a:pt x="26567" y="7376"/>
                  </a:lnTo>
                  <a:lnTo>
                    <a:pt x="22959" y="6394"/>
                  </a:lnTo>
                  <a:lnTo>
                    <a:pt x="15735" y="4465"/>
                  </a:lnTo>
                  <a:lnTo>
                    <a:pt x="12136" y="3456"/>
                  </a:lnTo>
                  <a:lnTo>
                    <a:pt x="11038" y="3144"/>
                  </a:lnTo>
                  <a:lnTo>
                    <a:pt x="8850" y="2447"/>
                  </a:lnTo>
                  <a:lnTo>
                    <a:pt x="5582" y="1367"/>
                  </a:lnTo>
                  <a:lnTo>
                    <a:pt x="3394" y="661"/>
                  </a:lnTo>
                  <a:lnTo>
                    <a:pt x="2751" y="465"/>
                  </a:lnTo>
                  <a:lnTo>
                    <a:pt x="1438" y="134"/>
                  </a:lnTo>
                  <a:lnTo>
                    <a:pt x="777"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5" name="Google Shape;715;p27"/>
            <p:cNvSpPr/>
            <p:nvPr/>
          </p:nvSpPr>
          <p:spPr>
            <a:xfrm>
              <a:off x="2419688" y="2413363"/>
              <a:ext cx="383550" cy="420625"/>
            </a:xfrm>
            <a:custGeom>
              <a:avLst/>
              <a:gdLst/>
              <a:ahLst/>
              <a:cxnLst/>
              <a:rect l="l" t="t" r="r" b="b"/>
              <a:pathLst>
                <a:path w="15342" h="16825" extrusionOk="0">
                  <a:moveTo>
                    <a:pt x="14538" y="0"/>
                  </a:moveTo>
                  <a:lnTo>
                    <a:pt x="14306" y="36"/>
                  </a:lnTo>
                  <a:lnTo>
                    <a:pt x="14208" y="72"/>
                  </a:lnTo>
                  <a:lnTo>
                    <a:pt x="13958" y="197"/>
                  </a:lnTo>
                  <a:lnTo>
                    <a:pt x="13520" y="563"/>
                  </a:lnTo>
                  <a:lnTo>
                    <a:pt x="13324" y="768"/>
                  </a:lnTo>
                  <a:lnTo>
                    <a:pt x="13056" y="1072"/>
                  </a:lnTo>
                  <a:lnTo>
                    <a:pt x="12565" y="1733"/>
                  </a:lnTo>
                  <a:lnTo>
                    <a:pt x="12297" y="2045"/>
                  </a:lnTo>
                  <a:lnTo>
                    <a:pt x="6778" y="8198"/>
                  </a:lnTo>
                  <a:lnTo>
                    <a:pt x="1250" y="14360"/>
                  </a:lnTo>
                  <a:lnTo>
                    <a:pt x="956" y="14672"/>
                  </a:lnTo>
                  <a:lnTo>
                    <a:pt x="384" y="15315"/>
                  </a:lnTo>
                  <a:lnTo>
                    <a:pt x="143" y="15654"/>
                  </a:lnTo>
                  <a:lnTo>
                    <a:pt x="81" y="15762"/>
                  </a:lnTo>
                  <a:lnTo>
                    <a:pt x="9" y="15976"/>
                  </a:lnTo>
                  <a:lnTo>
                    <a:pt x="0" y="16181"/>
                  </a:lnTo>
                  <a:lnTo>
                    <a:pt x="54" y="16369"/>
                  </a:lnTo>
                  <a:lnTo>
                    <a:pt x="161" y="16538"/>
                  </a:lnTo>
                  <a:lnTo>
                    <a:pt x="322" y="16672"/>
                  </a:lnTo>
                  <a:lnTo>
                    <a:pt x="545" y="16762"/>
                  </a:lnTo>
                  <a:lnTo>
                    <a:pt x="804" y="16815"/>
                  </a:lnTo>
                  <a:lnTo>
                    <a:pt x="956" y="16824"/>
                  </a:lnTo>
                  <a:lnTo>
                    <a:pt x="1188" y="16690"/>
                  </a:lnTo>
                  <a:lnTo>
                    <a:pt x="1768" y="16369"/>
                  </a:lnTo>
                  <a:lnTo>
                    <a:pt x="2054" y="16137"/>
                  </a:lnTo>
                  <a:lnTo>
                    <a:pt x="3099" y="15190"/>
                  </a:lnTo>
                  <a:lnTo>
                    <a:pt x="5153" y="13270"/>
                  </a:lnTo>
                  <a:lnTo>
                    <a:pt x="6144" y="12279"/>
                  </a:lnTo>
                  <a:lnTo>
                    <a:pt x="7314" y="11073"/>
                  </a:lnTo>
                  <a:lnTo>
                    <a:pt x="9609" y="8627"/>
                  </a:lnTo>
                  <a:lnTo>
                    <a:pt x="11261" y="6733"/>
                  </a:lnTo>
                  <a:lnTo>
                    <a:pt x="12324" y="5448"/>
                  </a:lnTo>
                  <a:lnTo>
                    <a:pt x="13359" y="4126"/>
                  </a:lnTo>
                  <a:lnTo>
                    <a:pt x="14342" y="2769"/>
                  </a:lnTo>
                  <a:lnTo>
                    <a:pt x="14815" y="2072"/>
                  </a:lnTo>
                  <a:lnTo>
                    <a:pt x="14985" y="1822"/>
                  </a:lnTo>
                  <a:lnTo>
                    <a:pt x="15199" y="1420"/>
                  </a:lnTo>
                  <a:lnTo>
                    <a:pt x="15306" y="1143"/>
                  </a:lnTo>
                  <a:lnTo>
                    <a:pt x="15333" y="1000"/>
                  </a:lnTo>
                  <a:lnTo>
                    <a:pt x="15342" y="893"/>
                  </a:lnTo>
                  <a:lnTo>
                    <a:pt x="15324" y="652"/>
                  </a:lnTo>
                  <a:lnTo>
                    <a:pt x="15244" y="411"/>
                  </a:lnTo>
                  <a:lnTo>
                    <a:pt x="15128" y="206"/>
                  </a:lnTo>
                  <a:lnTo>
                    <a:pt x="15056" y="134"/>
                  </a:lnTo>
                  <a:lnTo>
                    <a:pt x="14985" y="81"/>
                  </a:lnTo>
                  <a:lnTo>
                    <a:pt x="14779" y="18"/>
                  </a:lnTo>
                  <a:lnTo>
                    <a:pt x="14538"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6" name="Google Shape;716;p27"/>
            <p:cNvSpPr/>
            <p:nvPr/>
          </p:nvSpPr>
          <p:spPr>
            <a:xfrm>
              <a:off x="2703850" y="2914600"/>
              <a:ext cx="68576" cy="838932"/>
            </a:xfrm>
            <a:custGeom>
              <a:avLst/>
              <a:gdLst/>
              <a:ahLst/>
              <a:cxnLst/>
              <a:rect l="l" t="t" r="r" b="b"/>
              <a:pathLst>
                <a:path w="2761" h="31622" extrusionOk="0">
                  <a:moveTo>
                    <a:pt x="653" y="0"/>
                  </a:moveTo>
                  <a:lnTo>
                    <a:pt x="447" y="54"/>
                  </a:lnTo>
                  <a:lnTo>
                    <a:pt x="287" y="143"/>
                  </a:lnTo>
                  <a:lnTo>
                    <a:pt x="171" y="277"/>
                  </a:lnTo>
                  <a:lnTo>
                    <a:pt x="55" y="509"/>
                  </a:lnTo>
                  <a:lnTo>
                    <a:pt x="1" y="911"/>
                  </a:lnTo>
                  <a:lnTo>
                    <a:pt x="10" y="1126"/>
                  </a:lnTo>
                  <a:lnTo>
                    <a:pt x="153" y="4698"/>
                  </a:lnTo>
                  <a:lnTo>
                    <a:pt x="314" y="8278"/>
                  </a:lnTo>
                  <a:lnTo>
                    <a:pt x="456" y="10877"/>
                  </a:lnTo>
                  <a:lnTo>
                    <a:pt x="599" y="13476"/>
                  </a:lnTo>
                  <a:lnTo>
                    <a:pt x="787" y="17575"/>
                  </a:lnTo>
                  <a:lnTo>
                    <a:pt x="1010" y="21664"/>
                  </a:lnTo>
                  <a:lnTo>
                    <a:pt x="1073" y="22781"/>
                  </a:lnTo>
                  <a:lnTo>
                    <a:pt x="1108" y="25031"/>
                  </a:lnTo>
                  <a:lnTo>
                    <a:pt x="1162" y="26710"/>
                  </a:lnTo>
                  <a:lnTo>
                    <a:pt x="1233" y="27826"/>
                  </a:lnTo>
                  <a:lnTo>
                    <a:pt x="1367" y="28942"/>
                  </a:lnTo>
                  <a:lnTo>
                    <a:pt x="1564" y="30050"/>
                  </a:lnTo>
                  <a:lnTo>
                    <a:pt x="1698" y="30603"/>
                  </a:lnTo>
                  <a:lnTo>
                    <a:pt x="1742" y="30934"/>
                  </a:lnTo>
                  <a:lnTo>
                    <a:pt x="1814" y="31362"/>
                  </a:lnTo>
                  <a:lnTo>
                    <a:pt x="1885" y="31487"/>
                  </a:lnTo>
                  <a:lnTo>
                    <a:pt x="2001" y="31577"/>
                  </a:lnTo>
                  <a:lnTo>
                    <a:pt x="2171" y="31621"/>
                  </a:lnTo>
                  <a:lnTo>
                    <a:pt x="2296" y="31612"/>
                  </a:lnTo>
                  <a:lnTo>
                    <a:pt x="2394" y="31595"/>
                  </a:lnTo>
                  <a:lnTo>
                    <a:pt x="2555" y="31523"/>
                  </a:lnTo>
                  <a:lnTo>
                    <a:pt x="2662" y="31407"/>
                  </a:lnTo>
                  <a:lnTo>
                    <a:pt x="2725" y="31264"/>
                  </a:lnTo>
                  <a:lnTo>
                    <a:pt x="2760" y="30827"/>
                  </a:lnTo>
                  <a:lnTo>
                    <a:pt x="2734" y="30478"/>
                  </a:lnTo>
                  <a:lnTo>
                    <a:pt x="2653" y="26844"/>
                  </a:lnTo>
                  <a:lnTo>
                    <a:pt x="2510" y="23209"/>
                  </a:lnTo>
                  <a:lnTo>
                    <a:pt x="2198" y="16735"/>
                  </a:lnTo>
                  <a:lnTo>
                    <a:pt x="1894" y="10252"/>
                  </a:lnTo>
                  <a:lnTo>
                    <a:pt x="1769" y="6662"/>
                  </a:lnTo>
                  <a:lnTo>
                    <a:pt x="1671" y="3081"/>
                  </a:lnTo>
                  <a:lnTo>
                    <a:pt x="1733" y="3072"/>
                  </a:lnTo>
                  <a:lnTo>
                    <a:pt x="1787" y="3072"/>
                  </a:lnTo>
                  <a:lnTo>
                    <a:pt x="1680" y="2081"/>
                  </a:lnTo>
                  <a:lnTo>
                    <a:pt x="1617" y="1090"/>
                  </a:lnTo>
                  <a:lnTo>
                    <a:pt x="1599" y="867"/>
                  </a:lnTo>
                  <a:lnTo>
                    <a:pt x="1528" y="483"/>
                  </a:lnTo>
                  <a:lnTo>
                    <a:pt x="1403" y="250"/>
                  </a:lnTo>
                  <a:lnTo>
                    <a:pt x="1278" y="125"/>
                  </a:lnTo>
                  <a:lnTo>
                    <a:pt x="1117" y="45"/>
                  </a:lnTo>
                  <a:lnTo>
                    <a:pt x="903"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7" name="Google Shape;717;p27"/>
            <p:cNvSpPr/>
            <p:nvPr/>
          </p:nvSpPr>
          <p:spPr>
            <a:xfrm>
              <a:off x="3484175" y="2838588"/>
              <a:ext cx="398950" cy="427550"/>
            </a:xfrm>
            <a:custGeom>
              <a:avLst/>
              <a:gdLst/>
              <a:ahLst/>
              <a:cxnLst/>
              <a:rect l="l" t="t" r="r" b="b"/>
              <a:pathLst>
                <a:path w="15958" h="17102" extrusionOk="0">
                  <a:moveTo>
                    <a:pt x="15377" y="1"/>
                  </a:moveTo>
                  <a:lnTo>
                    <a:pt x="15226" y="27"/>
                  </a:lnTo>
                  <a:lnTo>
                    <a:pt x="15047" y="81"/>
                  </a:lnTo>
                  <a:lnTo>
                    <a:pt x="14690" y="233"/>
                  </a:lnTo>
                  <a:lnTo>
                    <a:pt x="14199" y="536"/>
                  </a:lnTo>
                  <a:lnTo>
                    <a:pt x="13904" y="769"/>
                  </a:lnTo>
                  <a:lnTo>
                    <a:pt x="13332" y="1286"/>
                  </a:lnTo>
                  <a:lnTo>
                    <a:pt x="12252" y="2376"/>
                  </a:lnTo>
                  <a:lnTo>
                    <a:pt x="11689" y="2885"/>
                  </a:lnTo>
                  <a:lnTo>
                    <a:pt x="10493" y="3930"/>
                  </a:lnTo>
                  <a:lnTo>
                    <a:pt x="8162" y="6055"/>
                  </a:lnTo>
                  <a:lnTo>
                    <a:pt x="5921" y="8279"/>
                  </a:lnTo>
                  <a:lnTo>
                    <a:pt x="4322" y="10020"/>
                  </a:lnTo>
                  <a:lnTo>
                    <a:pt x="3295" y="11217"/>
                  </a:lnTo>
                  <a:lnTo>
                    <a:pt x="2804" y="11833"/>
                  </a:lnTo>
                  <a:lnTo>
                    <a:pt x="2465" y="12270"/>
                  </a:lnTo>
                  <a:lnTo>
                    <a:pt x="1813" y="13163"/>
                  </a:lnTo>
                  <a:lnTo>
                    <a:pt x="893" y="14547"/>
                  </a:lnTo>
                  <a:lnTo>
                    <a:pt x="277" y="15467"/>
                  </a:lnTo>
                  <a:lnTo>
                    <a:pt x="170" y="15646"/>
                  </a:lnTo>
                  <a:lnTo>
                    <a:pt x="27" y="16012"/>
                  </a:lnTo>
                  <a:lnTo>
                    <a:pt x="0" y="16289"/>
                  </a:lnTo>
                  <a:lnTo>
                    <a:pt x="36" y="16467"/>
                  </a:lnTo>
                  <a:lnTo>
                    <a:pt x="116" y="16646"/>
                  </a:lnTo>
                  <a:lnTo>
                    <a:pt x="250" y="16807"/>
                  </a:lnTo>
                  <a:lnTo>
                    <a:pt x="339" y="16887"/>
                  </a:lnTo>
                  <a:lnTo>
                    <a:pt x="438" y="16959"/>
                  </a:lnTo>
                  <a:lnTo>
                    <a:pt x="634" y="17057"/>
                  </a:lnTo>
                  <a:lnTo>
                    <a:pt x="822" y="17101"/>
                  </a:lnTo>
                  <a:lnTo>
                    <a:pt x="1009" y="17101"/>
                  </a:lnTo>
                  <a:lnTo>
                    <a:pt x="1286" y="17021"/>
                  </a:lnTo>
                  <a:lnTo>
                    <a:pt x="1634" y="16789"/>
                  </a:lnTo>
                  <a:lnTo>
                    <a:pt x="1786" y="16628"/>
                  </a:lnTo>
                  <a:lnTo>
                    <a:pt x="2125" y="16262"/>
                  </a:lnTo>
                  <a:lnTo>
                    <a:pt x="2438" y="15878"/>
                  </a:lnTo>
                  <a:lnTo>
                    <a:pt x="4233" y="13744"/>
                  </a:lnTo>
                  <a:lnTo>
                    <a:pt x="6921" y="10556"/>
                  </a:lnTo>
                  <a:lnTo>
                    <a:pt x="8742" y="8448"/>
                  </a:lnTo>
                  <a:lnTo>
                    <a:pt x="9671" y="7412"/>
                  </a:lnTo>
                  <a:lnTo>
                    <a:pt x="10341" y="6689"/>
                  </a:lnTo>
                  <a:lnTo>
                    <a:pt x="11725" y="5278"/>
                  </a:lnTo>
                  <a:lnTo>
                    <a:pt x="13868" y="3215"/>
                  </a:lnTo>
                  <a:lnTo>
                    <a:pt x="15279" y="1822"/>
                  </a:lnTo>
                  <a:lnTo>
                    <a:pt x="15494" y="1581"/>
                  </a:lnTo>
                  <a:lnTo>
                    <a:pt x="15833" y="1081"/>
                  </a:lnTo>
                  <a:lnTo>
                    <a:pt x="15958" y="894"/>
                  </a:lnTo>
                  <a:lnTo>
                    <a:pt x="15940" y="644"/>
                  </a:lnTo>
                  <a:lnTo>
                    <a:pt x="15824" y="277"/>
                  </a:lnTo>
                  <a:lnTo>
                    <a:pt x="15636" y="63"/>
                  </a:lnTo>
                  <a:lnTo>
                    <a:pt x="15377"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8" name="Google Shape;718;p27"/>
            <p:cNvSpPr/>
            <p:nvPr/>
          </p:nvSpPr>
          <p:spPr>
            <a:xfrm>
              <a:off x="4970550" y="2395500"/>
              <a:ext cx="398964" cy="448072"/>
            </a:xfrm>
            <a:custGeom>
              <a:avLst/>
              <a:gdLst/>
              <a:ahLst/>
              <a:cxnLst/>
              <a:rect l="l" t="t" r="r" b="b"/>
              <a:pathLst>
                <a:path w="15361" h="17102" extrusionOk="0">
                  <a:moveTo>
                    <a:pt x="1036" y="1"/>
                  </a:moveTo>
                  <a:lnTo>
                    <a:pt x="554" y="19"/>
                  </a:lnTo>
                  <a:lnTo>
                    <a:pt x="286" y="99"/>
                  </a:lnTo>
                  <a:lnTo>
                    <a:pt x="197" y="180"/>
                  </a:lnTo>
                  <a:lnTo>
                    <a:pt x="117" y="278"/>
                  </a:lnTo>
                  <a:lnTo>
                    <a:pt x="27" y="546"/>
                  </a:lnTo>
                  <a:lnTo>
                    <a:pt x="0" y="867"/>
                  </a:lnTo>
                  <a:lnTo>
                    <a:pt x="27" y="1189"/>
                  </a:lnTo>
                  <a:lnTo>
                    <a:pt x="63" y="1323"/>
                  </a:lnTo>
                  <a:lnTo>
                    <a:pt x="125" y="1466"/>
                  </a:lnTo>
                  <a:lnTo>
                    <a:pt x="286" y="1724"/>
                  </a:lnTo>
                  <a:lnTo>
                    <a:pt x="617" y="2100"/>
                  </a:lnTo>
                  <a:lnTo>
                    <a:pt x="849" y="2314"/>
                  </a:lnTo>
                  <a:lnTo>
                    <a:pt x="1733" y="3135"/>
                  </a:lnTo>
                  <a:lnTo>
                    <a:pt x="3456" y="4814"/>
                  </a:lnTo>
                  <a:lnTo>
                    <a:pt x="5117" y="6538"/>
                  </a:lnTo>
                  <a:lnTo>
                    <a:pt x="6698" y="8350"/>
                  </a:lnTo>
                  <a:lnTo>
                    <a:pt x="7448" y="9297"/>
                  </a:lnTo>
                  <a:lnTo>
                    <a:pt x="8189" y="10235"/>
                  </a:lnTo>
                  <a:lnTo>
                    <a:pt x="9734" y="12056"/>
                  </a:lnTo>
                  <a:lnTo>
                    <a:pt x="12118" y="14726"/>
                  </a:lnTo>
                  <a:lnTo>
                    <a:pt x="13717" y="16512"/>
                  </a:lnTo>
                  <a:lnTo>
                    <a:pt x="13860" y="16664"/>
                  </a:lnTo>
                  <a:lnTo>
                    <a:pt x="14208" y="16923"/>
                  </a:lnTo>
                  <a:lnTo>
                    <a:pt x="14396" y="17021"/>
                  </a:lnTo>
                  <a:lnTo>
                    <a:pt x="14485" y="17057"/>
                  </a:lnTo>
                  <a:lnTo>
                    <a:pt x="14663" y="17102"/>
                  </a:lnTo>
                  <a:lnTo>
                    <a:pt x="14833" y="17093"/>
                  </a:lnTo>
                  <a:lnTo>
                    <a:pt x="14985" y="17039"/>
                  </a:lnTo>
                  <a:lnTo>
                    <a:pt x="15119" y="16932"/>
                  </a:lnTo>
                  <a:lnTo>
                    <a:pt x="15226" y="16789"/>
                  </a:lnTo>
                  <a:lnTo>
                    <a:pt x="15306" y="16602"/>
                  </a:lnTo>
                  <a:lnTo>
                    <a:pt x="15351" y="16361"/>
                  </a:lnTo>
                  <a:lnTo>
                    <a:pt x="15360" y="16227"/>
                  </a:lnTo>
                  <a:lnTo>
                    <a:pt x="15092" y="15753"/>
                  </a:lnTo>
                  <a:lnTo>
                    <a:pt x="14672" y="15155"/>
                  </a:lnTo>
                  <a:lnTo>
                    <a:pt x="13092" y="13199"/>
                  </a:lnTo>
                  <a:lnTo>
                    <a:pt x="10690" y="10288"/>
                  </a:lnTo>
                  <a:lnTo>
                    <a:pt x="9145" y="8306"/>
                  </a:lnTo>
                  <a:lnTo>
                    <a:pt x="8413" y="7288"/>
                  </a:lnTo>
                  <a:lnTo>
                    <a:pt x="8055" y="6788"/>
                  </a:lnTo>
                  <a:lnTo>
                    <a:pt x="7296" y="5832"/>
                  </a:lnTo>
                  <a:lnTo>
                    <a:pt x="6091" y="4475"/>
                  </a:lnTo>
                  <a:lnTo>
                    <a:pt x="3510" y="1930"/>
                  </a:lnTo>
                  <a:lnTo>
                    <a:pt x="1760" y="269"/>
                  </a:lnTo>
                  <a:lnTo>
                    <a:pt x="1670" y="171"/>
                  </a:lnTo>
                  <a:lnTo>
                    <a:pt x="1456" y="19"/>
                  </a:lnTo>
                  <a:lnTo>
                    <a:pt x="1349"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19" name="Google Shape;719;p27"/>
            <p:cNvSpPr/>
            <p:nvPr/>
          </p:nvSpPr>
          <p:spPr>
            <a:xfrm>
              <a:off x="3881325" y="2824350"/>
              <a:ext cx="371075" cy="402975"/>
            </a:xfrm>
            <a:custGeom>
              <a:avLst/>
              <a:gdLst/>
              <a:ahLst/>
              <a:cxnLst/>
              <a:rect l="l" t="t" r="r" b="b"/>
              <a:pathLst>
                <a:path w="14843" h="16119" extrusionOk="0">
                  <a:moveTo>
                    <a:pt x="680" y="0"/>
                  </a:moveTo>
                  <a:lnTo>
                    <a:pt x="474" y="45"/>
                  </a:lnTo>
                  <a:lnTo>
                    <a:pt x="296" y="143"/>
                  </a:lnTo>
                  <a:lnTo>
                    <a:pt x="153" y="286"/>
                  </a:lnTo>
                  <a:lnTo>
                    <a:pt x="54" y="473"/>
                  </a:lnTo>
                  <a:lnTo>
                    <a:pt x="1" y="705"/>
                  </a:lnTo>
                  <a:lnTo>
                    <a:pt x="1" y="830"/>
                  </a:lnTo>
                  <a:lnTo>
                    <a:pt x="19" y="1018"/>
                  </a:lnTo>
                  <a:lnTo>
                    <a:pt x="90" y="1402"/>
                  </a:lnTo>
                  <a:lnTo>
                    <a:pt x="215" y="1768"/>
                  </a:lnTo>
                  <a:lnTo>
                    <a:pt x="394" y="2116"/>
                  </a:lnTo>
                  <a:lnTo>
                    <a:pt x="492" y="2268"/>
                  </a:lnTo>
                  <a:lnTo>
                    <a:pt x="992" y="2938"/>
                  </a:lnTo>
                  <a:lnTo>
                    <a:pt x="2064" y="4233"/>
                  </a:lnTo>
                  <a:lnTo>
                    <a:pt x="2635" y="4840"/>
                  </a:lnTo>
                  <a:lnTo>
                    <a:pt x="7770" y="10144"/>
                  </a:lnTo>
                  <a:lnTo>
                    <a:pt x="12931" y="15422"/>
                  </a:lnTo>
                  <a:lnTo>
                    <a:pt x="13110" y="15601"/>
                  </a:lnTo>
                  <a:lnTo>
                    <a:pt x="13494" y="15913"/>
                  </a:lnTo>
                  <a:lnTo>
                    <a:pt x="13708" y="16029"/>
                  </a:lnTo>
                  <a:lnTo>
                    <a:pt x="13816" y="16074"/>
                  </a:lnTo>
                  <a:lnTo>
                    <a:pt x="14021" y="16119"/>
                  </a:lnTo>
                  <a:lnTo>
                    <a:pt x="14217" y="16101"/>
                  </a:lnTo>
                  <a:lnTo>
                    <a:pt x="14396" y="16038"/>
                  </a:lnTo>
                  <a:lnTo>
                    <a:pt x="14557" y="15922"/>
                  </a:lnTo>
                  <a:lnTo>
                    <a:pt x="14682" y="15752"/>
                  </a:lnTo>
                  <a:lnTo>
                    <a:pt x="14780" y="15547"/>
                  </a:lnTo>
                  <a:lnTo>
                    <a:pt x="14834" y="15288"/>
                  </a:lnTo>
                  <a:lnTo>
                    <a:pt x="14842" y="15136"/>
                  </a:lnTo>
                  <a:lnTo>
                    <a:pt x="14726" y="14940"/>
                  </a:lnTo>
                  <a:lnTo>
                    <a:pt x="14414" y="14395"/>
                  </a:lnTo>
                  <a:lnTo>
                    <a:pt x="14191" y="14127"/>
                  </a:lnTo>
                  <a:lnTo>
                    <a:pt x="12074" y="11886"/>
                  </a:lnTo>
                  <a:lnTo>
                    <a:pt x="7832" y="7421"/>
                  </a:lnTo>
                  <a:lnTo>
                    <a:pt x="5689" y="5197"/>
                  </a:lnTo>
                  <a:lnTo>
                    <a:pt x="4680" y="4188"/>
                  </a:lnTo>
                  <a:lnTo>
                    <a:pt x="3242" y="2616"/>
                  </a:lnTo>
                  <a:lnTo>
                    <a:pt x="2591" y="1768"/>
                  </a:lnTo>
                  <a:lnTo>
                    <a:pt x="2198" y="1179"/>
                  </a:lnTo>
                  <a:lnTo>
                    <a:pt x="2019" y="866"/>
                  </a:lnTo>
                  <a:lnTo>
                    <a:pt x="1948" y="750"/>
                  </a:lnTo>
                  <a:lnTo>
                    <a:pt x="1778" y="554"/>
                  </a:lnTo>
                  <a:lnTo>
                    <a:pt x="1474" y="286"/>
                  </a:lnTo>
                  <a:lnTo>
                    <a:pt x="1242" y="152"/>
                  </a:lnTo>
                  <a:lnTo>
                    <a:pt x="1126" y="89"/>
                  </a:lnTo>
                  <a:lnTo>
                    <a:pt x="894" y="18"/>
                  </a:lnTo>
                  <a:lnTo>
                    <a:pt x="680"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20" name="Google Shape;720;p27"/>
            <p:cNvSpPr/>
            <p:nvPr/>
          </p:nvSpPr>
          <p:spPr>
            <a:xfrm>
              <a:off x="5004200" y="2113275"/>
              <a:ext cx="291150" cy="320850"/>
            </a:xfrm>
            <a:custGeom>
              <a:avLst/>
              <a:gdLst/>
              <a:ahLst/>
              <a:cxnLst/>
              <a:rect l="l" t="t" r="r" b="b"/>
              <a:pathLst>
                <a:path w="11646" h="12834" extrusionOk="0">
                  <a:moveTo>
                    <a:pt x="10984" y="1"/>
                  </a:moveTo>
                  <a:lnTo>
                    <a:pt x="10672" y="37"/>
                  </a:lnTo>
                  <a:lnTo>
                    <a:pt x="10368" y="117"/>
                  </a:lnTo>
                  <a:lnTo>
                    <a:pt x="10109" y="251"/>
                  </a:lnTo>
                  <a:lnTo>
                    <a:pt x="10011" y="340"/>
                  </a:lnTo>
                  <a:lnTo>
                    <a:pt x="9806" y="554"/>
                  </a:lnTo>
                  <a:lnTo>
                    <a:pt x="9440" y="1010"/>
                  </a:lnTo>
                  <a:lnTo>
                    <a:pt x="8913" y="1724"/>
                  </a:lnTo>
                  <a:lnTo>
                    <a:pt x="8538" y="2180"/>
                  </a:lnTo>
                  <a:lnTo>
                    <a:pt x="4957" y="6100"/>
                  </a:lnTo>
                  <a:lnTo>
                    <a:pt x="1376" y="10020"/>
                  </a:lnTo>
                  <a:lnTo>
                    <a:pt x="1019" y="10404"/>
                  </a:lnTo>
                  <a:lnTo>
                    <a:pt x="518" y="11002"/>
                  </a:lnTo>
                  <a:lnTo>
                    <a:pt x="224" y="11422"/>
                  </a:lnTo>
                  <a:lnTo>
                    <a:pt x="99" y="11637"/>
                  </a:lnTo>
                  <a:lnTo>
                    <a:pt x="45" y="11753"/>
                  </a:lnTo>
                  <a:lnTo>
                    <a:pt x="1" y="12038"/>
                  </a:lnTo>
                  <a:lnTo>
                    <a:pt x="36" y="12351"/>
                  </a:lnTo>
                  <a:lnTo>
                    <a:pt x="126" y="12619"/>
                  </a:lnTo>
                  <a:lnTo>
                    <a:pt x="197" y="12699"/>
                  </a:lnTo>
                  <a:lnTo>
                    <a:pt x="286" y="12771"/>
                  </a:lnTo>
                  <a:lnTo>
                    <a:pt x="536" y="12833"/>
                  </a:lnTo>
                  <a:lnTo>
                    <a:pt x="992" y="12833"/>
                  </a:lnTo>
                  <a:lnTo>
                    <a:pt x="1286" y="12806"/>
                  </a:lnTo>
                  <a:lnTo>
                    <a:pt x="1358" y="12797"/>
                  </a:lnTo>
                  <a:lnTo>
                    <a:pt x="1492" y="12726"/>
                  </a:lnTo>
                  <a:lnTo>
                    <a:pt x="1679" y="12556"/>
                  </a:lnTo>
                  <a:lnTo>
                    <a:pt x="1804" y="12440"/>
                  </a:lnTo>
                  <a:lnTo>
                    <a:pt x="2465" y="11833"/>
                  </a:lnTo>
                  <a:lnTo>
                    <a:pt x="3733" y="10565"/>
                  </a:lnTo>
                  <a:lnTo>
                    <a:pt x="4966" y="9261"/>
                  </a:lnTo>
                  <a:lnTo>
                    <a:pt x="6144" y="7922"/>
                  </a:lnTo>
                  <a:lnTo>
                    <a:pt x="7868" y="5859"/>
                  </a:lnTo>
                  <a:lnTo>
                    <a:pt x="10091" y="3046"/>
                  </a:lnTo>
                  <a:lnTo>
                    <a:pt x="11190" y="1626"/>
                  </a:lnTo>
                  <a:lnTo>
                    <a:pt x="11324" y="1430"/>
                  </a:lnTo>
                  <a:lnTo>
                    <a:pt x="11529" y="938"/>
                  </a:lnTo>
                  <a:lnTo>
                    <a:pt x="11645" y="653"/>
                  </a:lnTo>
                  <a:lnTo>
                    <a:pt x="11520" y="456"/>
                  </a:lnTo>
                  <a:lnTo>
                    <a:pt x="11324" y="144"/>
                  </a:lnTo>
                  <a:lnTo>
                    <a:pt x="11190" y="10"/>
                  </a:lnTo>
                  <a:lnTo>
                    <a:pt x="11127"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21" name="Google Shape;721;p27"/>
            <p:cNvSpPr/>
            <p:nvPr/>
          </p:nvSpPr>
          <p:spPr>
            <a:xfrm>
              <a:off x="2516350" y="2095875"/>
              <a:ext cx="286900" cy="317500"/>
            </a:xfrm>
            <a:custGeom>
              <a:avLst/>
              <a:gdLst/>
              <a:ahLst/>
              <a:cxnLst/>
              <a:rect l="l" t="t" r="r" b="b"/>
              <a:pathLst>
                <a:path w="11476" h="12700" extrusionOk="0">
                  <a:moveTo>
                    <a:pt x="724" y="1"/>
                  </a:moveTo>
                  <a:lnTo>
                    <a:pt x="536" y="55"/>
                  </a:lnTo>
                  <a:lnTo>
                    <a:pt x="358" y="153"/>
                  </a:lnTo>
                  <a:lnTo>
                    <a:pt x="269" y="233"/>
                  </a:lnTo>
                  <a:lnTo>
                    <a:pt x="179" y="314"/>
                  </a:lnTo>
                  <a:lnTo>
                    <a:pt x="63" y="492"/>
                  </a:lnTo>
                  <a:lnTo>
                    <a:pt x="10" y="671"/>
                  </a:lnTo>
                  <a:lnTo>
                    <a:pt x="1" y="849"/>
                  </a:lnTo>
                  <a:lnTo>
                    <a:pt x="72" y="1108"/>
                  </a:lnTo>
                  <a:lnTo>
                    <a:pt x="277" y="1457"/>
                  </a:lnTo>
                  <a:lnTo>
                    <a:pt x="402" y="1626"/>
                  </a:lnTo>
                  <a:lnTo>
                    <a:pt x="608" y="1876"/>
                  </a:lnTo>
                  <a:lnTo>
                    <a:pt x="822" y="2108"/>
                  </a:lnTo>
                  <a:lnTo>
                    <a:pt x="3260" y="4761"/>
                  </a:lnTo>
                  <a:lnTo>
                    <a:pt x="5671" y="7440"/>
                  </a:lnTo>
                  <a:lnTo>
                    <a:pt x="6600" y="8511"/>
                  </a:lnTo>
                  <a:lnTo>
                    <a:pt x="8422" y="10708"/>
                  </a:lnTo>
                  <a:lnTo>
                    <a:pt x="9350" y="11789"/>
                  </a:lnTo>
                  <a:lnTo>
                    <a:pt x="9565" y="12030"/>
                  </a:lnTo>
                  <a:lnTo>
                    <a:pt x="10065" y="12431"/>
                  </a:lnTo>
                  <a:lnTo>
                    <a:pt x="10342" y="12592"/>
                  </a:lnTo>
                  <a:lnTo>
                    <a:pt x="10449" y="12646"/>
                  </a:lnTo>
                  <a:lnTo>
                    <a:pt x="10672" y="12699"/>
                  </a:lnTo>
                  <a:lnTo>
                    <a:pt x="10877" y="12690"/>
                  </a:lnTo>
                  <a:lnTo>
                    <a:pt x="11056" y="12628"/>
                  </a:lnTo>
                  <a:lnTo>
                    <a:pt x="11217" y="12521"/>
                  </a:lnTo>
                  <a:lnTo>
                    <a:pt x="11342" y="12351"/>
                  </a:lnTo>
                  <a:lnTo>
                    <a:pt x="11431" y="12137"/>
                  </a:lnTo>
                  <a:lnTo>
                    <a:pt x="11476" y="11878"/>
                  </a:lnTo>
                  <a:lnTo>
                    <a:pt x="11476" y="11735"/>
                  </a:lnTo>
                  <a:lnTo>
                    <a:pt x="11315" y="11440"/>
                  </a:lnTo>
                  <a:lnTo>
                    <a:pt x="11038" y="11047"/>
                  </a:lnTo>
                  <a:lnTo>
                    <a:pt x="10413" y="10315"/>
                  </a:lnTo>
                  <a:lnTo>
                    <a:pt x="9779" y="9592"/>
                  </a:lnTo>
                  <a:lnTo>
                    <a:pt x="7073" y="6332"/>
                  </a:lnTo>
                  <a:lnTo>
                    <a:pt x="4332" y="3091"/>
                  </a:lnTo>
                  <a:lnTo>
                    <a:pt x="3698" y="2394"/>
                  </a:lnTo>
                  <a:lnTo>
                    <a:pt x="2358" y="1055"/>
                  </a:lnTo>
                  <a:lnTo>
                    <a:pt x="1679" y="403"/>
                  </a:lnTo>
                  <a:lnTo>
                    <a:pt x="1519" y="269"/>
                  </a:lnTo>
                  <a:lnTo>
                    <a:pt x="1179" y="63"/>
                  </a:lnTo>
                  <a:lnTo>
                    <a:pt x="903"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22" name="Google Shape;722;p27"/>
            <p:cNvSpPr/>
            <p:nvPr/>
          </p:nvSpPr>
          <p:spPr>
            <a:xfrm>
              <a:off x="3623450" y="1721363"/>
              <a:ext cx="281775" cy="297850"/>
            </a:xfrm>
            <a:custGeom>
              <a:avLst/>
              <a:gdLst/>
              <a:ahLst/>
              <a:cxnLst/>
              <a:rect l="l" t="t" r="r" b="b"/>
              <a:pathLst>
                <a:path w="11271" h="11914" extrusionOk="0">
                  <a:moveTo>
                    <a:pt x="492" y="1"/>
                  </a:moveTo>
                  <a:lnTo>
                    <a:pt x="295" y="36"/>
                  </a:lnTo>
                  <a:lnTo>
                    <a:pt x="233" y="72"/>
                  </a:lnTo>
                  <a:lnTo>
                    <a:pt x="161" y="152"/>
                  </a:lnTo>
                  <a:lnTo>
                    <a:pt x="54" y="367"/>
                  </a:lnTo>
                  <a:lnTo>
                    <a:pt x="1" y="617"/>
                  </a:lnTo>
                  <a:lnTo>
                    <a:pt x="1" y="849"/>
                  </a:lnTo>
                  <a:lnTo>
                    <a:pt x="27" y="947"/>
                  </a:lnTo>
                  <a:lnTo>
                    <a:pt x="188" y="1286"/>
                  </a:lnTo>
                  <a:lnTo>
                    <a:pt x="635" y="1938"/>
                  </a:lnTo>
                  <a:lnTo>
                    <a:pt x="894" y="2224"/>
                  </a:lnTo>
                  <a:lnTo>
                    <a:pt x="1420" y="2778"/>
                  </a:lnTo>
                  <a:lnTo>
                    <a:pt x="2528" y="3840"/>
                  </a:lnTo>
                  <a:lnTo>
                    <a:pt x="3064" y="4394"/>
                  </a:lnTo>
                  <a:lnTo>
                    <a:pt x="5966" y="7537"/>
                  </a:lnTo>
                  <a:lnTo>
                    <a:pt x="8877" y="10672"/>
                  </a:lnTo>
                  <a:lnTo>
                    <a:pt x="9198" y="11002"/>
                  </a:lnTo>
                  <a:lnTo>
                    <a:pt x="9922" y="11574"/>
                  </a:lnTo>
                  <a:lnTo>
                    <a:pt x="10315" y="11815"/>
                  </a:lnTo>
                  <a:lnTo>
                    <a:pt x="10413" y="11860"/>
                  </a:lnTo>
                  <a:lnTo>
                    <a:pt x="10592" y="11913"/>
                  </a:lnTo>
                  <a:lnTo>
                    <a:pt x="10770" y="11913"/>
                  </a:lnTo>
                  <a:lnTo>
                    <a:pt x="10922" y="11851"/>
                  </a:lnTo>
                  <a:lnTo>
                    <a:pt x="11047" y="11752"/>
                  </a:lnTo>
                  <a:lnTo>
                    <a:pt x="11154" y="11601"/>
                  </a:lnTo>
                  <a:lnTo>
                    <a:pt x="11234" y="11413"/>
                  </a:lnTo>
                  <a:lnTo>
                    <a:pt x="11270" y="11172"/>
                  </a:lnTo>
                  <a:lnTo>
                    <a:pt x="11270" y="11047"/>
                  </a:lnTo>
                  <a:lnTo>
                    <a:pt x="11181" y="10770"/>
                  </a:lnTo>
                  <a:lnTo>
                    <a:pt x="11002" y="10395"/>
                  </a:lnTo>
                  <a:lnTo>
                    <a:pt x="10743" y="10011"/>
                  </a:lnTo>
                  <a:lnTo>
                    <a:pt x="10199" y="9252"/>
                  </a:lnTo>
                  <a:lnTo>
                    <a:pt x="9895" y="8913"/>
                  </a:lnTo>
                  <a:lnTo>
                    <a:pt x="6296" y="5153"/>
                  </a:lnTo>
                  <a:lnTo>
                    <a:pt x="2662" y="1429"/>
                  </a:lnTo>
                  <a:lnTo>
                    <a:pt x="2287" y="1072"/>
                  </a:lnTo>
                  <a:lnTo>
                    <a:pt x="1483" y="429"/>
                  </a:lnTo>
                  <a:lnTo>
                    <a:pt x="1054" y="135"/>
                  </a:lnTo>
                  <a:lnTo>
                    <a:pt x="965" y="81"/>
                  </a:lnTo>
                  <a:lnTo>
                    <a:pt x="742" y="18"/>
                  </a:lnTo>
                  <a:lnTo>
                    <a:pt x="492"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23" name="Google Shape;723;p27"/>
            <p:cNvSpPr/>
            <p:nvPr/>
          </p:nvSpPr>
          <p:spPr>
            <a:xfrm>
              <a:off x="3903738" y="1721375"/>
              <a:ext cx="266375" cy="313700"/>
            </a:xfrm>
            <a:custGeom>
              <a:avLst/>
              <a:gdLst/>
              <a:ahLst/>
              <a:cxnLst/>
              <a:rect l="l" t="t" r="r" b="b"/>
              <a:pathLst>
                <a:path w="10655" h="12548" extrusionOk="0">
                  <a:moveTo>
                    <a:pt x="9976" y="1"/>
                  </a:moveTo>
                  <a:lnTo>
                    <a:pt x="9761" y="28"/>
                  </a:lnTo>
                  <a:lnTo>
                    <a:pt x="9529" y="108"/>
                  </a:lnTo>
                  <a:lnTo>
                    <a:pt x="9413" y="170"/>
                  </a:lnTo>
                  <a:lnTo>
                    <a:pt x="9065" y="394"/>
                  </a:lnTo>
                  <a:lnTo>
                    <a:pt x="8413" y="965"/>
                  </a:lnTo>
                  <a:lnTo>
                    <a:pt x="8136" y="1278"/>
                  </a:lnTo>
                  <a:lnTo>
                    <a:pt x="4234" y="6055"/>
                  </a:lnTo>
                  <a:lnTo>
                    <a:pt x="358" y="10842"/>
                  </a:lnTo>
                  <a:lnTo>
                    <a:pt x="233" y="11002"/>
                  </a:lnTo>
                  <a:lnTo>
                    <a:pt x="72" y="11261"/>
                  </a:lnTo>
                  <a:lnTo>
                    <a:pt x="10" y="11440"/>
                  </a:lnTo>
                  <a:lnTo>
                    <a:pt x="1" y="11529"/>
                  </a:lnTo>
                  <a:lnTo>
                    <a:pt x="1" y="11770"/>
                  </a:lnTo>
                  <a:lnTo>
                    <a:pt x="72" y="12137"/>
                  </a:lnTo>
                  <a:lnTo>
                    <a:pt x="162" y="12342"/>
                  </a:lnTo>
                  <a:lnTo>
                    <a:pt x="233" y="12413"/>
                  </a:lnTo>
                  <a:lnTo>
                    <a:pt x="313" y="12467"/>
                  </a:lnTo>
                  <a:lnTo>
                    <a:pt x="537" y="12529"/>
                  </a:lnTo>
                  <a:lnTo>
                    <a:pt x="796" y="12547"/>
                  </a:lnTo>
                  <a:lnTo>
                    <a:pt x="1037" y="12503"/>
                  </a:lnTo>
                  <a:lnTo>
                    <a:pt x="1126" y="12458"/>
                  </a:lnTo>
                  <a:lnTo>
                    <a:pt x="1474" y="12217"/>
                  </a:lnTo>
                  <a:lnTo>
                    <a:pt x="2108" y="11645"/>
                  </a:lnTo>
                  <a:lnTo>
                    <a:pt x="2385" y="11324"/>
                  </a:lnTo>
                  <a:lnTo>
                    <a:pt x="6323" y="6484"/>
                  </a:lnTo>
                  <a:lnTo>
                    <a:pt x="10226" y="1626"/>
                  </a:lnTo>
                  <a:lnTo>
                    <a:pt x="10378" y="1421"/>
                  </a:lnTo>
                  <a:lnTo>
                    <a:pt x="10583" y="992"/>
                  </a:lnTo>
                  <a:lnTo>
                    <a:pt x="10654" y="840"/>
                  </a:lnTo>
                  <a:lnTo>
                    <a:pt x="10645" y="697"/>
                  </a:lnTo>
                  <a:lnTo>
                    <a:pt x="10583" y="465"/>
                  </a:lnTo>
                  <a:lnTo>
                    <a:pt x="10485" y="269"/>
                  </a:lnTo>
                  <a:lnTo>
                    <a:pt x="10342" y="135"/>
                  </a:lnTo>
                  <a:lnTo>
                    <a:pt x="10172" y="45"/>
                  </a:lnTo>
                  <a:lnTo>
                    <a:pt x="9976"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24" name="Google Shape;724;p27"/>
            <p:cNvSpPr/>
            <p:nvPr/>
          </p:nvSpPr>
          <p:spPr>
            <a:xfrm>
              <a:off x="3416075" y="1721375"/>
              <a:ext cx="253400" cy="90200"/>
            </a:xfrm>
            <a:custGeom>
              <a:avLst/>
              <a:gdLst/>
              <a:ahLst/>
              <a:cxnLst/>
              <a:rect l="l" t="t" r="r" b="b"/>
              <a:pathLst>
                <a:path w="10136" h="3608" extrusionOk="0">
                  <a:moveTo>
                    <a:pt x="9046" y="0"/>
                  </a:moveTo>
                  <a:lnTo>
                    <a:pt x="8707" y="18"/>
                  </a:lnTo>
                  <a:lnTo>
                    <a:pt x="8573" y="27"/>
                  </a:lnTo>
                  <a:lnTo>
                    <a:pt x="8251" y="81"/>
                  </a:lnTo>
                  <a:lnTo>
                    <a:pt x="7760" y="170"/>
                  </a:lnTo>
                  <a:lnTo>
                    <a:pt x="6787" y="402"/>
                  </a:lnTo>
                  <a:lnTo>
                    <a:pt x="5349" y="813"/>
                  </a:lnTo>
                  <a:lnTo>
                    <a:pt x="3483" y="1483"/>
                  </a:lnTo>
                  <a:lnTo>
                    <a:pt x="1643" y="2251"/>
                  </a:lnTo>
                  <a:lnTo>
                    <a:pt x="732" y="2661"/>
                  </a:lnTo>
                  <a:lnTo>
                    <a:pt x="625" y="2724"/>
                  </a:lnTo>
                  <a:lnTo>
                    <a:pt x="429" y="2894"/>
                  </a:lnTo>
                  <a:lnTo>
                    <a:pt x="179" y="3215"/>
                  </a:lnTo>
                  <a:lnTo>
                    <a:pt x="0" y="3429"/>
                  </a:lnTo>
                  <a:lnTo>
                    <a:pt x="277" y="3492"/>
                  </a:lnTo>
                  <a:lnTo>
                    <a:pt x="688" y="3590"/>
                  </a:lnTo>
                  <a:lnTo>
                    <a:pt x="956" y="3608"/>
                  </a:lnTo>
                  <a:lnTo>
                    <a:pt x="1072" y="3590"/>
                  </a:lnTo>
                  <a:lnTo>
                    <a:pt x="4028" y="2778"/>
                  </a:lnTo>
                  <a:lnTo>
                    <a:pt x="6975" y="1947"/>
                  </a:lnTo>
                  <a:lnTo>
                    <a:pt x="7528" y="1831"/>
                  </a:lnTo>
                  <a:lnTo>
                    <a:pt x="8377" y="1715"/>
                  </a:lnTo>
                  <a:lnTo>
                    <a:pt x="8939" y="1617"/>
                  </a:lnTo>
                  <a:lnTo>
                    <a:pt x="9207" y="1536"/>
                  </a:lnTo>
                  <a:lnTo>
                    <a:pt x="9341" y="1483"/>
                  </a:lnTo>
                  <a:lnTo>
                    <a:pt x="9582" y="1304"/>
                  </a:lnTo>
                  <a:lnTo>
                    <a:pt x="9912" y="947"/>
                  </a:lnTo>
                  <a:lnTo>
                    <a:pt x="10136" y="715"/>
                  </a:lnTo>
                  <a:lnTo>
                    <a:pt x="9662" y="366"/>
                  </a:lnTo>
                  <a:lnTo>
                    <a:pt x="9171" y="27"/>
                  </a:lnTo>
                  <a:lnTo>
                    <a:pt x="9046"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25" name="Google Shape;725;p27"/>
            <p:cNvSpPr/>
            <p:nvPr/>
          </p:nvSpPr>
          <p:spPr>
            <a:xfrm>
              <a:off x="4132975" y="1721375"/>
              <a:ext cx="235550" cy="98925"/>
            </a:xfrm>
            <a:custGeom>
              <a:avLst/>
              <a:gdLst/>
              <a:ahLst/>
              <a:cxnLst/>
              <a:rect l="l" t="t" r="r" b="b"/>
              <a:pathLst>
                <a:path w="9422" h="3957" extrusionOk="0">
                  <a:moveTo>
                    <a:pt x="938" y="1"/>
                  </a:moveTo>
                  <a:lnTo>
                    <a:pt x="795" y="27"/>
                  </a:lnTo>
                  <a:lnTo>
                    <a:pt x="563" y="99"/>
                  </a:lnTo>
                  <a:lnTo>
                    <a:pt x="233" y="268"/>
                  </a:lnTo>
                  <a:lnTo>
                    <a:pt x="72" y="402"/>
                  </a:lnTo>
                  <a:lnTo>
                    <a:pt x="27" y="492"/>
                  </a:lnTo>
                  <a:lnTo>
                    <a:pt x="1" y="581"/>
                  </a:lnTo>
                  <a:lnTo>
                    <a:pt x="10" y="822"/>
                  </a:lnTo>
                  <a:lnTo>
                    <a:pt x="72" y="1063"/>
                  </a:lnTo>
                  <a:lnTo>
                    <a:pt x="188" y="1278"/>
                  </a:lnTo>
                  <a:lnTo>
                    <a:pt x="260" y="1349"/>
                  </a:lnTo>
                  <a:lnTo>
                    <a:pt x="385" y="1438"/>
                  </a:lnTo>
                  <a:lnTo>
                    <a:pt x="653" y="1599"/>
                  </a:lnTo>
                  <a:lnTo>
                    <a:pt x="1108" y="1769"/>
                  </a:lnTo>
                  <a:lnTo>
                    <a:pt x="1412" y="1867"/>
                  </a:lnTo>
                  <a:lnTo>
                    <a:pt x="4484" y="2751"/>
                  </a:lnTo>
                  <a:lnTo>
                    <a:pt x="7573" y="3626"/>
                  </a:lnTo>
                  <a:lnTo>
                    <a:pt x="8118" y="3778"/>
                  </a:lnTo>
                  <a:lnTo>
                    <a:pt x="8743" y="3957"/>
                  </a:lnTo>
                  <a:lnTo>
                    <a:pt x="9065" y="3796"/>
                  </a:lnTo>
                  <a:lnTo>
                    <a:pt x="9422" y="3617"/>
                  </a:lnTo>
                  <a:lnTo>
                    <a:pt x="9207" y="3260"/>
                  </a:lnTo>
                  <a:lnTo>
                    <a:pt x="8966" y="2903"/>
                  </a:lnTo>
                  <a:lnTo>
                    <a:pt x="8904" y="2849"/>
                  </a:lnTo>
                  <a:lnTo>
                    <a:pt x="8743" y="2769"/>
                  </a:lnTo>
                  <a:lnTo>
                    <a:pt x="8654" y="2742"/>
                  </a:lnTo>
                  <a:lnTo>
                    <a:pt x="5037" y="1438"/>
                  </a:lnTo>
                  <a:lnTo>
                    <a:pt x="1412" y="143"/>
                  </a:lnTo>
                  <a:lnTo>
                    <a:pt x="1260" y="90"/>
                  </a:lnTo>
                  <a:lnTo>
                    <a:pt x="938"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sp>
        <p:nvSpPr>
          <p:cNvPr id="727" name="Google Shape;727;p27"/>
          <p:cNvSpPr/>
          <p:nvPr/>
        </p:nvSpPr>
        <p:spPr>
          <a:xfrm>
            <a:off x="5096741" y="7149101"/>
            <a:ext cx="1164551" cy="482250"/>
          </a:xfrm>
          <a:custGeom>
            <a:avLst/>
            <a:gdLst/>
            <a:ahLst/>
            <a:cxnLst/>
            <a:rect l="l" t="t" r="r" b="b"/>
            <a:pathLst>
              <a:path w="23291" h="9645" extrusionOk="0">
                <a:moveTo>
                  <a:pt x="930" y="0"/>
                </a:moveTo>
                <a:lnTo>
                  <a:pt x="465" y="45"/>
                </a:lnTo>
                <a:lnTo>
                  <a:pt x="1" y="98"/>
                </a:lnTo>
                <a:lnTo>
                  <a:pt x="19" y="322"/>
                </a:lnTo>
                <a:lnTo>
                  <a:pt x="28" y="652"/>
                </a:lnTo>
                <a:lnTo>
                  <a:pt x="81" y="840"/>
                </a:lnTo>
                <a:lnTo>
                  <a:pt x="126" y="911"/>
                </a:lnTo>
                <a:lnTo>
                  <a:pt x="554" y="1393"/>
                </a:lnTo>
                <a:lnTo>
                  <a:pt x="1447" y="2313"/>
                </a:lnTo>
                <a:lnTo>
                  <a:pt x="1939" y="2715"/>
                </a:lnTo>
                <a:lnTo>
                  <a:pt x="2644" y="3260"/>
                </a:lnTo>
                <a:lnTo>
                  <a:pt x="4091" y="4233"/>
                </a:lnTo>
                <a:lnTo>
                  <a:pt x="5600" y="5099"/>
                </a:lnTo>
                <a:lnTo>
                  <a:pt x="7145" y="5867"/>
                </a:lnTo>
                <a:lnTo>
                  <a:pt x="8734" y="6555"/>
                </a:lnTo>
                <a:lnTo>
                  <a:pt x="10351" y="7171"/>
                </a:lnTo>
                <a:lnTo>
                  <a:pt x="12824" y="8001"/>
                </a:lnTo>
                <a:lnTo>
                  <a:pt x="14485" y="8501"/>
                </a:lnTo>
                <a:lnTo>
                  <a:pt x="15200" y="8707"/>
                </a:lnTo>
                <a:lnTo>
                  <a:pt x="16619" y="9028"/>
                </a:lnTo>
                <a:lnTo>
                  <a:pt x="18700" y="9403"/>
                </a:lnTo>
                <a:lnTo>
                  <a:pt x="19950" y="9644"/>
                </a:lnTo>
                <a:lnTo>
                  <a:pt x="20763" y="9546"/>
                </a:lnTo>
                <a:lnTo>
                  <a:pt x="22067" y="9394"/>
                </a:lnTo>
                <a:lnTo>
                  <a:pt x="22629" y="9278"/>
                </a:lnTo>
                <a:lnTo>
                  <a:pt x="22737" y="9234"/>
                </a:lnTo>
                <a:lnTo>
                  <a:pt x="22951" y="9082"/>
                </a:lnTo>
                <a:lnTo>
                  <a:pt x="23129" y="8859"/>
                </a:lnTo>
                <a:lnTo>
                  <a:pt x="23254" y="8618"/>
                </a:lnTo>
                <a:lnTo>
                  <a:pt x="23281" y="8501"/>
                </a:lnTo>
                <a:lnTo>
                  <a:pt x="23290" y="8421"/>
                </a:lnTo>
                <a:lnTo>
                  <a:pt x="23263" y="8278"/>
                </a:lnTo>
                <a:lnTo>
                  <a:pt x="23174" y="8109"/>
                </a:lnTo>
                <a:lnTo>
                  <a:pt x="22942" y="7975"/>
                </a:lnTo>
                <a:lnTo>
                  <a:pt x="22647" y="7912"/>
                </a:lnTo>
                <a:lnTo>
                  <a:pt x="22495" y="7894"/>
                </a:lnTo>
                <a:lnTo>
                  <a:pt x="21388" y="7778"/>
                </a:lnTo>
                <a:lnTo>
                  <a:pt x="19209" y="7466"/>
                </a:lnTo>
                <a:lnTo>
                  <a:pt x="17039" y="7046"/>
                </a:lnTo>
                <a:lnTo>
                  <a:pt x="14905" y="6501"/>
                </a:lnTo>
                <a:lnTo>
                  <a:pt x="13842" y="6180"/>
                </a:lnTo>
                <a:lnTo>
                  <a:pt x="12146" y="5626"/>
                </a:lnTo>
                <a:lnTo>
                  <a:pt x="9627" y="4733"/>
                </a:lnTo>
                <a:lnTo>
                  <a:pt x="7975" y="4072"/>
                </a:lnTo>
                <a:lnTo>
                  <a:pt x="6359" y="3349"/>
                </a:lnTo>
                <a:lnTo>
                  <a:pt x="4778" y="2536"/>
                </a:lnTo>
                <a:lnTo>
                  <a:pt x="3242" y="1643"/>
                </a:lnTo>
                <a:lnTo>
                  <a:pt x="1760" y="634"/>
                </a:lnTo>
                <a:lnTo>
                  <a:pt x="1046" y="72"/>
                </a:lnTo>
                <a:lnTo>
                  <a:pt x="983" y="27"/>
                </a:lnTo>
                <a:lnTo>
                  <a:pt x="930"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28" name="Google Shape;728;p27"/>
          <p:cNvSpPr/>
          <p:nvPr/>
        </p:nvSpPr>
        <p:spPr>
          <a:xfrm>
            <a:off x="4302327" y="3825855"/>
            <a:ext cx="1386848" cy="1045982"/>
          </a:xfrm>
          <a:custGeom>
            <a:avLst/>
            <a:gdLst/>
            <a:ahLst/>
            <a:cxnLst/>
            <a:rect l="l" t="t" r="r" b="b"/>
            <a:pathLst>
              <a:path w="21763" h="16414" extrusionOk="0">
                <a:moveTo>
                  <a:pt x="54" y="0"/>
                </a:moveTo>
                <a:lnTo>
                  <a:pt x="36" y="206"/>
                </a:lnTo>
                <a:lnTo>
                  <a:pt x="0" y="634"/>
                </a:lnTo>
                <a:lnTo>
                  <a:pt x="36" y="831"/>
                </a:lnTo>
                <a:lnTo>
                  <a:pt x="107" y="1018"/>
                </a:lnTo>
                <a:lnTo>
                  <a:pt x="357" y="1375"/>
                </a:lnTo>
                <a:lnTo>
                  <a:pt x="482" y="1545"/>
                </a:lnTo>
                <a:lnTo>
                  <a:pt x="804" y="2001"/>
                </a:lnTo>
                <a:lnTo>
                  <a:pt x="1465" y="2876"/>
                </a:lnTo>
                <a:lnTo>
                  <a:pt x="2161" y="3715"/>
                </a:lnTo>
                <a:lnTo>
                  <a:pt x="2902" y="4528"/>
                </a:lnTo>
                <a:lnTo>
                  <a:pt x="4054" y="5689"/>
                </a:lnTo>
                <a:lnTo>
                  <a:pt x="5688" y="7162"/>
                </a:lnTo>
                <a:lnTo>
                  <a:pt x="6537" y="7859"/>
                </a:lnTo>
                <a:lnTo>
                  <a:pt x="7876" y="8957"/>
                </a:lnTo>
                <a:lnTo>
                  <a:pt x="9930" y="10546"/>
                </a:lnTo>
                <a:lnTo>
                  <a:pt x="11323" y="11547"/>
                </a:lnTo>
                <a:lnTo>
                  <a:pt x="12761" y="12484"/>
                </a:lnTo>
                <a:lnTo>
                  <a:pt x="14252" y="13342"/>
                </a:lnTo>
                <a:lnTo>
                  <a:pt x="15797" y="14101"/>
                </a:lnTo>
                <a:lnTo>
                  <a:pt x="17414" y="14752"/>
                </a:lnTo>
                <a:lnTo>
                  <a:pt x="18253" y="15020"/>
                </a:lnTo>
                <a:lnTo>
                  <a:pt x="18503" y="15110"/>
                </a:lnTo>
                <a:lnTo>
                  <a:pt x="18976" y="15369"/>
                </a:lnTo>
                <a:lnTo>
                  <a:pt x="19217" y="15494"/>
                </a:lnTo>
                <a:lnTo>
                  <a:pt x="20039" y="15922"/>
                </a:lnTo>
                <a:lnTo>
                  <a:pt x="20869" y="16315"/>
                </a:lnTo>
                <a:lnTo>
                  <a:pt x="21012" y="16378"/>
                </a:lnTo>
                <a:lnTo>
                  <a:pt x="21289" y="16413"/>
                </a:lnTo>
                <a:lnTo>
                  <a:pt x="21468" y="16351"/>
                </a:lnTo>
                <a:lnTo>
                  <a:pt x="21575" y="16262"/>
                </a:lnTo>
                <a:lnTo>
                  <a:pt x="21709" y="16029"/>
                </a:lnTo>
                <a:lnTo>
                  <a:pt x="21762" y="15797"/>
                </a:lnTo>
                <a:lnTo>
                  <a:pt x="21655" y="15645"/>
                </a:lnTo>
                <a:lnTo>
                  <a:pt x="21387" y="15279"/>
                </a:lnTo>
                <a:lnTo>
                  <a:pt x="21218" y="15119"/>
                </a:lnTo>
                <a:lnTo>
                  <a:pt x="20807" y="14779"/>
                </a:lnTo>
                <a:lnTo>
                  <a:pt x="19950" y="14181"/>
                </a:lnTo>
                <a:lnTo>
                  <a:pt x="19030" y="13681"/>
                </a:lnTo>
                <a:lnTo>
                  <a:pt x="18065" y="13279"/>
                </a:lnTo>
                <a:lnTo>
                  <a:pt x="17556" y="13109"/>
                </a:lnTo>
                <a:lnTo>
                  <a:pt x="16931" y="12904"/>
                </a:lnTo>
                <a:lnTo>
                  <a:pt x="16012" y="12538"/>
                </a:lnTo>
                <a:lnTo>
                  <a:pt x="15422" y="12243"/>
                </a:lnTo>
                <a:lnTo>
                  <a:pt x="15145" y="12082"/>
                </a:lnTo>
                <a:lnTo>
                  <a:pt x="14181" y="11484"/>
                </a:lnTo>
                <a:lnTo>
                  <a:pt x="12279" y="10261"/>
                </a:lnTo>
                <a:lnTo>
                  <a:pt x="10421" y="8984"/>
                </a:lnTo>
                <a:lnTo>
                  <a:pt x="8609" y="7653"/>
                </a:lnTo>
                <a:lnTo>
                  <a:pt x="6849" y="6260"/>
                </a:lnTo>
                <a:lnTo>
                  <a:pt x="5153" y="4787"/>
                </a:lnTo>
                <a:lnTo>
                  <a:pt x="3527" y="3224"/>
                </a:lnTo>
                <a:lnTo>
                  <a:pt x="1974" y="1572"/>
                </a:lnTo>
                <a:lnTo>
                  <a:pt x="1241" y="697"/>
                </a:lnTo>
                <a:lnTo>
                  <a:pt x="1134" y="572"/>
                </a:lnTo>
                <a:lnTo>
                  <a:pt x="929" y="322"/>
                </a:lnTo>
                <a:lnTo>
                  <a:pt x="795" y="232"/>
                </a:lnTo>
                <a:lnTo>
                  <a:pt x="438" y="90"/>
                </a:lnTo>
                <a:lnTo>
                  <a:pt x="54"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31" name="Google Shape;731;p27"/>
          <p:cNvSpPr/>
          <p:nvPr/>
        </p:nvSpPr>
        <p:spPr>
          <a:xfrm>
            <a:off x="3978995" y="3576900"/>
            <a:ext cx="584550" cy="425150"/>
          </a:xfrm>
          <a:custGeom>
            <a:avLst/>
            <a:gdLst/>
            <a:ahLst/>
            <a:cxnLst/>
            <a:rect l="l" t="t" r="r" b="b"/>
            <a:pathLst>
              <a:path w="11691" h="8503" extrusionOk="0">
                <a:moveTo>
                  <a:pt x="1465" y="1"/>
                </a:moveTo>
                <a:lnTo>
                  <a:pt x="1028" y="55"/>
                </a:lnTo>
                <a:lnTo>
                  <a:pt x="670" y="197"/>
                </a:lnTo>
                <a:lnTo>
                  <a:pt x="394" y="421"/>
                </a:lnTo>
                <a:lnTo>
                  <a:pt x="188" y="751"/>
                </a:lnTo>
                <a:lnTo>
                  <a:pt x="63" y="1171"/>
                </a:lnTo>
                <a:lnTo>
                  <a:pt x="1" y="1680"/>
                </a:lnTo>
                <a:lnTo>
                  <a:pt x="1" y="1983"/>
                </a:lnTo>
                <a:lnTo>
                  <a:pt x="36" y="3305"/>
                </a:lnTo>
                <a:lnTo>
                  <a:pt x="170" y="5939"/>
                </a:lnTo>
                <a:lnTo>
                  <a:pt x="242" y="7252"/>
                </a:lnTo>
                <a:lnTo>
                  <a:pt x="260" y="7484"/>
                </a:lnTo>
                <a:lnTo>
                  <a:pt x="376" y="7940"/>
                </a:lnTo>
                <a:lnTo>
                  <a:pt x="483" y="8136"/>
                </a:lnTo>
                <a:lnTo>
                  <a:pt x="528" y="8208"/>
                </a:lnTo>
                <a:lnTo>
                  <a:pt x="662" y="8324"/>
                </a:lnTo>
                <a:lnTo>
                  <a:pt x="912" y="8458"/>
                </a:lnTo>
                <a:lnTo>
                  <a:pt x="1081" y="8502"/>
                </a:lnTo>
                <a:lnTo>
                  <a:pt x="1117" y="8493"/>
                </a:lnTo>
                <a:lnTo>
                  <a:pt x="1215" y="8395"/>
                </a:lnTo>
                <a:lnTo>
                  <a:pt x="1367" y="8154"/>
                </a:lnTo>
                <a:lnTo>
                  <a:pt x="1412" y="7993"/>
                </a:lnTo>
                <a:lnTo>
                  <a:pt x="1456" y="7475"/>
                </a:lnTo>
                <a:lnTo>
                  <a:pt x="1501" y="6448"/>
                </a:lnTo>
                <a:lnTo>
                  <a:pt x="1510" y="5930"/>
                </a:lnTo>
                <a:lnTo>
                  <a:pt x="1519" y="3796"/>
                </a:lnTo>
                <a:lnTo>
                  <a:pt x="1510" y="1501"/>
                </a:lnTo>
                <a:lnTo>
                  <a:pt x="2885" y="1930"/>
                </a:lnTo>
                <a:lnTo>
                  <a:pt x="4108" y="2287"/>
                </a:lnTo>
                <a:lnTo>
                  <a:pt x="7466" y="3234"/>
                </a:lnTo>
                <a:lnTo>
                  <a:pt x="10842" y="4127"/>
                </a:lnTo>
                <a:lnTo>
                  <a:pt x="10931" y="4144"/>
                </a:lnTo>
                <a:lnTo>
                  <a:pt x="11136" y="4100"/>
                </a:lnTo>
                <a:lnTo>
                  <a:pt x="11467" y="3957"/>
                </a:lnTo>
                <a:lnTo>
                  <a:pt x="11690" y="3868"/>
                </a:lnTo>
                <a:lnTo>
                  <a:pt x="11404" y="3484"/>
                </a:lnTo>
                <a:lnTo>
                  <a:pt x="11101" y="3118"/>
                </a:lnTo>
                <a:lnTo>
                  <a:pt x="10985" y="3046"/>
                </a:lnTo>
                <a:lnTo>
                  <a:pt x="10842" y="3010"/>
                </a:lnTo>
                <a:lnTo>
                  <a:pt x="7484" y="1805"/>
                </a:lnTo>
                <a:lnTo>
                  <a:pt x="4126" y="617"/>
                </a:lnTo>
                <a:lnTo>
                  <a:pt x="3671" y="456"/>
                </a:lnTo>
                <a:lnTo>
                  <a:pt x="2751" y="188"/>
                </a:lnTo>
                <a:lnTo>
                  <a:pt x="2278" y="90"/>
                </a:lnTo>
                <a:lnTo>
                  <a:pt x="1983" y="37"/>
                </a:lnTo>
                <a:lnTo>
                  <a:pt x="1465"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32" name="Google Shape;732;p27"/>
          <p:cNvSpPr/>
          <p:nvPr/>
        </p:nvSpPr>
        <p:spPr>
          <a:xfrm flipH="1">
            <a:off x="12443870" y="6061513"/>
            <a:ext cx="1372433" cy="987773"/>
          </a:xfrm>
          <a:custGeom>
            <a:avLst/>
            <a:gdLst/>
            <a:ahLst/>
            <a:cxnLst/>
            <a:rect l="l" t="t" r="r" b="b"/>
            <a:pathLst>
              <a:path w="21763" h="16414" extrusionOk="0">
                <a:moveTo>
                  <a:pt x="54" y="0"/>
                </a:moveTo>
                <a:lnTo>
                  <a:pt x="36" y="206"/>
                </a:lnTo>
                <a:lnTo>
                  <a:pt x="0" y="634"/>
                </a:lnTo>
                <a:lnTo>
                  <a:pt x="36" y="831"/>
                </a:lnTo>
                <a:lnTo>
                  <a:pt x="107" y="1018"/>
                </a:lnTo>
                <a:lnTo>
                  <a:pt x="357" y="1375"/>
                </a:lnTo>
                <a:lnTo>
                  <a:pt x="482" y="1545"/>
                </a:lnTo>
                <a:lnTo>
                  <a:pt x="804" y="2001"/>
                </a:lnTo>
                <a:lnTo>
                  <a:pt x="1465" y="2876"/>
                </a:lnTo>
                <a:lnTo>
                  <a:pt x="2161" y="3715"/>
                </a:lnTo>
                <a:lnTo>
                  <a:pt x="2902" y="4528"/>
                </a:lnTo>
                <a:lnTo>
                  <a:pt x="4054" y="5689"/>
                </a:lnTo>
                <a:lnTo>
                  <a:pt x="5688" y="7162"/>
                </a:lnTo>
                <a:lnTo>
                  <a:pt x="6537" y="7859"/>
                </a:lnTo>
                <a:lnTo>
                  <a:pt x="7876" y="8957"/>
                </a:lnTo>
                <a:lnTo>
                  <a:pt x="9930" y="10546"/>
                </a:lnTo>
                <a:lnTo>
                  <a:pt x="11323" y="11547"/>
                </a:lnTo>
                <a:lnTo>
                  <a:pt x="12761" y="12484"/>
                </a:lnTo>
                <a:lnTo>
                  <a:pt x="14252" y="13342"/>
                </a:lnTo>
                <a:lnTo>
                  <a:pt x="15797" y="14101"/>
                </a:lnTo>
                <a:lnTo>
                  <a:pt x="17414" y="14752"/>
                </a:lnTo>
                <a:lnTo>
                  <a:pt x="18253" y="15020"/>
                </a:lnTo>
                <a:lnTo>
                  <a:pt x="18503" y="15110"/>
                </a:lnTo>
                <a:lnTo>
                  <a:pt x="18976" y="15369"/>
                </a:lnTo>
                <a:lnTo>
                  <a:pt x="19217" y="15494"/>
                </a:lnTo>
                <a:lnTo>
                  <a:pt x="20039" y="15922"/>
                </a:lnTo>
                <a:lnTo>
                  <a:pt x="20869" y="16315"/>
                </a:lnTo>
                <a:lnTo>
                  <a:pt x="21012" y="16378"/>
                </a:lnTo>
                <a:lnTo>
                  <a:pt x="21289" y="16413"/>
                </a:lnTo>
                <a:lnTo>
                  <a:pt x="21468" y="16351"/>
                </a:lnTo>
                <a:lnTo>
                  <a:pt x="21575" y="16262"/>
                </a:lnTo>
                <a:lnTo>
                  <a:pt x="21709" y="16029"/>
                </a:lnTo>
                <a:lnTo>
                  <a:pt x="21762" y="15797"/>
                </a:lnTo>
                <a:lnTo>
                  <a:pt x="21655" y="15645"/>
                </a:lnTo>
                <a:lnTo>
                  <a:pt x="21387" y="15279"/>
                </a:lnTo>
                <a:lnTo>
                  <a:pt x="21218" y="15119"/>
                </a:lnTo>
                <a:lnTo>
                  <a:pt x="20807" y="14779"/>
                </a:lnTo>
                <a:lnTo>
                  <a:pt x="19950" y="14181"/>
                </a:lnTo>
                <a:lnTo>
                  <a:pt x="19030" y="13681"/>
                </a:lnTo>
                <a:lnTo>
                  <a:pt x="18065" y="13279"/>
                </a:lnTo>
                <a:lnTo>
                  <a:pt x="17556" y="13109"/>
                </a:lnTo>
                <a:lnTo>
                  <a:pt x="16931" y="12904"/>
                </a:lnTo>
                <a:lnTo>
                  <a:pt x="16012" y="12538"/>
                </a:lnTo>
                <a:lnTo>
                  <a:pt x="15422" y="12243"/>
                </a:lnTo>
                <a:lnTo>
                  <a:pt x="15145" y="12082"/>
                </a:lnTo>
                <a:lnTo>
                  <a:pt x="14181" y="11484"/>
                </a:lnTo>
                <a:lnTo>
                  <a:pt x="12279" y="10261"/>
                </a:lnTo>
                <a:lnTo>
                  <a:pt x="10421" y="8984"/>
                </a:lnTo>
                <a:lnTo>
                  <a:pt x="8609" y="7653"/>
                </a:lnTo>
                <a:lnTo>
                  <a:pt x="6849" y="6260"/>
                </a:lnTo>
                <a:lnTo>
                  <a:pt x="5153" y="4787"/>
                </a:lnTo>
                <a:lnTo>
                  <a:pt x="3527" y="3224"/>
                </a:lnTo>
                <a:lnTo>
                  <a:pt x="1974" y="1572"/>
                </a:lnTo>
                <a:lnTo>
                  <a:pt x="1241" y="697"/>
                </a:lnTo>
                <a:lnTo>
                  <a:pt x="1134" y="572"/>
                </a:lnTo>
                <a:lnTo>
                  <a:pt x="929" y="322"/>
                </a:lnTo>
                <a:lnTo>
                  <a:pt x="795" y="232"/>
                </a:lnTo>
                <a:lnTo>
                  <a:pt x="438" y="90"/>
                </a:lnTo>
                <a:lnTo>
                  <a:pt x="54"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33" name="Google Shape;733;p27"/>
          <p:cNvSpPr/>
          <p:nvPr/>
        </p:nvSpPr>
        <p:spPr>
          <a:xfrm flipH="1">
            <a:off x="13610996" y="5533009"/>
            <a:ext cx="584550" cy="425150"/>
          </a:xfrm>
          <a:custGeom>
            <a:avLst/>
            <a:gdLst/>
            <a:ahLst/>
            <a:cxnLst/>
            <a:rect l="l" t="t" r="r" b="b"/>
            <a:pathLst>
              <a:path w="11691" h="8503" extrusionOk="0">
                <a:moveTo>
                  <a:pt x="1465" y="1"/>
                </a:moveTo>
                <a:lnTo>
                  <a:pt x="1028" y="55"/>
                </a:lnTo>
                <a:lnTo>
                  <a:pt x="670" y="197"/>
                </a:lnTo>
                <a:lnTo>
                  <a:pt x="394" y="421"/>
                </a:lnTo>
                <a:lnTo>
                  <a:pt x="188" y="751"/>
                </a:lnTo>
                <a:lnTo>
                  <a:pt x="63" y="1171"/>
                </a:lnTo>
                <a:lnTo>
                  <a:pt x="1" y="1680"/>
                </a:lnTo>
                <a:lnTo>
                  <a:pt x="1" y="1983"/>
                </a:lnTo>
                <a:lnTo>
                  <a:pt x="36" y="3305"/>
                </a:lnTo>
                <a:lnTo>
                  <a:pt x="170" y="5939"/>
                </a:lnTo>
                <a:lnTo>
                  <a:pt x="242" y="7252"/>
                </a:lnTo>
                <a:lnTo>
                  <a:pt x="260" y="7484"/>
                </a:lnTo>
                <a:lnTo>
                  <a:pt x="376" y="7940"/>
                </a:lnTo>
                <a:lnTo>
                  <a:pt x="483" y="8136"/>
                </a:lnTo>
                <a:lnTo>
                  <a:pt x="528" y="8208"/>
                </a:lnTo>
                <a:lnTo>
                  <a:pt x="662" y="8324"/>
                </a:lnTo>
                <a:lnTo>
                  <a:pt x="912" y="8458"/>
                </a:lnTo>
                <a:lnTo>
                  <a:pt x="1081" y="8502"/>
                </a:lnTo>
                <a:lnTo>
                  <a:pt x="1117" y="8493"/>
                </a:lnTo>
                <a:lnTo>
                  <a:pt x="1215" y="8395"/>
                </a:lnTo>
                <a:lnTo>
                  <a:pt x="1367" y="8154"/>
                </a:lnTo>
                <a:lnTo>
                  <a:pt x="1412" y="7993"/>
                </a:lnTo>
                <a:lnTo>
                  <a:pt x="1456" y="7475"/>
                </a:lnTo>
                <a:lnTo>
                  <a:pt x="1501" y="6448"/>
                </a:lnTo>
                <a:lnTo>
                  <a:pt x="1510" y="5930"/>
                </a:lnTo>
                <a:lnTo>
                  <a:pt x="1519" y="3796"/>
                </a:lnTo>
                <a:lnTo>
                  <a:pt x="1510" y="1501"/>
                </a:lnTo>
                <a:lnTo>
                  <a:pt x="2885" y="1930"/>
                </a:lnTo>
                <a:lnTo>
                  <a:pt x="4108" y="2287"/>
                </a:lnTo>
                <a:lnTo>
                  <a:pt x="7466" y="3234"/>
                </a:lnTo>
                <a:lnTo>
                  <a:pt x="10842" y="4127"/>
                </a:lnTo>
                <a:lnTo>
                  <a:pt x="10931" y="4144"/>
                </a:lnTo>
                <a:lnTo>
                  <a:pt x="11136" y="4100"/>
                </a:lnTo>
                <a:lnTo>
                  <a:pt x="11467" y="3957"/>
                </a:lnTo>
                <a:lnTo>
                  <a:pt x="11690" y="3868"/>
                </a:lnTo>
                <a:lnTo>
                  <a:pt x="11404" y="3484"/>
                </a:lnTo>
                <a:lnTo>
                  <a:pt x="11101" y="3118"/>
                </a:lnTo>
                <a:lnTo>
                  <a:pt x="10985" y="3046"/>
                </a:lnTo>
                <a:lnTo>
                  <a:pt x="10842" y="3010"/>
                </a:lnTo>
                <a:lnTo>
                  <a:pt x="7484" y="1805"/>
                </a:lnTo>
                <a:lnTo>
                  <a:pt x="4126" y="617"/>
                </a:lnTo>
                <a:lnTo>
                  <a:pt x="3671" y="456"/>
                </a:lnTo>
                <a:lnTo>
                  <a:pt x="2751" y="188"/>
                </a:lnTo>
                <a:lnTo>
                  <a:pt x="2278" y="90"/>
                </a:lnTo>
                <a:lnTo>
                  <a:pt x="1983" y="37"/>
                </a:lnTo>
                <a:lnTo>
                  <a:pt x="1465"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734" name="Google Shape;734;p27"/>
          <p:cNvSpPr txBox="1">
            <a:spLocks noGrp="1"/>
          </p:cNvSpPr>
          <p:nvPr>
            <p:ph type="title"/>
          </p:nvPr>
        </p:nvSpPr>
        <p:spPr>
          <a:xfrm>
            <a:off x="449134" y="1351014"/>
            <a:ext cx="17041200" cy="1145400"/>
          </a:xfrm>
          <a:prstGeom prst="rect">
            <a:avLst/>
          </a:prstGeom>
        </p:spPr>
        <p:txBody>
          <a:bodyPr spcFirstLastPara="1" vert="horz" wrap="square" lIns="182850" tIns="182850" rIns="182850" bIns="182850" rtlCol="0" anchor="t" anchorCtr="0">
            <a:noAutofit/>
          </a:bodyPr>
          <a:lstStyle/>
          <a:p>
            <a:r>
              <a:rPr lang="es-CO" sz="6000" b="1">
                <a:solidFill>
                  <a:srgbClr val="FFC000"/>
                </a:solidFill>
                <a:latin typeface="Fira Sans"/>
                <a:ea typeface="Fira Sans"/>
                <a:cs typeface="Fira Sans"/>
                <a:sym typeface="Fira Sans"/>
              </a:rPr>
              <a:t>Estrategias</a:t>
            </a:r>
            <a:endParaRPr lang="es-CO" sz="6000" b="1">
              <a:solidFill>
                <a:srgbClr val="FFC000"/>
              </a:solidFill>
            </a:endParaRPr>
          </a:p>
        </p:txBody>
      </p:sp>
      <p:grpSp>
        <p:nvGrpSpPr>
          <p:cNvPr id="104" name="Group 103">
            <a:extLst>
              <a:ext uri="{FF2B5EF4-FFF2-40B4-BE49-F238E27FC236}">
                <a16:creationId xmlns:a16="http://schemas.microsoft.com/office/drawing/2014/main" id="{5C468F66-1CAE-3549-967B-E6E3FC07DEC9}"/>
              </a:ext>
            </a:extLst>
          </p:cNvPr>
          <p:cNvGrpSpPr/>
          <p:nvPr/>
        </p:nvGrpSpPr>
        <p:grpSpPr>
          <a:xfrm>
            <a:off x="752760" y="2666387"/>
            <a:ext cx="544041" cy="903135"/>
            <a:chOff x="768575" y="1112025"/>
            <a:chExt cx="362694" cy="602090"/>
          </a:xfrm>
        </p:grpSpPr>
        <p:sp>
          <p:nvSpPr>
            <p:cNvPr id="105" name="Google Shape;531;p25">
              <a:extLst>
                <a:ext uri="{FF2B5EF4-FFF2-40B4-BE49-F238E27FC236}">
                  <a16:creationId xmlns:a16="http://schemas.microsoft.com/office/drawing/2014/main" id="{47B37E70-55B1-D74B-A356-EF047DDAD8A2}"/>
                </a:ext>
              </a:extLst>
            </p:cNvPr>
            <p:cNvSpPr/>
            <p:nvPr/>
          </p:nvSpPr>
          <p:spPr>
            <a:xfrm>
              <a:off x="827650" y="1228525"/>
              <a:ext cx="105850" cy="156525"/>
            </a:xfrm>
            <a:custGeom>
              <a:avLst/>
              <a:gdLst/>
              <a:ahLst/>
              <a:cxnLst/>
              <a:rect l="l" t="t" r="r" b="b"/>
              <a:pathLst>
                <a:path w="4234" h="6261" extrusionOk="0">
                  <a:moveTo>
                    <a:pt x="0" y="4234"/>
                  </a:moveTo>
                  <a:lnTo>
                    <a:pt x="1171" y="5765"/>
                  </a:lnTo>
                  <a:lnTo>
                    <a:pt x="1847" y="6261"/>
                  </a:lnTo>
                  <a:lnTo>
                    <a:pt x="4234" y="3423"/>
                  </a:lnTo>
                  <a:lnTo>
                    <a:pt x="4234" y="0"/>
                  </a:lnTo>
                  <a:close/>
                </a:path>
              </a:pathLst>
            </a:custGeom>
            <a:solidFill>
              <a:schemeClr val="lt2"/>
            </a:solidFill>
            <a:ln>
              <a:noFill/>
            </a:ln>
          </p:spPr>
        </p:sp>
        <p:sp>
          <p:nvSpPr>
            <p:cNvPr id="106" name="Google Shape;532;p25">
              <a:extLst>
                <a:ext uri="{FF2B5EF4-FFF2-40B4-BE49-F238E27FC236}">
                  <a16:creationId xmlns:a16="http://schemas.microsoft.com/office/drawing/2014/main" id="{B2EC8BC6-110A-644A-8B56-F63ECEF466F2}"/>
                </a:ext>
              </a:extLst>
            </p:cNvPr>
            <p:cNvSpPr/>
            <p:nvPr/>
          </p:nvSpPr>
          <p:spPr>
            <a:xfrm>
              <a:off x="932375" y="1127175"/>
              <a:ext cx="193675" cy="578800"/>
            </a:xfrm>
            <a:custGeom>
              <a:avLst/>
              <a:gdLst/>
              <a:ahLst/>
              <a:cxnLst/>
              <a:rect l="l" t="t" r="r" b="b"/>
              <a:pathLst>
                <a:path w="7747" h="23152" extrusionOk="0">
                  <a:moveTo>
                    <a:pt x="0" y="20314"/>
                  </a:moveTo>
                  <a:lnTo>
                    <a:pt x="1802" y="23062"/>
                  </a:lnTo>
                  <a:lnTo>
                    <a:pt x="6711" y="23152"/>
                  </a:lnTo>
                  <a:lnTo>
                    <a:pt x="7387" y="14954"/>
                  </a:lnTo>
                  <a:lnTo>
                    <a:pt x="7612" y="9639"/>
                  </a:lnTo>
                  <a:lnTo>
                    <a:pt x="7747" y="4279"/>
                  </a:lnTo>
                  <a:lnTo>
                    <a:pt x="7612" y="3243"/>
                  </a:lnTo>
                  <a:lnTo>
                    <a:pt x="4819" y="0"/>
                  </a:lnTo>
                  <a:lnTo>
                    <a:pt x="3603" y="18062"/>
                  </a:lnTo>
                  <a:lnTo>
                    <a:pt x="3513" y="20179"/>
                  </a:lnTo>
                  <a:close/>
                </a:path>
              </a:pathLst>
            </a:custGeom>
            <a:solidFill>
              <a:schemeClr val="lt2"/>
            </a:solidFill>
            <a:ln>
              <a:noFill/>
            </a:ln>
          </p:spPr>
        </p:sp>
        <p:sp>
          <p:nvSpPr>
            <p:cNvPr id="107" name="Google Shape;587;p25">
              <a:extLst>
                <a:ext uri="{FF2B5EF4-FFF2-40B4-BE49-F238E27FC236}">
                  <a16:creationId xmlns:a16="http://schemas.microsoft.com/office/drawing/2014/main" id="{831BFA5C-D24E-3E4A-9377-122C989D061A}"/>
                </a:ext>
              </a:extLst>
            </p:cNvPr>
            <p:cNvSpPr/>
            <p:nvPr/>
          </p:nvSpPr>
          <p:spPr>
            <a:xfrm>
              <a:off x="768575" y="1112025"/>
              <a:ext cx="362694" cy="602090"/>
            </a:xfrm>
            <a:custGeom>
              <a:avLst/>
              <a:gdLst/>
              <a:ahLst/>
              <a:cxnLst/>
              <a:rect l="l" t="t" r="r" b="b"/>
              <a:pathLst>
                <a:path w="32890" h="54599" extrusionOk="0">
                  <a:moveTo>
                    <a:pt x="24682" y="1"/>
                  </a:moveTo>
                  <a:lnTo>
                    <a:pt x="23798" y="19"/>
                  </a:lnTo>
                  <a:lnTo>
                    <a:pt x="22459" y="99"/>
                  </a:lnTo>
                  <a:lnTo>
                    <a:pt x="21575" y="188"/>
                  </a:lnTo>
                  <a:lnTo>
                    <a:pt x="21137" y="260"/>
                  </a:lnTo>
                  <a:lnTo>
                    <a:pt x="20432" y="358"/>
                  </a:lnTo>
                  <a:lnTo>
                    <a:pt x="19030" y="465"/>
                  </a:lnTo>
                  <a:lnTo>
                    <a:pt x="17628" y="447"/>
                  </a:lnTo>
                  <a:lnTo>
                    <a:pt x="16226" y="331"/>
                  </a:lnTo>
                  <a:lnTo>
                    <a:pt x="15520" y="233"/>
                  </a:lnTo>
                  <a:lnTo>
                    <a:pt x="15190" y="188"/>
                  </a:lnTo>
                  <a:lnTo>
                    <a:pt x="14556" y="162"/>
                  </a:lnTo>
                  <a:lnTo>
                    <a:pt x="13958" y="206"/>
                  </a:lnTo>
                  <a:lnTo>
                    <a:pt x="13395" y="331"/>
                  </a:lnTo>
                  <a:lnTo>
                    <a:pt x="12868" y="555"/>
                  </a:lnTo>
                  <a:lnTo>
                    <a:pt x="12368" y="858"/>
                  </a:lnTo>
                  <a:lnTo>
                    <a:pt x="11913" y="1269"/>
                  </a:lnTo>
                  <a:lnTo>
                    <a:pt x="11484" y="1787"/>
                  </a:lnTo>
                  <a:lnTo>
                    <a:pt x="11279" y="2082"/>
                  </a:lnTo>
                  <a:lnTo>
                    <a:pt x="10841" y="2751"/>
                  </a:lnTo>
                  <a:lnTo>
                    <a:pt x="9894" y="4046"/>
                  </a:lnTo>
                  <a:lnTo>
                    <a:pt x="8394" y="5939"/>
                  </a:lnTo>
                  <a:lnTo>
                    <a:pt x="7412" y="7207"/>
                  </a:lnTo>
                  <a:lnTo>
                    <a:pt x="4251" y="11396"/>
                  </a:lnTo>
                  <a:lnTo>
                    <a:pt x="1134" y="15619"/>
                  </a:lnTo>
                  <a:lnTo>
                    <a:pt x="857" y="16021"/>
                  </a:lnTo>
                  <a:lnTo>
                    <a:pt x="384" y="16914"/>
                  </a:lnTo>
                  <a:lnTo>
                    <a:pt x="188" y="17370"/>
                  </a:lnTo>
                  <a:lnTo>
                    <a:pt x="63" y="17682"/>
                  </a:lnTo>
                  <a:lnTo>
                    <a:pt x="0" y="18075"/>
                  </a:lnTo>
                  <a:lnTo>
                    <a:pt x="18" y="18316"/>
                  </a:lnTo>
                  <a:lnTo>
                    <a:pt x="89" y="18531"/>
                  </a:lnTo>
                  <a:lnTo>
                    <a:pt x="214" y="18718"/>
                  </a:lnTo>
                  <a:lnTo>
                    <a:pt x="402" y="18897"/>
                  </a:lnTo>
                  <a:lnTo>
                    <a:pt x="652" y="19066"/>
                  </a:lnTo>
                  <a:lnTo>
                    <a:pt x="804" y="19147"/>
                  </a:lnTo>
                  <a:lnTo>
                    <a:pt x="2500" y="19959"/>
                  </a:lnTo>
                  <a:lnTo>
                    <a:pt x="4224" y="20736"/>
                  </a:lnTo>
                  <a:lnTo>
                    <a:pt x="4376" y="20817"/>
                  </a:lnTo>
                  <a:lnTo>
                    <a:pt x="4670" y="20986"/>
                  </a:lnTo>
                  <a:lnTo>
                    <a:pt x="4795" y="21102"/>
                  </a:lnTo>
                  <a:lnTo>
                    <a:pt x="5715" y="22040"/>
                  </a:lnTo>
                  <a:lnTo>
                    <a:pt x="7546" y="23933"/>
                  </a:lnTo>
                  <a:lnTo>
                    <a:pt x="8492" y="24853"/>
                  </a:lnTo>
                  <a:lnTo>
                    <a:pt x="8751" y="25094"/>
                  </a:lnTo>
                  <a:lnTo>
                    <a:pt x="9037" y="25308"/>
                  </a:lnTo>
                  <a:lnTo>
                    <a:pt x="9198" y="25362"/>
                  </a:lnTo>
                  <a:lnTo>
                    <a:pt x="9341" y="25344"/>
                  </a:lnTo>
                  <a:lnTo>
                    <a:pt x="9502" y="25255"/>
                  </a:lnTo>
                  <a:lnTo>
                    <a:pt x="9760" y="25005"/>
                  </a:lnTo>
                  <a:lnTo>
                    <a:pt x="10002" y="24719"/>
                  </a:lnTo>
                  <a:lnTo>
                    <a:pt x="10895" y="23639"/>
                  </a:lnTo>
                  <a:lnTo>
                    <a:pt x="12663" y="21442"/>
                  </a:lnTo>
                  <a:lnTo>
                    <a:pt x="13529" y="20334"/>
                  </a:lnTo>
                  <a:lnTo>
                    <a:pt x="13574" y="20254"/>
                  </a:lnTo>
                  <a:lnTo>
                    <a:pt x="13627" y="20040"/>
                  </a:lnTo>
                  <a:lnTo>
                    <a:pt x="13627" y="19808"/>
                  </a:lnTo>
                  <a:lnTo>
                    <a:pt x="13591" y="19629"/>
                  </a:lnTo>
                  <a:lnTo>
                    <a:pt x="13556" y="19593"/>
                  </a:lnTo>
                  <a:lnTo>
                    <a:pt x="13466" y="19540"/>
                  </a:lnTo>
                  <a:lnTo>
                    <a:pt x="13252" y="19468"/>
                  </a:lnTo>
                  <a:lnTo>
                    <a:pt x="13011" y="19441"/>
                  </a:lnTo>
                  <a:lnTo>
                    <a:pt x="12806" y="19477"/>
                  </a:lnTo>
                  <a:lnTo>
                    <a:pt x="12734" y="19513"/>
                  </a:lnTo>
                  <a:lnTo>
                    <a:pt x="12466" y="19754"/>
                  </a:lnTo>
                  <a:lnTo>
                    <a:pt x="11984" y="20334"/>
                  </a:lnTo>
                  <a:lnTo>
                    <a:pt x="11761" y="20629"/>
                  </a:lnTo>
                  <a:lnTo>
                    <a:pt x="10573" y="22129"/>
                  </a:lnTo>
                  <a:lnTo>
                    <a:pt x="9385" y="23639"/>
                  </a:lnTo>
                  <a:lnTo>
                    <a:pt x="7608" y="22085"/>
                  </a:lnTo>
                  <a:lnTo>
                    <a:pt x="5921" y="20602"/>
                  </a:lnTo>
                  <a:lnTo>
                    <a:pt x="9939" y="16075"/>
                  </a:lnTo>
                  <a:lnTo>
                    <a:pt x="13859" y="11655"/>
                  </a:lnTo>
                  <a:lnTo>
                    <a:pt x="13975" y="11708"/>
                  </a:lnTo>
                  <a:lnTo>
                    <a:pt x="14092" y="11753"/>
                  </a:lnTo>
                  <a:lnTo>
                    <a:pt x="14172" y="13699"/>
                  </a:lnTo>
                  <a:lnTo>
                    <a:pt x="14234" y="15646"/>
                  </a:lnTo>
                  <a:lnTo>
                    <a:pt x="14297" y="19165"/>
                  </a:lnTo>
                  <a:lnTo>
                    <a:pt x="14413" y="26192"/>
                  </a:lnTo>
                  <a:lnTo>
                    <a:pt x="14440" y="29711"/>
                  </a:lnTo>
                  <a:lnTo>
                    <a:pt x="14431" y="31622"/>
                  </a:lnTo>
                  <a:lnTo>
                    <a:pt x="14297" y="35435"/>
                  </a:lnTo>
                  <a:lnTo>
                    <a:pt x="14217" y="37346"/>
                  </a:lnTo>
                  <a:lnTo>
                    <a:pt x="14109" y="39570"/>
                  </a:lnTo>
                  <a:lnTo>
                    <a:pt x="13859" y="44026"/>
                  </a:lnTo>
                  <a:lnTo>
                    <a:pt x="13779" y="46258"/>
                  </a:lnTo>
                  <a:lnTo>
                    <a:pt x="13779" y="46517"/>
                  </a:lnTo>
                  <a:lnTo>
                    <a:pt x="13850" y="47062"/>
                  </a:lnTo>
                  <a:lnTo>
                    <a:pt x="14002" y="47598"/>
                  </a:lnTo>
                  <a:lnTo>
                    <a:pt x="14217" y="48089"/>
                  </a:lnTo>
                  <a:lnTo>
                    <a:pt x="14359" y="48312"/>
                  </a:lnTo>
                  <a:lnTo>
                    <a:pt x="15181" y="49500"/>
                  </a:lnTo>
                  <a:lnTo>
                    <a:pt x="16922" y="51804"/>
                  </a:lnTo>
                  <a:lnTo>
                    <a:pt x="17842" y="52920"/>
                  </a:lnTo>
                  <a:lnTo>
                    <a:pt x="17994" y="53089"/>
                  </a:lnTo>
                  <a:lnTo>
                    <a:pt x="18360" y="53375"/>
                  </a:lnTo>
                  <a:lnTo>
                    <a:pt x="18789" y="53607"/>
                  </a:lnTo>
                  <a:lnTo>
                    <a:pt x="19235" y="53786"/>
                  </a:lnTo>
                  <a:lnTo>
                    <a:pt x="19450" y="53840"/>
                  </a:lnTo>
                  <a:lnTo>
                    <a:pt x="19753" y="53911"/>
                  </a:lnTo>
                  <a:lnTo>
                    <a:pt x="20369" y="53982"/>
                  </a:lnTo>
                  <a:lnTo>
                    <a:pt x="21307" y="54027"/>
                  </a:lnTo>
                  <a:lnTo>
                    <a:pt x="21932" y="54054"/>
                  </a:lnTo>
                  <a:lnTo>
                    <a:pt x="25325" y="54241"/>
                  </a:lnTo>
                  <a:lnTo>
                    <a:pt x="28710" y="54429"/>
                  </a:lnTo>
                  <a:lnTo>
                    <a:pt x="29880" y="54527"/>
                  </a:lnTo>
                  <a:lnTo>
                    <a:pt x="31050" y="54599"/>
                  </a:lnTo>
                  <a:lnTo>
                    <a:pt x="31121" y="54590"/>
                  </a:lnTo>
                  <a:lnTo>
                    <a:pt x="31273" y="54536"/>
                  </a:lnTo>
                  <a:lnTo>
                    <a:pt x="31487" y="54375"/>
                  </a:lnTo>
                  <a:lnTo>
                    <a:pt x="31594" y="54241"/>
                  </a:lnTo>
                  <a:lnTo>
                    <a:pt x="31612" y="54206"/>
                  </a:lnTo>
                  <a:lnTo>
                    <a:pt x="31603" y="54072"/>
                  </a:lnTo>
                  <a:lnTo>
                    <a:pt x="31559" y="53911"/>
                  </a:lnTo>
                  <a:lnTo>
                    <a:pt x="31487" y="53795"/>
                  </a:lnTo>
                  <a:lnTo>
                    <a:pt x="31442" y="53768"/>
                  </a:lnTo>
                  <a:lnTo>
                    <a:pt x="31300" y="53688"/>
                  </a:lnTo>
                  <a:lnTo>
                    <a:pt x="31130" y="53491"/>
                  </a:lnTo>
                  <a:lnTo>
                    <a:pt x="31067" y="53134"/>
                  </a:lnTo>
                  <a:lnTo>
                    <a:pt x="31085" y="52866"/>
                  </a:lnTo>
                  <a:lnTo>
                    <a:pt x="31523" y="46392"/>
                  </a:lnTo>
                  <a:lnTo>
                    <a:pt x="31925" y="39909"/>
                  </a:lnTo>
                  <a:lnTo>
                    <a:pt x="32157" y="35828"/>
                  </a:lnTo>
                  <a:lnTo>
                    <a:pt x="32603" y="27666"/>
                  </a:lnTo>
                  <a:lnTo>
                    <a:pt x="32800" y="23585"/>
                  </a:lnTo>
                  <a:lnTo>
                    <a:pt x="32862" y="21763"/>
                  </a:lnTo>
                  <a:lnTo>
                    <a:pt x="32889" y="18120"/>
                  </a:lnTo>
                  <a:lnTo>
                    <a:pt x="32880" y="16298"/>
                  </a:lnTo>
                  <a:lnTo>
                    <a:pt x="32809" y="12923"/>
                  </a:lnTo>
                  <a:lnTo>
                    <a:pt x="32702" y="9547"/>
                  </a:lnTo>
                  <a:lnTo>
                    <a:pt x="32728" y="9368"/>
                  </a:lnTo>
                  <a:lnTo>
                    <a:pt x="32737" y="9199"/>
                  </a:lnTo>
                  <a:lnTo>
                    <a:pt x="32719" y="8940"/>
                  </a:lnTo>
                  <a:lnTo>
                    <a:pt x="32693" y="8547"/>
                  </a:lnTo>
                  <a:lnTo>
                    <a:pt x="32621" y="8324"/>
                  </a:lnTo>
                  <a:lnTo>
                    <a:pt x="32559" y="8234"/>
                  </a:lnTo>
                  <a:lnTo>
                    <a:pt x="31425" y="6904"/>
                  </a:lnTo>
                  <a:lnTo>
                    <a:pt x="29103" y="4287"/>
                  </a:lnTo>
                  <a:lnTo>
                    <a:pt x="27924" y="2992"/>
                  </a:lnTo>
                  <a:lnTo>
                    <a:pt x="27853" y="2930"/>
                  </a:lnTo>
                  <a:lnTo>
                    <a:pt x="27638" y="2867"/>
                  </a:lnTo>
                  <a:lnTo>
                    <a:pt x="27236" y="2850"/>
                  </a:lnTo>
                  <a:lnTo>
                    <a:pt x="26986" y="2823"/>
                  </a:lnTo>
                  <a:lnTo>
                    <a:pt x="26951" y="3073"/>
                  </a:lnTo>
                  <a:lnTo>
                    <a:pt x="26888" y="3457"/>
                  </a:lnTo>
                  <a:lnTo>
                    <a:pt x="26897" y="3689"/>
                  </a:lnTo>
                  <a:lnTo>
                    <a:pt x="26942" y="3787"/>
                  </a:lnTo>
                  <a:lnTo>
                    <a:pt x="27031" y="3948"/>
                  </a:lnTo>
                  <a:lnTo>
                    <a:pt x="27245" y="4252"/>
                  </a:lnTo>
                  <a:lnTo>
                    <a:pt x="27611" y="4671"/>
                  </a:lnTo>
                  <a:lnTo>
                    <a:pt x="27870" y="4948"/>
                  </a:lnTo>
                  <a:lnTo>
                    <a:pt x="29576" y="6779"/>
                  </a:lnTo>
                  <a:lnTo>
                    <a:pt x="31273" y="8609"/>
                  </a:lnTo>
                  <a:lnTo>
                    <a:pt x="31389" y="8734"/>
                  </a:lnTo>
                  <a:lnTo>
                    <a:pt x="31559" y="9047"/>
                  </a:lnTo>
                  <a:lnTo>
                    <a:pt x="31585" y="9208"/>
                  </a:lnTo>
                  <a:lnTo>
                    <a:pt x="31603" y="10431"/>
                  </a:lnTo>
                  <a:lnTo>
                    <a:pt x="31630" y="12887"/>
                  </a:lnTo>
                  <a:lnTo>
                    <a:pt x="31612" y="14110"/>
                  </a:lnTo>
                  <a:lnTo>
                    <a:pt x="31532" y="17843"/>
                  </a:lnTo>
                  <a:lnTo>
                    <a:pt x="31416" y="23433"/>
                  </a:lnTo>
                  <a:lnTo>
                    <a:pt x="31291" y="27166"/>
                  </a:lnTo>
                  <a:lnTo>
                    <a:pt x="31210" y="29023"/>
                  </a:lnTo>
                  <a:lnTo>
                    <a:pt x="31121" y="30756"/>
                  </a:lnTo>
                  <a:lnTo>
                    <a:pt x="30880" y="34203"/>
                  </a:lnTo>
                  <a:lnTo>
                    <a:pt x="30478" y="39382"/>
                  </a:lnTo>
                  <a:lnTo>
                    <a:pt x="30237" y="42838"/>
                  </a:lnTo>
                  <a:lnTo>
                    <a:pt x="30103" y="45026"/>
                  </a:lnTo>
                  <a:lnTo>
                    <a:pt x="29924" y="49410"/>
                  </a:lnTo>
                  <a:lnTo>
                    <a:pt x="29826" y="51607"/>
                  </a:lnTo>
                  <a:lnTo>
                    <a:pt x="29826" y="51857"/>
                  </a:lnTo>
                  <a:lnTo>
                    <a:pt x="29826" y="52313"/>
                  </a:lnTo>
                  <a:lnTo>
                    <a:pt x="27728" y="50241"/>
                  </a:lnTo>
                  <a:lnTo>
                    <a:pt x="25772" y="48321"/>
                  </a:lnTo>
                  <a:lnTo>
                    <a:pt x="25656" y="48205"/>
                  </a:lnTo>
                  <a:lnTo>
                    <a:pt x="25415" y="47982"/>
                  </a:lnTo>
                  <a:lnTo>
                    <a:pt x="25281" y="47919"/>
                  </a:lnTo>
                  <a:lnTo>
                    <a:pt x="25120" y="47883"/>
                  </a:lnTo>
                  <a:lnTo>
                    <a:pt x="24843" y="47901"/>
                  </a:lnTo>
                  <a:lnTo>
                    <a:pt x="24691" y="47946"/>
                  </a:lnTo>
                  <a:lnTo>
                    <a:pt x="24638" y="47990"/>
                  </a:lnTo>
                  <a:lnTo>
                    <a:pt x="24593" y="48044"/>
                  </a:lnTo>
                  <a:lnTo>
                    <a:pt x="24540" y="48187"/>
                  </a:lnTo>
                  <a:lnTo>
                    <a:pt x="24531" y="48464"/>
                  </a:lnTo>
                  <a:lnTo>
                    <a:pt x="24557" y="48633"/>
                  </a:lnTo>
                  <a:lnTo>
                    <a:pt x="24593" y="48758"/>
                  </a:lnTo>
                  <a:lnTo>
                    <a:pt x="24781" y="48991"/>
                  </a:lnTo>
                  <a:lnTo>
                    <a:pt x="24879" y="49089"/>
                  </a:lnTo>
                  <a:lnTo>
                    <a:pt x="26218" y="50375"/>
                  </a:lnTo>
                  <a:lnTo>
                    <a:pt x="27567" y="51652"/>
                  </a:lnTo>
                  <a:lnTo>
                    <a:pt x="28317" y="52330"/>
                  </a:lnTo>
                  <a:lnTo>
                    <a:pt x="29219" y="53134"/>
                  </a:lnTo>
                  <a:lnTo>
                    <a:pt x="26781" y="53063"/>
                  </a:lnTo>
                  <a:lnTo>
                    <a:pt x="22102" y="52911"/>
                  </a:lnTo>
                  <a:lnTo>
                    <a:pt x="19807" y="52795"/>
                  </a:lnTo>
                  <a:lnTo>
                    <a:pt x="19628" y="52777"/>
                  </a:lnTo>
                  <a:lnTo>
                    <a:pt x="19253" y="52652"/>
                  </a:lnTo>
                  <a:lnTo>
                    <a:pt x="18896" y="52438"/>
                  </a:lnTo>
                  <a:lnTo>
                    <a:pt x="18574" y="52179"/>
                  </a:lnTo>
                  <a:lnTo>
                    <a:pt x="18449" y="52045"/>
                  </a:lnTo>
                  <a:lnTo>
                    <a:pt x="17806" y="51259"/>
                  </a:lnTo>
                  <a:lnTo>
                    <a:pt x="16601" y="49616"/>
                  </a:lnTo>
                  <a:lnTo>
                    <a:pt x="15967" y="48821"/>
                  </a:lnTo>
                  <a:lnTo>
                    <a:pt x="15744" y="48562"/>
                  </a:lnTo>
                  <a:lnTo>
                    <a:pt x="15413" y="48026"/>
                  </a:lnTo>
                  <a:lnTo>
                    <a:pt x="15199" y="47464"/>
                  </a:lnTo>
                  <a:lnTo>
                    <a:pt x="15136" y="46821"/>
                  </a:lnTo>
                  <a:lnTo>
                    <a:pt x="15172" y="46455"/>
                  </a:lnTo>
                  <a:lnTo>
                    <a:pt x="15252" y="45829"/>
                  </a:lnTo>
                  <a:lnTo>
                    <a:pt x="15351" y="44561"/>
                  </a:lnTo>
                  <a:lnTo>
                    <a:pt x="15413" y="42659"/>
                  </a:lnTo>
                  <a:lnTo>
                    <a:pt x="15449" y="41391"/>
                  </a:lnTo>
                  <a:lnTo>
                    <a:pt x="15538" y="38864"/>
                  </a:lnTo>
                  <a:lnTo>
                    <a:pt x="15708" y="33792"/>
                  </a:lnTo>
                  <a:lnTo>
                    <a:pt x="15735" y="31265"/>
                  </a:lnTo>
                  <a:lnTo>
                    <a:pt x="15735" y="28086"/>
                  </a:lnTo>
                  <a:lnTo>
                    <a:pt x="15654" y="21728"/>
                  </a:lnTo>
                  <a:lnTo>
                    <a:pt x="15601" y="18557"/>
                  </a:lnTo>
                  <a:lnTo>
                    <a:pt x="15556" y="16593"/>
                  </a:lnTo>
                  <a:lnTo>
                    <a:pt x="15431" y="12673"/>
                  </a:lnTo>
                  <a:lnTo>
                    <a:pt x="15342" y="10708"/>
                  </a:lnTo>
                  <a:lnTo>
                    <a:pt x="15324" y="10583"/>
                  </a:lnTo>
                  <a:lnTo>
                    <a:pt x="15235" y="10324"/>
                  </a:lnTo>
                  <a:lnTo>
                    <a:pt x="15092" y="10074"/>
                  </a:lnTo>
                  <a:lnTo>
                    <a:pt x="14904" y="9877"/>
                  </a:lnTo>
                  <a:lnTo>
                    <a:pt x="14806" y="9815"/>
                  </a:lnTo>
                  <a:lnTo>
                    <a:pt x="14717" y="9788"/>
                  </a:lnTo>
                  <a:lnTo>
                    <a:pt x="14484" y="9806"/>
                  </a:lnTo>
                  <a:lnTo>
                    <a:pt x="14100" y="9940"/>
                  </a:lnTo>
                  <a:lnTo>
                    <a:pt x="13850" y="10047"/>
                  </a:lnTo>
                  <a:lnTo>
                    <a:pt x="13725" y="10110"/>
                  </a:lnTo>
                  <a:lnTo>
                    <a:pt x="13520" y="10315"/>
                  </a:lnTo>
                  <a:lnTo>
                    <a:pt x="13431" y="10422"/>
                  </a:lnTo>
                  <a:lnTo>
                    <a:pt x="10502" y="13601"/>
                  </a:lnTo>
                  <a:lnTo>
                    <a:pt x="7573" y="16780"/>
                  </a:lnTo>
                  <a:lnTo>
                    <a:pt x="6465" y="17986"/>
                  </a:lnTo>
                  <a:lnTo>
                    <a:pt x="5322" y="19165"/>
                  </a:lnTo>
                  <a:lnTo>
                    <a:pt x="5197" y="19263"/>
                  </a:lnTo>
                  <a:lnTo>
                    <a:pt x="4938" y="19370"/>
                  </a:lnTo>
                  <a:lnTo>
                    <a:pt x="4778" y="19388"/>
                  </a:lnTo>
                  <a:lnTo>
                    <a:pt x="4715" y="19370"/>
                  </a:lnTo>
                  <a:lnTo>
                    <a:pt x="3054" y="18763"/>
                  </a:lnTo>
                  <a:lnTo>
                    <a:pt x="1340" y="18084"/>
                  </a:lnTo>
                  <a:lnTo>
                    <a:pt x="1581" y="17584"/>
                  </a:lnTo>
                  <a:lnTo>
                    <a:pt x="1768" y="17254"/>
                  </a:lnTo>
                  <a:lnTo>
                    <a:pt x="2366" y="16343"/>
                  </a:lnTo>
                  <a:lnTo>
                    <a:pt x="3563" y="14521"/>
                  </a:lnTo>
                  <a:lnTo>
                    <a:pt x="4206" y="13646"/>
                  </a:lnTo>
                  <a:lnTo>
                    <a:pt x="8466" y="8091"/>
                  </a:lnTo>
                  <a:lnTo>
                    <a:pt x="12725" y="2537"/>
                  </a:lnTo>
                  <a:lnTo>
                    <a:pt x="12913" y="2305"/>
                  </a:lnTo>
                  <a:lnTo>
                    <a:pt x="13315" y="1939"/>
                  </a:lnTo>
                  <a:lnTo>
                    <a:pt x="13645" y="1769"/>
                  </a:lnTo>
                  <a:lnTo>
                    <a:pt x="13886" y="1707"/>
                  </a:lnTo>
                  <a:lnTo>
                    <a:pt x="14288" y="1671"/>
                  </a:lnTo>
                  <a:lnTo>
                    <a:pt x="14583" y="1707"/>
                  </a:lnTo>
                  <a:lnTo>
                    <a:pt x="15092" y="1787"/>
                  </a:lnTo>
                  <a:lnTo>
                    <a:pt x="16092" y="1912"/>
                  </a:lnTo>
                  <a:lnTo>
                    <a:pt x="17092" y="1992"/>
                  </a:lnTo>
                  <a:lnTo>
                    <a:pt x="18101" y="2019"/>
                  </a:lnTo>
                  <a:lnTo>
                    <a:pt x="19101" y="2010"/>
                  </a:lnTo>
                  <a:lnTo>
                    <a:pt x="20101" y="1939"/>
                  </a:lnTo>
                  <a:lnTo>
                    <a:pt x="21102" y="1832"/>
                  </a:lnTo>
                  <a:lnTo>
                    <a:pt x="22102" y="1680"/>
                  </a:lnTo>
                  <a:lnTo>
                    <a:pt x="22602" y="1582"/>
                  </a:lnTo>
                  <a:lnTo>
                    <a:pt x="23075" y="1501"/>
                  </a:lnTo>
                  <a:lnTo>
                    <a:pt x="24057" y="1439"/>
                  </a:lnTo>
                  <a:lnTo>
                    <a:pt x="24593" y="1394"/>
                  </a:lnTo>
                  <a:lnTo>
                    <a:pt x="24602" y="1841"/>
                  </a:lnTo>
                  <a:lnTo>
                    <a:pt x="24593" y="2180"/>
                  </a:lnTo>
                  <a:lnTo>
                    <a:pt x="24432" y="4627"/>
                  </a:lnTo>
                  <a:lnTo>
                    <a:pt x="24191" y="8288"/>
                  </a:lnTo>
                  <a:lnTo>
                    <a:pt x="23959" y="10717"/>
                  </a:lnTo>
                  <a:lnTo>
                    <a:pt x="23798" y="11931"/>
                  </a:lnTo>
                  <a:lnTo>
                    <a:pt x="23611" y="13253"/>
                  </a:lnTo>
                  <a:lnTo>
                    <a:pt x="23307" y="15914"/>
                  </a:lnTo>
                  <a:lnTo>
                    <a:pt x="23075" y="18566"/>
                  </a:lnTo>
                  <a:lnTo>
                    <a:pt x="22896" y="21227"/>
                  </a:lnTo>
                  <a:lnTo>
                    <a:pt x="22718" y="25228"/>
                  </a:lnTo>
                  <a:lnTo>
                    <a:pt x="22584" y="30559"/>
                  </a:lnTo>
                  <a:lnTo>
                    <a:pt x="22539" y="33229"/>
                  </a:lnTo>
                  <a:lnTo>
                    <a:pt x="22423" y="39507"/>
                  </a:lnTo>
                  <a:lnTo>
                    <a:pt x="22316" y="45794"/>
                  </a:lnTo>
                  <a:lnTo>
                    <a:pt x="22307" y="45963"/>
                  </a:lnTo>
                  <a:lnTo>
                    <a:pt x="22236" y="46222"/>
                  </a:lnTo>
                  <a:lnTo>
                    <a:pt x="22084" y="46392"/>
                  </a:lnTo>
                  <a:lnTo>
                    <a:pt x="21825" y="46472"/>
                  </a:lnTo>
                  <a:lnTo>
                    <a:pt x="21655" y="46481"/>
                  </a:lnTo>
                  <a:lnTo>
                    <a:pt x="19298" y="46526"/>
                  </a:lnTo>
                  <a:lnTo>
                    <a:pt x="16949" y="46580"/>
                  </a:lnTo>
                  <a:lnTo>
                    <a:pt x="16735" y="46588"/>
                  </a:lnTo>
                  <a:lnTo>
                    <a:pt x="16351" y="46651"/>
                  </a:lnTo>
                  <a:lnTo>
                    <a:pt x="16110" y="46758"/>
                  </a:lnTo>
                  <a:lnTo>
                    <a:pt x="15976" y="46874"/>
                  </a:lnTo>
                  <a:lnTo>
                    <a:pt x="15869" y="47026"/>
                  </a:lnTo>
                  <a:lnTo>
                    <a:pt x="15797" y="47231"/>
                  </a:lnTo>
                  <a:lnTo>
                    <a:pt x="15779" y="47356"/>
                  </a:lnTo>
                  <a:lnTo>
                    <a:pt x="15770" y="47455"/>
                  </a:lnTo>
                  <a:lnTo>
                    <a:pt x="15788" y="47633"/>
                  </a:lnTo>
                  <a:lnTo>
                    <a:pt x="15851" y="47803"/>
                  </a:lnTo>
                  <a:lnTo>
                    <a:pt x="15958" y="47955"/>
                  </a:lnTo>
                  <a:lnTo>
                    <a:pt x="16101" y="48080"/>
                  </a:lnTo>
                  <a:lnTo>
                    <a:pt x="16279" y="48178"/>
                  </a:lnTo>
                  <a:lnTo>
                    <a:pt x="16610" y="48276"/>
                  </a:lnTo>
                  <a:lnTo>
                    <a:pt x="16878" y="48294"/>
                  </a:lnTo>
                  <a:lnTo>
                    <a:pt x="18181" y="48285"/>
                  </a:lnTo>
                  <a:lnTo>
                    <a:pt x="20789" y="48241"/>
                  </a:lnTo>
                  <a:lnTo>
                    <a:pt x="22084" y="48160"/>
                  </a:lnTo>
                  <a:lnTo>
                    <a:pt x="22343" y="48142"/>
                  </a:lnTo>
                  <a:lnTo>
                    <a:pt x="22780" y="48044"/>
                  </a:lnTo>
                  <a:lnTo>
                    <a:pt x="23155" y="47901"/>
                  </a:lnTo>
                  <a:lnTo>
                    <a:pt x="23459" y="47696"/>
                  </a:lnTo>
                  <a:lnTo>
                    <a:pt x="23700" y="47437"/>
                  </a:lnTo>
                  <a:lnTo>
                    <a:pt x="23870" y="47115"/>
                  </a:lnTo>
                  <a:lnTo>
                    <a:pt x="23995" y="46731"/>
                  </a:lnTo>
                  <a:lnTo>
                    <a:pt x="24057" y="46276"/>
                  </a:lnTo>
                  <a:lnTo>
                    <a:pt x="24075" y="46026"/>
                  </a:lnTo>
                  <a:lnTo>
                    <a:pt x="24209" y="42347"/>
                  </a:lnTo>
                  <a:lnTo>
                    <a:pt x="24424" y="36837"/>
                  </a:lnTo>
                  <a:lnTo>
                    <a:pt x="24504" y="33158"/>
                  </a:lnTo>
                  <a:lnTo>
                    <a:pt x="24513" y="31318"/>
                  </a:lnTo>
                  <a:lnTo>
                    <a:pt x="24522" y="29836"/>
                  </a:lnTo>
                  <a:lnTo>
                    <a:pt x="24566" y="26871"/>
                  </a:lnTo>
                  <a:lnTo>
                    <a:pt x="24665" y="23906"/>
                  </a:lnTo>
                  <a:lnTo>
                    <a:pt x="24799" y="20951"/>
                  </a:lnTo>
                  <a:lnTo>
                    <a:pt x="25084" y="16512"/>
                  </a:lnTo>
                  <a:lnTo>
                    <a:pt x="25575" y="10610"/>
                  </a:lnTo>
                  <a:lnTo>
                    <a:pt x="25879" y="7654"/>
                  </a:lnTo>
                  <a:lnTo>
                    <a:pt x="25951" y="6877"/>
                  </a:lnTo>
                  <a:lnTo>
                    <a:pt x="26031" y="5314"/>
                  </a:lnTo>
                  <a:lnTo>
                    <a:pt x="26076" y="2957"/>
                  </a:lnTo>
                  <a:lnTo>
                    <a:pt x="26076" y="1394"/>
                  </a:lnTo>
                  <a:lnTo>
                    <a:pt x="26076" y="1198"/>
                  </a:lnTo>
                  <a:lnTo>
                    <a:pt x="26040" y="876"/>
                  </a:lnTo>
                  <a:lnTo>
                    <a:pt x="25959" y="608"/>
                  </a:lnTo>
                  <a:lnTo>
                    <a:pt x="25843" y="385"/>
                  </a:lnTo>
                  <a:lnTo>
                    <a:pt x="25674" y="224"/>
                  </a:lnTo>
                  <a:lnTo>
                    <a:pt x="25459" y="108"/>
                  </a:lnTo>
                  <a:lnTo>
                    <a:pt x="25191" y="37"/>
                  </a:lnTo>
                  <a:lnTo>
                    <a:pt x="24870" y="1"/>
                  </a:lnTo>
                  <a:close/>
                </a:path>
              </a:pathLst>
            </a:custGeom>
            <a:solidFill>
              <a:srgbClr val="000000"/>
            </a:solidFill>
            <a:ln>
              <a:noFill/>
            </a:ln>
          </p:spPr>
          <p:txBody>
            <a:bodyPr spcFirstLastPara="1" wrap="square" lIns="137138" tIns="137138" rIns="137138" bIns="137138" anchor="ctr" anchorCtr="0">
              <a:noAutofit/>
            </a:bodyPr>
            <a:lstStyle/>
            <a:p>
              <a:endParaRPr sz="2100"/>
            </a:p>
          </p:txBody>
        </p:sp>
      </p:grpSp>
      <p:grpSp>
        <p:nvGrpSpPr>
          <p:cNvPr id="108" name="Group 107">
            <a:extLst>
              <a:ext uri="{FF2B5EF4-FFF2-40B4-BE49-F238E27FC236}">
                <a16:creationId xmlns:a16="http://schemas.microsoft.com/office/drawing/2014/main" id="{7298A3C4-4329-FE4E-AC48-5256647A3686}"/>
              </a:ext>
            </a:extLst>
          </p:cNvPr>
          <p:cNvGrpSpPr/>
          <p:nvPr/>
        </p:nvGrpSpPr>
        <p:grpSpPr>
          <a:xfrm>
            <a:off x="394403" y="6061514"/>
            <a:ext cx="578166" cy="911241"/>
            <a:chOff x="745841" y="2963540"/>
            <a:chExt cx="385444" cy="607494"/>
          </a:xfrm>
        </p:grpSpPr>
        <p:sp>
          <p:nvSpPr>
            <p:cNvPr id="109" name="Google Shape;525;p25">
              <a:extLst>
                <a:ext uri="{FF2B5EF4-FFF2-40B4-BE49-F238E27FC236}">
                  <a16:creationId xmlns:a16="http://schemas.microsoft.com/office/drawing/2014/main" id="{4E8F990A-2203-7A48-A00E-303BA96EC61E}"/>
                </a:ext>
              </a:extLst>
            </p:cNvPr>
            <p:cNvSpPr/>
            <p:nvPr/>
          </p:nvSpPr>
          <p:spPr>
            <a:xfrm>
              <a:off x="771525" y="3449425"/>
              <a:ext cx="320075" cy="111925"/>
            </a:xfrm>
            <a:custGeom>
              <a:avLst/>
              <a:gdLst/>
              <a:ahLst/>
              <a:cxnLst/>
              <a:rect l="l" t="t" r="r" b="b"/>
              <a:pathLst>
                <a:path w="12803" h="4477" extrusionOk="0">
                  <a:moveTo>
                    <a:pt x="10879" y="0"/>
                  </a:moveTo>
                  <a:lnTo>
                    <a:pt x="12803" y="2109"/>
                  </a:lnTo>
                  <a:lnTo>
                    <a:pt x="12507" y="4144"/>
                  </a:lnTo>
                  <a:lnTo>
                    <a:pt x="12211" y="4477"/>
                  </a:lnTo>
                  <a:lnTo>
                    <a:pt x="5218" y="4440"/>
                  </a:lnTo>
                  <a:lnTo>
                    <a:pt x="1998" y="4366"/>
                  </a:lnTo>
                  <a:lnTo>
                    <a:pt x="1036" y="3478"/>
                  </a:lnTo>
                  <a:lnTo>
                    <a:pt x="0" y="2035"/>
                  </a:lnTo>
                  <a:lnTo>
                    <a:pt x="10657" y="2183"/>
                  </a:lnTo>
                  <a:close/>
                </a:path>
              </a:pathLst>
            </a:custGeom>
            <a:solidFill>
              <a:srgbClr val="4116B7"/>
            </a:solidFill>
            <a:ln>
              <a:noFill/>
            </a:ln>
          </p:spPr>
        </p:sp>
        <p:sp>
          <p:nvSpPr>
            <p:cNvPr id="110" name="Google Shape;529;p25">
              <a:extLst>
                <a:ext uri="{FF2B5EF4-FFF2-40B4-BE49-F238E27FC236}">
                  <a16:creationId xmlns:a16="http://schemas.microsoft.com/office/drawing/2014/main" id="{B774C74E-24AB-D646-BEE2-4BD74386ABD2}"/>
                </a:ext>
              </a:extLst>
            </p:cNvPr>
            <p:cNvSpPr/>
            <p:nvPr/>
          </p:nvSpPr>
          <p:spPr>
            <a:xfrm>
              <a:off x="883050" y="3071475"/>
              <a:ext cx="243250" cy="370800"/>
            </a:xfrm>
            <a:custGeom>
              <a:avLst/>
              <a:gdLst/>
              <a:ahLst/>
              <a:cxnLst/>
              <a:rect l="l" t="t" r="r" b="b"/>
              <a:pathLst>
                <a:path w="9730" h="14832" extrusionOk="0">
                  <a:moveTo>
                    <a:pt x="7594" y="316"/>
                  </a:moveTo>
                  <a:lnTo>
                    <a:pt x="7831" y="1859"/>
                  </a:lnTo>
                  <a:lnTo>
                    <a:pt x="7119" y="4272"/>
                  </a:lnTo>
                  <a:lnTo>
                    <a:pt x="5379" y="7634"/>
                  </a:lnTo>
                  <a:lnTo>
                    <a:pt x="2412" y="10719"/>
                  </a:lnTo>
                  <a:lnTo>
                    <a:pt x="751" y="12736"/>
                  </a:lnTo>
                  <a:lnTo>
                    <a:pt x="79" y="14279"/>
                  </a:lnTo>
                  <a:lnTo>
                    <a:pt x="0" y="14832"/>
                  </a:lnTo>
                  <a:lnTo>
                    <a:pt x="3243" y="14832"/>
                  </a:lnTo>
                  <a:lnTo>
                    <a:pt x="3441" y="13725"/>
                  </a:lnTo>
                  <a:lnTo>
                    <a:pt x="5260" y="11273"/>
                  </a:lnTo>
                  <a:lnTo>
                    <a:pt x="7436" y="9453"/>
                  </a:lnTo>
                  <a:lnTo>
                    <a:pt x="8899" y="7317"/>
                  </a:lnTo>
                  <a:lnTo>
                    <a:pt x="9492" y="5498"/>
                  </a:lnTo>
                  <a:lnTo>
                    <a:pt x="9730" y="3639"/>
                  </a:lnTo>
                  <a:lnTo>
                    <a:pt x="9374" y="2610"/>
                  </a:lnTo>
                  <a:lnTo>
                    <a:pt x="8227" y="0"/>
                  </a:lnTo>
                  <a:close/>
                </a:path>
              </a:pathLst>
            </a:custGeom>
            <a:solidFill>
              <a:srgbClr val="4116B7"/>
            </a:solidFill>
            <a:ln>
              <a:noFill/>
            </a:ln>
          </p:spPr>
          <p:txBody>
            <a:bodyPr/>
            <a:lstStyle/>
            <a:p>
              <a:endParaRPr lang="en-CO" dirty="0"/>
            </a:p>
          </p:txBody>
        </p:sp>
        <p:sp>
          <p:nvSpPr>
            <p:cNvPr id="111" name="Google Shape;530;p25">
              <a:extLst>
                <a:ext uri="{FF2B5EF4-FFF2-40B4-BE49-F238E27FC236}">
                  <a16:creationId xmlns:a16="http://schemas.microsoft.com/office/drawing/2014/main" id="{678CB735-6C43-EA47-A8C4-26C4D23B6B9C}"/>
                </a:ext>
              </a:extLst>
            </p:cNvPr>
            <p:cNvSpPr/>
            <p:nvPr/>
          </p:nvSpPr>
          <p:spPr>
            <a:xfrm>
              <a:off x="767350" y="3082525"/>
              <a:ext cx="192300" cy="172050"/>
            </a:xfrm>
            <a:custGeom>
              <a:avLst/>
              <a:gdLst/>
              <a:ahLst/>
              <a:cxnLst/>
              <a:rect l="l" t="t" r="r" b="b"/>
              <a:pathLst>
                <a:path w="7692" h="6882" extrusionOk="0">
                  <a:moveTo>
                    <a:pt x="0" y="4215"/>
                  </a:moveTo>
                  <a:lnTo>
                    <a:pt x="3167" y="3786"/>
                  </a:lnTo>
                  <a:lnTo>
                    <a:pt x="3406" y="2477"/>
                  </a:lnTo>
                  <a:lnTo>
                    <a:pt x="3691" y="1238"/>
                  </a:lnTo>
                  <a:lnTo>
                    <a:pt x="4572" y="381"/>
                  </a:lnTo>
                  <a:lnTo>
                    <a:pt x="5787" y="0"/>
                  </a:lnTo>
                  <a:lnTo>
                    <a:pt x="7239" y="548"/>
                  </a:lnTo>
                  <a:lnTo>
                    <a:pt x="7692" y="2024"/>
                  </a:lnTo>
                  <a:lnTo>
                    <a:pt x="6573" y="2405"/>
                  </a:lnTo>
                  <a:lnTo>
                    <a:pt x="5334" y="3191"/>
                  </a:lnTo>
                  <a:lnTo>
                    <a:pt x="4620" y="4405"/>
                  </a:lnTo>
                  <a:lnTo>
                    <a:pt x="4549" y="5501"/>
                  </a:lnTo>
                  <a:lnTo>
                    <a:pt x="4739" y="6120"/>
                  </a:lnTo>
                  <a:lnTo>
                    <a:pt x="2072" y="6882"/>
                  </a:lnTo>
                  <a:close/>
                </a:path>
              </a:pathLst>
            </a:custGeom>
            <a:solidFill>
              <a:schemeClr val="accent2"/>
            </a:solidFill>
            <a:ln>
              <a:noFill/>
            </a:ln>
          </p:spPr>
        </p:sp>
        <p:sp>
          <p:nvSpPr>
            <p:cNvPr id="112" name="Google Shape;584;p25">
              <a:extLst>
                <a:ext uri="{FF2B5EF4-FFF2-40B4-BE49-F238E27FC236}">
                  <a16:creationId xmlns:a16="http://schemas.microsoft.com/office/drawing/2014/main" id="{78939138-8950-C545-865C-34093B69154F}"/>
                </a:ext>
              </a:extLst>
            </p:cNvPr>
            <p:cNvSpPr/>
            <p:nvPr/>
          </p:nvSpPr>
          <p:spPr>
            <a:xfrm>
              <a:off x="745841" y="2963540"/>
              <a:ext cx="385444" cy="607494"/>
            </a:xfrm>
            <a:custGeom>
              <a:avLst/>
              <a:gdLst/>
              <a:ahLst/>
              <a:cxnLst/>
              <a:rect l="l" t="t" r="r" b="b"/>
              <a:pathLst>
                <a:path w="34953" h="55089" extrusionOk="0">
                  <a:moveTo>
                    <a:pt x="17200" y="0"/>
                  </a:moveTo>
                  <a:lnTo>
                    <a:pt x="16592" y="27"/>
                  </a:lnTo>
                  <a:lnTo>
                    <a:pt x="15878" y="72"/>
                  </a:lnTo>
                  <a:lnTo>
                    <a:pt x="14494" y="214"/>
                  </a:lnTo>
                  <a:lnTo>
                    <a:pt x="13145" y="447"/>
                  </a:lnTo>
                  <a:lnTo>
                    <a:pt x="11833" y="768"/>
                  </a:lnTo>
                  <a:lnTo>
                    <a:pt x="10574" y="1188"/>
                  </a:lnTo>
                  <a:lnTo>
                    <a:pt x="9350" y="1733"/>
                  </a:lnTo>
                  <a:lnTo>
                    <a:pt x="8171" y="2402"/>
                  </a:lnTo>
                  <a:lnTo>
                    <a:pt x="7037" y="3215"/>
                  </a:lnTo>
                  <a:lnTo>
                    <a:pt x="6493" y="3679"/>
                  </a:lnTo>
                  <a:lnTo>
                    <a:pt x="6117" y="4019"/>
                  </a:lnTo>
                  <a:lnTo>
                    <a:pt x="5412" y="4724"/>
                  </a:lnTo>
                  <a:lnTo>
                    <a:pt x="4742" y="5474"/>
                  </a:lnTo>
                  <a:lnTo>
                    <a:pt x="4117" y="6242"/>
                  </a:lnTo>
                  <a:lnTo>
                    <a:pt x="3251" y="7457"/>
                  </a:lnTo>
                  <a:lnTo>
                    <a:pt x="2206" y="9162"/>
                  </a:lnTo>
                  <a:lnTo>
                    <a:pt x="1724" y="10046"/>
                  </a:lnTo>
                  <a:lnTo>
                    <a:pt x="1483" y="10502"/>
                  </a:lnTo>
                  <a:lnTo>
                    <a:pt x="1054" y="11439"/>
                  </a:lnTo>
                  <a:lnTo>
                    <a:pt x="688" y="12386"/>
                  </a:lnTo>
                  <a:lnTo>
                    <a:pt x="402" y="13341"/>
                  </a:lnTo>
                  <a:lnTo>
                    <a:pt x="179" y="14315"/>
                  </a:lnTo>
                  <a:lnTo>
                    <a:pt x="54" y="15306"/>
                  </a:lnTo>
                  <a:lnTo>
                    <a:pt x="0" y="16315"/>
                  </a:lnTo>
                  <a:lnTo>
                    <a:pt x="54" y="17351"/>
                  </a:lnTo>
                  <a:lnTo>
                    <a:pt x="117" y="17878"/>
                  </a:lnTo>
                  <a:lnTo>
                    <a:pt x="188" y="18378"/>
                  </a:lnTo>
                  <a:lnTo>
                    <a:pt x="340" y="19074"/>
                  </a:lnTo>
                  <a:lnTo>
                    <a:pt x="492" y="19503"/>
                  </a:lnTo>
                  <a:lnTo>
                    <a:pt x="679" y="19878"/>
                  </a:lnTo>
                  <a:lnTo>
                    <a:pt x="929" y="20209"/>
                  </a:lnTo>
                  <a:lnTo>
                    <a:pt x="1242" y="20468"/>
                  </a:lnTo>
                  <a:lnTo>
                    <a:pt x="1626" y="20664"/>
                  </a:lnTo>
                  <a:lnTo>
                    <a:pt x="1858" y="20727"/>
                  </a:lnTo>
                  <a:lnTo>
                    <a:pt x="1983" y="21182"/>
                  </a:lnTo>
                  <a:lnTo>
                    <a:pt x="2135" y="21753"/>
                  </a:lnTo>
                  <a:lnTo>
                    <a:pt x="2260" y="22084"/>
                  </a:lnTo>
                  <a:lnTo>
                    <a:pt x="2340" y="22227"/>
                  </a:lnTo>
                  <a:lnTo>
                    <a:pt x="3001" y="23200"/>
                  </a:lnTo>
                  <a:lnTo>
                    <a:pt x="4367" y="25120"/>
                  </a:lnTo>
                  <a:lnTo>
                    <a:pt x="5064" y="26067"/>
                  </a:lnTo>
                  <a:lnTo>
                    <a:pt x="5233" y="26290"/>
                  </a:lnTo>
                  <a:lnTo>
                    <a:pt x="5635" y="26629"/>
                  </a:lnTo>
                  <a:lnTo>
                    <a:pt x="6100" y="26835"/>
                  </a:lnTo>
                  <a:lnTo>
                    <a:pt x="6475" y="26879"/>
                  </a:lnTo>
                  <a:lnTo>
                    <a:pt x="6734" y="26861"/>
                  </a:lnTo>
                  <a:lnTo>
                    <a:pt x="6877" y="26835"/>
                  </a:lnTo>
                  <a:lnTo>
                    <a:pt x="8145" y="26540"/>
                  </a:lnTo>
                  <a:lnTo>
                    <a:pt x="10029" y="26058"/>
                  </a:lnTo>
                  <a:lnTo>
                    <a:pt x="11279" y="25692"/>
                  </a:lnTo>
                  <a:lnTo>
                    <a:pt x="11895" y="25486"/>
                  </a:lnTo>
                  <a:lnTo>
                    <a:pt x="12547" y="25263"/>
                  </a:lnTo>
                  <a:lnTo>
                    <a:pt x="13181" y="24968"/>
                  </a:lnTo>
                  <a:lnTo>
                    <a:pt x="13440" y="24754"/>
                  </a:lnTo>
                  <a:lnTo>
                    <a:pt x="13574" y="24495"/>
                  </a:lnTo>
                  <a:lnTo>
                    <a:pt x="13610" y="24156"/>
                  </a:lnTo>
                  <a:lnTo>
                    <a:pt x="13512" y="23468"/>
                  </a:lnTo>
                  <a:lnTo>
                    <a:pt x="13342" y="22789"/>
                  </a:lnTo>
                  <a:lnTo>
                    <a:pt x="13297" y="22602"/>
                  </a:lnTo>
                  <a:lnTo>
                    <a:pt x="13253" y="22209"/>
                  </a:lnTo>
                  <a:lnTo>
                    <a:pt x="13253" y="21584"/>
                  </a:lnTo>
                  <a:lnTo>
                    <a:pt x="13413" y="20718"/>
                  </a:lnTo>
                  <a:lnTo>
                    <a:pt x="13717" y="19851"/>
                  </a:lnTo>
                  <a:lnTo>
                    <a:pt x="14154" y="19021"/>
                  </a:lnTo>
                  <a:lnTo>
                    <a:pt x="14699" y="18280"/>
                  </a:lnTo>
                  <a:lnTo>
                    <a:pt x="15181" y="17797"/>
                  </a:lnTo>
                  <a:lnTo>
                    <a:pt x="15530" y="17530"/>
                  </a:lnTo>
                  <a:lnTo>
                    <a:pt x="15896" y="17297"/>
                  </a:lnTo>
                  <a:lnTo>
                    <a:pt x="16280" y="17119"/>
                  </a:lnTo>
                  <a:lnTo>
                    <a:pt x="16476" y="17056"/>
                  </a:lnTo>
                  <a:lnTo>
                    <a:pt x="16744" y="16967"/>
                  </a:lnTo>
                  <a:lnTo>
                    <a:pt x="17253" y="16708"/>
                  </a:lnTo>
                  <a:lnTo>
                    <a:pt x="17494" y="16556"/>
                  </a:lnTo>
                  <a:lnTo>
                    <a:pt x="17655" y="16440"/>
                  </a:lnTo>
                  <a:lnTo>
                    <a:pt x="17896" y="16181"/>
                  </a:lnTo>
                  <a:lnTo>
                    <a:pt x="18039" y="15878"/>
                  </a:lnTo>
                  <a:lnTo>
                    <a:pt x="18039" y="15619"/>
                  </a:lnTo>
                  <a:lnTo>
                    <a:pt x="17985" y="15440"/>
                  </a:lnTo>
                  <a:lnTo>
                    <a:pt x="17941" y="15342"/>
                  </a:lnTo>
                  <a:lnTo>
                    <a:pt x="17887" y="15252"/>
                  </a:lnTo>
                  <a:lnTo>
                    <a:pt x="17771" y="15110"/>
                  </a:lnTo>
                  <a:lnTo>
                    <a:pt x="17566" y="14976"/>
                  </a:lnTo>
                  <a:lnTo>
                    <a:pt x="17244" y="14922"/>
                  </a:lnTo>
                  <a:lnTo>
                    <a:pt x="16905" y="14976"/>
                  </a:lnTo>
                  <a:lnTo>
                    <a:pt x="16744" y="15029"/>
                  </a:lnTo>
                  <a:lnTo>
                    <a:pt x="16351" y="15172"/>
                  </a:lnTo>
                  <a:lnTo>
                    <a:pt x="15601" y="15502"/>
                  </a:lnTo>
                  <a:lnTo>
                    <a:pt x="14905" y="15886"/>
                  </a:lnTo>
                  <a:lnTo>
                    <a:pt x="14262" y="16333"/>
                  </a:lnTo>
                  <a:lnTo>
                    <a:pt x="13681" y="16842"/>
                  </a:lnTo>
                  <a:lnTo>
                    <a:pt x="13172" y="17422"/>
                  </a:lnTo>
                  <a:lnTo>
                    <a:pt x="12735" y="18092"/>
                  </a:lnTo>
                  <a:lnTo>
                    <a:pt x="12386" y="18842"/>
                  </a:lnTo>
                  <a:lnTo>
                    <a:pt x="12243" y="19253"/>
                  </a:lnTo>
                  <a:lnTo>
                    <a:pt x="11984" y="20057"/>
                  </a:lnTo>
                  <a:lnTo>
                    <a:pt x="11690" y="20977"/>
                  </a:lnTo>
                  <a:lnTo>
                    <a:pt x="11288" y="20378"/>
                  </a:lnTo>
                  <a:lnTo>
                    <a:pt x="10940" y="19860"/>
                  </a:lnTo>
                  <a:lnTo>
                    <a:pt x="10824" y="19708"/>
                  </a:lnTo>
                  <a:lnTo>
                    <a:pt x="10565" y="19450"/>
                  </a:lnTo>
                  <a:lnTo>
                    <a:pt x="10350" y="19333"/>
                  </a:lnTo>
                  <a:lnTo>
                    <a:pt x="10190" y="19307"/>
                  </a:lnTo>
                  <a:lnTo>
                    <a:pt x="10020" y="19316"/>
                  </a:lnTo>
                  <a:lnTo>
                    <a:pt x="9832" y="19378"/>
                  </a:lnTo>
                  <a:lnTo>
                    <a:pt x="9743" y="19441"/>
                  </a:lnTo>
                  <a:lnTo>
                    <a:pt x="9645" y="19503"/>
                  </a:lnTo>
                  <a:lnTo>
                    <a:pt x="9511" y="19637"/>
                  </a:lnTo>
                  <a:lnTo>
                    <a:pt x="9422" y="19789"/>
                  </a:lnTo>
                  <a:lnTo>
                    <a:pt x="9386" y="19941"/>
                  </a:lnTo>
                  <a:lnTo>
                    <a:pt x="9404" y="20191"/>
                  </a:lnTo>
                  <a:lnTo>
                    <a:pt x="9538" y="20521"/>
                  </a:lnTo>
                  <a:lnTo>
                    <a:pt x="9636" y="20691"/>
                  </a:lnTo>
                  <a:lnTo>
                    <a:pt x="10752" y="22334"/>
                  </a:lnTo>
                  <a:lnTo>
                    <a:pt x="11886" y="23995"/>
                  </a:lnTo>
                  <a:lnTo>
                    <a:pt x="11859" y="24031"/>
                  </a:lnTo>
                  <a:lnTo>
                    <a:pt x="11779" y="24084"/>
                  </a:lnTo>
                  <a:lnTo>
                    <a:pt x="9305" y="24772"/>
                  </a:lnTo>
                  <a:lnTo>
                    <a:pt x="6823" y="25424"/>
                  </a:lnTo>
                  <a:lnTo>
                    <a:pt x="6752" y="25433"/>
                  </a:lnTo>
                  <a:lnTo>
                    <a:pt x="6573" y="25415"/>
                  </a:lnTo>
                  <a:lnTo>
                    <a:pt x="6394" y="25352"/>
                  </a:lnTo>
                  <a:lnTo>
                    <a:pt x="6251" y="25263"/>
                  </a:lnTo>
                  <a:lnTo>
                    <a:pt x="6198" y="25209"/>
                  </a:lnTo>
                  <a:lnTo>
                    <a:pt x="4582" y="23102"/>
                  </a:lnTo>
                  <a:lnTo>
                    <a:pt x="3010" y="20994"/>
                  </a:lnTo>
                  <a:lnTo>
                    <a:pt x="5198" y="20727"/>
                  </a:lnTo>
                  <a:lnTo>
                    <a:pt x="7341" y="20423"/>
                  </a:lnTo>
                  <a:lnTo>
                    <a:pt x="7725" y="20396"/>
                  </a:lnTo>
                  <a:lnTo>
                    <a:pt x="8207" y="20307"/>
                  </a:lnTo>
                  <a:lnTo>
                    <a:pt x="8359" y="20235"/>
                  </a:lnTo>
                  <a:lnTo>
                    <a:pt x="8466" y="20110"/>
                  </a:lnTo>
                  <a:lnTo>
                    <a:pt x="8511" y="19932"/>
                  </a:lnTo>
                  <a:lnTo>
                    <a:pt x="8502" y="19816"/>
                  </a:lnTo>
                  <a:lnTo>
                    <a:pt x="8484" y="19708"/>
                  </a:lnTo>
                  <a:lnTo>
                    <a:pt x="8404" y="19539"/>
                  </a:lnTo>
                  <a:lnTo>
                    <a:pt x="8270" y="19432"/>
                  </a:lnTo>
                  <a:lnTo>
                    <a:pt x="8100" y="19369"/>
                  </a:lnTo>
                  <a:lnTo>
                    <a:pt x="7805" y="19325"/>
                  </a:lnTo>
                  <a:lnTo>
                    <a:pt x="7377" y="19342"/>
                  </a:lnTo>
                  <a:lnTo>
                    <a:pt x="7171" y="19351"/>
                  </a:lnTo>
                  <a:lnTo>
                    <a:pt x="6091" y="19414"/>
                  </a:lnTo>
                  <a:lnTo>
                    <a:pt x="3921" y="19530"/>
                  </a:lnTo>
                  <a:lnTo>
                    <a:pt x="2840" y="19548"/>
                  </a:lnTo>
                  <a:lnTo>
                    <a:pt x="2519" y="19539"/>
                  </a:lnTo>
                  <a:lnTo>
                    <a:pt x="2162" y="19450"/>
                  </a:lnTo>
                  <a:lnTo>
                    <a:pt x="1965" y="19342"/>
                  </a:lnTo>
                  <a:lnTo>
                    <a:pt x="1813" y="19208"/>
                  </a:lnTo>
                  <a:lnTo>
                    <a:pt x="1697" y="19021"/>
                  </a:lnTo>
                  <a:lnTo>
                    <a:pt x="1554" y="18673"/>
                  </a:lnTo>
                  <a:lnTo>
                    <a:pt x="1501" y="18360"/>
                  </a:lnTo>
                  <a:lnTo>
                    <a:pt x="1402" y="17744"/>
                  </a:lnTo>
                  <a:lnTo>
                    <a:pt x="1295" y="16494"/>
                  </a:lnTo>
                  <a:lnTo>
                    <a:pt x="1313" y="15565"/>
                  </a:lnTo>
                  <a:lnTo>
                    <a:pt x="1376" y="14949"/>
                  </a:lnTo>
                  <a:lnTo>
                    <a:pt x="1474" y="14333"/>
                  </a:lnTo>
                  <a:lnTo>
                    <a:pt x="1626" y="13725"/>
                  </a:lnTo>
                  <a:lnTo>
                    <a:pt x="1724" y="13422"/>
                  </a:lnTo>
                  <a:lnTo>
                    <a:pt x="1938" y="12797"/>
                  </a:lnTo>
                  <a:lnTo>
                    <a:pt x="2438" y="11609"/>
                  </a:lnTo>
                  <a:lnTo>
                    <a:pt x="3001" y="10457"/>
                  </a:lnTo>
                  <a:lnTo>
                    <a:pt x="3644" y="9359"/>
                  </a:lnTo>
                  <a:lnTo>
                    <a:pt x="4349" y="8296"/>
                  </a:lnTo>
                  <a:lnTo>
                    <a:pt x="5117" y="7287"/>
                  </a:lnTo>
                  <a:lnTo>
                    <a:pt x="5948" y="6305"/>
                  </a:lnTo>
                  <a:lnTo>
                    <a:pt x="6832" y="5358"/>
                  </a:lnTo>
                  <a:lnTo>
                    <a:pt x="7296" y="4903"/>
                  </a:lnTo>
                  <a:lnTo>
                    <a:pt x="7716" y="4519"/>
                  </a:lnTo>
                  <a:lnTo>
                    <a:pt x="8582" y="3831"/>
                  </a:lnTo>
                  <a:lnTo>
                    <a:pt x="9493" y="3260"/>
                  </a:lnTo>
                  <a:lnTo>
                    <a:pt x="10449" y="2777"/>
                  </a:lnTo>
                  <a:lnTo>
                    <a:pt x="11440" y="2393"/>
                  </a:lnTo>
                  <a:lnTo>
                    <a:pt x="12458" y="2090"/>
                  </a:lnTo>
                  <a:lnTo>
                    <a:pt x="13512" y="1858"/>
                  </a:lnTo>
                  <a:lnTo>
                    <a:pt x="14574" y="1697"/>
                  </a:lnTo>
                  <a:lnTo>
                    <a:pt x="15119" y="1643"/>
                  </a:lnTo>
                  <a:lnTo>
                    <a:pt x="15592" y="1599"/>
                  </a:lnTo>
                  <a:lnTo>
                    <a:pt x="16539" y="1563"/>
                  </a:lnTo>
                  <a:lnTo>
                    <a:pt x="17476" y="1599"/>
                  </a:lnTo>
                  <a:lnTo>
                    <a:pt x="18396" y="1706"/>
                  </a:lnTo>
                  <a:lnTo>
                    <a:pt x="19298" y="1911"/>
                  </a:lnTo>
                  <a:lnTo>
                    <a:pt x="20173" y="2215"/>
                  </a:lnTo>
                  <a:lnTo>
                    <a:pt x="21022" y="2634"/>
                  </a:lnTo>
                  <a:lnTo>
                    <a:pt x="21825" y="3188"/>
                  </a:lnTo>
                  <a:lnTo>
                    <a:pt x="22218" y="3519"/>
                  </a:lnTo>
                  <a:lnTo>
                    <a:pt x="22397" y="3652"/>
                  </a:lnTo>
                  <a:lnTo>
                    <a:pt x="22808" y="3876"/>
                  </a:lnTo>
                  <a:lnTo>
                    <a:pt x="22995" y="4010"/>
                  </a:lnTo>
                  <a:lnTo>
                    <a:pt x="23772" y="4581"/>
                  </a:lnTo>
                  <a:lnTo>
                    <a:pt x="24942" y="5438"/>
                  </a:lnTo>
                  <a:lnTo>
                    <a:pt x="25674" y="6055"/>
                  </a:lnTo>
                  <a:lnTo>
                    <a:pt x="26013" y="6394"/>
                  </a:lnTo>
                  <a:lnTo>
                    <a:pt x="26469" y="6885"/>
                  </a:lnTo>
                  <a:lnTo>
                    <a:pt x="27290" y="7903"/>
                  </a:lnTo>
                  <a:lnTo>
                    <a:pt x="27978" y="8966"/>
                  </a:lnTo>
                  <a:lnTo>
                    <a:pt x="28514" y="10082"/>
                  </a:lnTo>
                  <a:lnTo>
                    <a:pt x="28907" y="11243"/>
                  </a:lnTo>
                  <a:lnTo>
                    <a:pt x="29094" y="12154"/>
                  </a:lnTo>
                  <a:lnTo>
                    <a:pt x="29166" y="12770"/>
                  </a:lnTo>
                  <a:lnTo>
                    <a:pt x="29201" y="13395"/>
                  </a:lnTo>
                  <a:lnTo>
                    <a:pt x="29193" y="14047"/>
                  </a:lnTo>
                  <a:lnTo>
                    <a:pt x="29139" y="14699"/>
                  </a:lnTo>
                  <a:lnTo>
                    <a:pt x="29032" y="15369"/>
                  </a:lnTo>
                  <a:lnTo>
                    <a:pt x="28969" y="15708"/>
                  </a:lnTo>
                  <a:lnTo>
                    <a:pt x="28853" y="16217"/>
                  </a:lnTo>
                  <a:lnTo>
                    <a:pt x="28550" y="17217"/>
                  </a:lnTo>
                  <a:lnTo>
                    <a:pt x="28005" y="18708"/>
                  </a:lnTo>
                  <a:lnTo>
                    <a:pt x="27585" y="19673"/>
                  </a:lnTo>
                  <a:lnTo>
                    <a:pt x="27255" y="20423"/>
                  </a:lnTo>
                  <a:lnTo>
                    <a:pt x="26567" y="21905"/>
                  </a:lnTo>
                  <a:lnTo>
                    <a:pt x="25826" y="23352"/>
                  </a:lnTo>
                  <a:lnTo>
                    <a:pt x="25031" y="24772"/>
                  </a:lnTo>
                  <a:lnTo>
                    <a:pt x="24165" y="26147"/>
                  </a:lnTo>
                  <a:lnTo>
                    <a:pt x="23236" y="27478"/>
                  </a:lnTo>
                  <a:lnTo>
                    <a:pt x="22227" y="28755"/>
                  </a:lnTo>
                  <a:lnTo>
                    <a:pt x="21120" y="29978"/>
                  </a:lnTo>
                  <a:lnTo>
                    <a:pt x="20530" y="30558"/>
                  </a:lnTo>
                  <a:lnTo>
                    <a:pt x="19021" y="32032"/>
                  </a:lnTo>
                  <a:lnTo>
                    <a:pt x="16083" y="35050"/>
                  </a:lnTo>
                  <a:lnTo>
                    <a:pt x="14655" y="36595"/>
                  </a:lnTo>
                  <a:lnTo>
                    <a:pt x="14351" y="36934"/>
                  </a:lnTo>
                  <a:lnTo>
                    <a:pt x="13797" y="37649"/>
                  </a:lnTo>
                  <a:lnTo>
                    <a:pt x="13297" y="38399"/>
                  </a:lnTo>
                  <a:lnTo>
                    <a:pt x="12860" y="39176"/>
                  </a:lnTo>
                  <a:lnTo>
                    <a:pt x="12476" y="39979"/>
                  </a:lnTo>
                  <a:lnTo>
                    <a:pt x="12154" y="40819"/>
                  </a:lnTo>
                  <a:lnTo>
                    <a:pt x="11886" y="41676"/>
                  </a:lnTo>
                  <a:lnTo>
                    <a:pt x="11663" y="42560"/>
                  </a:lnTo>
                  <a:lnTo>
                    <a:pt x="11583" y="43016"/>
                  </a:lnTo>
                  <a:lnTo>
                    <a:pt x="11529" y="43319"/>
                  </a:lnTo>
                  <a:lnTo>
                    <a:pt x="11511" y="43632"/>
                  </a:lnTo>
                  <a:lnTo>
                    <a:pt x="11538" y="43775"/>
                  </a:lnTo>
                  <a:lnTo>
                    <a:pt x="11609" y="43873"/>
                  </a:lnTo>
                  <a:lnTo>
                    <a:pt x="11743" y="43935"/>
                  </a:lnTo>
                  <a:lnTo>
                    <a:pt x="12047" y="43980"/>
                  </a:lnTo>
                  <a:lnTo>
                    <a:pt x="12360" y="43980"/>
                  </a:lnTo>
                  <a:lnTo>
                    <a:pt x="17110" y="43998"/>
                  </a:lnTo>
                  <a:lnTo>
                    <a:pt x="21861" y="44043"/>
                  </a:lnTo>
                  <a:lnTo>
                    <a:pt x="22959" y="44069"/>
                  </a:lnTo>
                  <a:lnTo>
                    <a:pt x="25165" y="44230"/>
                  </a:lnTo>
                  <a:lnTo>
                    <a:pt x="26272" y="44310"/>
                  </a:lnTo>
                  <a:lnTo>
                    <a:pt x="26112" y="46302"/>
                  </a:lnTo>
                  <a:lnTo>
                    <a:pt x="25951" y="48329"/>
                  </a:lnTo>
                  <a:lnTo>
                    <a:pt x="13940" y="48097"/>
                  </a:lnTo>
                  <a:lnTo>
                    <a:pt x="1885" y="47856"/>
                  </a:lnTo>
                  <a:lnTo>
                    <a:pt x="1876" y="47722"/>
                  </a:lnTo>
                  <a:lnTo>
                    <a:pt x="1885" y="47516"/>
                  </a:lnTo>
                  <a:lnTo>
                    <a:pt x="1992" y="46713"/>
                  </a:lnTo>
                  <a:lnTo>
                    <a:pt x="2278" y="45141"/>
                  </a:lnTo>
                  <a:lnTo>
                    <a:pt x="2671" y="43614"/>
                  </a:lnTo>
                  <a:lnTo>
                    <a:pt x="3171" y="42132"/>
                  </a:lnTo>
                  <a:lnTo>
                    <a:pt x="3778" y="40703"/>
                  </a:lnTo>
                  <a:lnTo>
                    <a:pt x="4510" y="39319"/>
                  </a:lnTo>
                  <a:lnTo>
                    <a:pt x="5358" y="38006"/>
                  </a:lnTo>
                  <a:lnTo>
                    <a:pt x="6323" y="36738"/>
                  </a:lnTo>
                  <a:lnTo>
                    <a:pt x="6868" y="36140"/>
                  </a:lnTo>
                  <a:lnTo>
                    <a:pt x="7609" y="35345"/>
                  </a:lnTo>
                  <a:lnTo>
                    <a:pt x="9154" y="33818"/>
                  </a:lnTo>
                  <a:lnTo>
                    <a:pt x="11565" y="31603"/>
                  </a:lnTo>
                  <a:lnTo>
                    <a:pt x="13181" y="30148"/>
                  </a:lnTo>
                  <a:lnTo>
                    <a:pt x="13788" y="29585"/>
                  </a:lnTo>
                  <a:lnTo>
                    <a:pt x="14931" y="28433"/>
                  </a:lnTo>
                  <a:lnTo>
                    <a:pt x="16003" y="27228"/>
                  </a:lnTo>
                  <a:lnTo>
                    <a:pt x="16976" y="25959"/>
                  </a:lnTo>
                  <a:lnTo>
                    <a:pt x="17860" y="24638"/>
                  </a:lnTo>
                  <a:lnTo>
                    <a:pt x="18637" y="23245"/>
                  </a:lnTo>
                  <a:lnTo>
                    <a:pt x="19316" y="21789"/>
                  </a:lnTo>
                  <a:lnTo>
                    <a:pt x="19879" y="20253"/>
                  </a:lnTo>
                  <a:lnTo>
                    <a:pt x="20111" y="19450"/>
                  </a:lnTo>
                  <a:lnTo>
                    <a:pt x="20227" y="19030"/>
                  </a:lnTo>
                  <a:lnTo>
                    <a:pt x="20397" y="18190"/>
                  </a:lnTo>
                  <a:lnTo>
                    <a:pt x="20504" y="17360"/>
                  </a:lnTo>
                  <a:lnTo>
                    <a:pt x="20530" y="16538"/>
                  </a:lnTo>
                  <a:lnTo>
                    <a:pt x="20486" y="15717"/>
                  </a:lnTo>
                  <a:lnTo>
                    <a:pt x="20361" y="14904"/>
                  </a:lnTo>
                  <a:lnTo>
                    <a:pt x="20155" y="14092"/>
                  </a:lnTo>
                  <a:lnTo>
                    <a:pt x="19852" y="13279"/>
                  </a:lnTo>
                  <a:lnTo>
                    <a:pt x="19655" y="12868"/>
                  </a:lnTo>
                  <a:lnTo>
                    <a:pt x="19477" y="12511"/>
                  </a:lnTo>
                  <a:lnTo>
                    <a:pt x="19057" y="11895"/>
                  </a:lnTo>
                  <a:lnTo>
                    <a:pt x="18575" y="11359"/>
                  </a:lnTo>
                  <a:lnTo>
                    <a:pt x="18057" y="10921"/>
                  </a:lnTo>
                  <a:lnTo>
                    <a:pt x="17494" y="10564"/>
                  </a:lnTo>
                  <a:lnTo>
                    <a:pt x="16896" y="10296"/>
                  </a:lnTo>
                  <a:lnTo>
                    <a:pt x="16280" y="10109"/>
                  </a:lnTo>
                  <a:lnTo>
                    <a:pt x="15646" y="10002"/>
                  </a:lnTo>
                  <a:lnTo>
                    <a:pt x="15003" y="9957"/>
                  </a:lnTo>
                  <a:lnTo>
                    <a:pt x="14369" y="9993"/>
                  </a:lnTo>
                  <a:lnTo>
                    <a:pt x="13744" y="10091"/>
                  </a:lnTo>
                  <a:lnTo>
                    <a:pt x="13136" y="10261"/>
                  </a:lnTo>
                  <a:lnTo>
                    <a:pt x="12556" y="10484"/>
                  </a:lnTo>
                  <a:lnTo>
                    <a:pt x="12011" y="10770"/>
                  </a:lnTo>
                  <a:lnTo>
                    <a:pt x="11511" y="11109"/>
                  </a:lnTo>
                  <a:lnTo>
                    <a:pt x="11065" y="11493"/>
                  </a:lnTo>
                  <a:lnTo>
                    <a:pt x="10868" y="11707"/>
                  </a:lnTo>
                  <a:lnTo>
                    <a:pt x="10493" y="12145"/>
                  </a:lnTo>
                  <a:lnTo>
                    <a:pt x="9841" y="13056"/>
                  </a:lnTo>
                  <a:lnTo>
                    <a:pt x="9297" y="14029"/>
                  </a:lnTo>
                  <a:lnTo>
                    <a:pt x="8877" y="15065"/>
                  </a:lnTo>
                  <a:lnTo>
                    <a:pt x="8716" y="15610"/>
                  </a:lnTo>
                  <a:lnTo>
                    <a:pt x="8564" y="16217"/>
                  </a:lnTo>
                  <a:lnTo>
                    <a:pt x="8368" y="17449"/>
                  </a:lnTo>
                  <a:lnTo>
                    <a:pt x="8323" y="18065"/>
                  </a:lnTo>
                  <a:lnTo>
                    <a:pt x="8323" y="18164"/>
                  </a:lnTo>
                  <a:lnTo>
                    <a:pt x="8448" y="18405"/>
                  </a:lnTo>
                  <a:lnTo>
                    <a:pt x="8645" y="18628"/>
                  </a:lnTo>
                  <a:lnTo>
                    <a:pt x="8859" y="18780"/>
                  </a:lnTo>
                  <a:lnTo>
                    <a:pt x="8957" y="18807"/>
                  </a:lnTo>
                  <a:lnTo>
                    <a:pt x="9055" y="18807"/>
                  </a:lnTo>
                  <a:lnTo>
                    <a:pt x="9261" y="18699"/>
                  </a:lnTo>
                  <a:lnTo>
                    <a:pt x="9582" y="18414"/>
                  </a:lnTo>
                  <a:lnTo>
                    <a:pt x="9752" y="18208"/>
                  </a:lnTo>
                  <a:lnTo>
                    <a:pt x="9797" y="18137"/>
                  </a:lnTo>
                  <a:lnTo>
                    <a:pt x="9841" y="17976"/>
                  </a:lnTo>
                  <a:lnTo>
                    <a:pt x="9868" y="17699"/>
                  </a:lnTo>
                  <a:lnTo>
                    <a:pt x="9886" y="17512"/>
                  </a:lnTo>
                  <a:lnTo>
                    <a:pt x="9940" y="17163"/>
                  </a:lnTo>
                  <a:lnTo>
                    <a:pt x="10082" y="16476"/>
                  </a:lnTo>
                  <a:lnTo>
                    <a:pt x="10279" y="15806"/>
                  </a:lnTo>
                  <a:lnTo>
                    <a:pt x="10511" y="15154"/>
                  </a:lnTo>
                  <a:lnTo>
                    <a:pt x="10797" y="14538"/>
                  </a:lnTo>
                  <a:lnTo>
                    <a:pt x="11145" y="13949"/>
                  </a:lnTo>
                  <a:lnTo>
                    <a:pt x="11547" y="13386"/>
                  </a:lnTo>
                  <a:lnTo>
                    <a:pt x="12011" y="12859"/>
                  </a:lnTo>
                  <a:lnTo>
                    <a:pt x="12279" y="12609"/>
                  </a:lnTo>
                  <a:lnTo>
                    <a:pt x="12458" y="12440"/>
                  </a:lnTo>
                  <a:lnTo>
                    <a:pt x="12842" y="12163"/>
                  </a:lnTo>
                  <a:lnTo>
                    <a:pt x="13244" y="11931"/>
                  </a:lnTo>
                  <a:lnTo>
                    <a:pt x="13654" y="11761"/>
                  </a:lnTo>
                  <a:lnTo>
                    <a:pt x="14083" y="11636"/>
                  </a:lnTo>
                  <a:lnTo>
                    <a:pt x="14503" y="11564"/>
                  </a:lnTo>
                  <a:lnTo>
                    <a:pt x="14931" y="11547"/>
                  </a:lnTo>
                  <a:lnTo>
                    <a:pt x="15351" y="11573"/>
                  </a:lnTo>
                  <a:lnTo>
                    <a:pt x="15771" y="11654"/>
                  </a:lnTo>
                  <a:lnTo>
                    <a:pt x="16173" y="11779"/>
                  </a:lnTo>
                  <a:lnTo>
                    <a:pt x="16557" y="11948"/>
                  </a:lnTo>
                  <a:lnTo>
                    <a:pt x="16932" y="12172"/>
                  </a:lnTo>
                  <a:lnTo>
                    <a:pt x="17280" y="12440"/>
                  </a:lnTo>
                  <a:lnTo>
                    <a:pt x="17592" y="12752"/>
                  </a:lnTo>
                  <a:lnTo>
                    <a:pt x="17887" y="13109"/>
                  </a:lnTo>
                  <a:lnTo>
                    <a:pt x="18146" y="13511"/>
                  </a:lnTo>
                  <a:lnTo>
                    <a:pt x="18253" y="13725"/>
                  </a:lnTo>
                  <a:lnTo>
                    <a:pt x="18387" y="14002"/>
                  </a:lnTo>
                  <a:lnTo>
                    <a:pt x="18611" y="14556"/>
                  </a:lnTo>
                  <a:lnTo>
                    <a:pt x="18780" y="15119"/>
                  </a:lnTo>
                  <a:lnTo>
                    <a:pt x="18896" y="15681"/>
                  </a:lnTo>
                  <a:lnTo>
                    <a:pt x="18959" y="16262"/>
                  </a:lnTo>
                  <a:lnTo>
                    <a:pt x="18977" y="16833"/>
                  </a:lnTo>
                  <a:lnTo>
                    <a:pt x="18941" y="17422"/>
                  </a:lnTo>
                  <a:lnTo>
                    <a:pt x="18852" y="18012"/>
                  </a:lnTo>
                  <a:lnTo>
                    <a:pt x="18780" y="18306"/>
                  </a:lnTo>
                  <a:lnTo>
                    <a:pt x="18575" y="19128"/>
                  </a:lnTo>
                  <a:lnTo>
                    <a:pt x="18048" y="20691"/>
                  </a:lnTo>
                  <a:lnTo>
                    <a:pt x="17405" y="22191"/>
                  </a:lnTo>
                  <a:lnTo>
                    <a:pt x="16646" y="23602"/>
                  </a:lnTo>
                  <a:lnTo>
                    <a:pt x="15771" y="24950"/>
                  </a:lnTo>
                  <a:lnTo>
                    <a:pt x="14797" y="26236"/>
                  </a:lnTo>
                  <a:lnTo>
                    <a:pt x="13717" y="27451"/>
                  </a:lnTo>
                  <a:lnTo>
                    <a:pt x="12529" y="28603"/>
                  </a:lnTo>
                  <a:lnTo>
                    <a:pt x="11904" y="29156"/>
                  </a:lnTo>
                  <a:lnTo>
                    <a:pt x="10975" y="29960"/>
                  </a:lnTo>
                  <a:lnTo>
                    <a:pt x="9136" y="31612"/>
                  </a:lnTo>
                  <a:lnTo>
                    <a:pt x="8243" y="32452"/>
                  </a:lnTo>
                  <a:lnTo>
                    <a:pt x="7689" y="32987"/>
                  </a:lnTo>
                  <a:lnTo>
                    <a:pt x="6635" y="34086"/>
                  </a:lnTo>
                  <a:lnTo>
                    <a:pt x="5644" y="35229"/>
                  </a:lnTo>
                  <a:lnTo>
                    <a:pt x="4724" y="36425"/>
                  </a:lnTo>
                  <a:lnTo>
                    <a:pt x="3876" y="37667"/>
                  </a:lnTo>
                  <a:lnTo>
                    <a:pt x="3099" y="38961"/>
                  </a:lnTo>
                  <a:lnTo>
                    <a:pt x="2412" y="40310"/>
                  </a:lnTo>
                  <a:lnTo>
                    <a:pt x="1813" y="41712"/>
                  </a:lnTo>
                  <a:lnTo>
                    <a:pt x="1545" y="42435"/>
                  </a:lnTo>
                  <a:lnTo>
                    <a:pt x="1313" y="43114"/>
                  </a:lnTo>
                  <a:lnTo>
                    <a:pt x="947" y="44471"/>
                  </a:lnTo>
                  <a:lnTo>
                    <a:pt x="760" y="45498"/>
                  </a:lnTo>
                  <a:lnTo>
                    <a:pt x="688" y="46195"/>
                  </a:lnTo>
                  <a:lnTo>
                    <a:pt x="652" y="46900"/>
                  </a:lnTo>
                  <a:lnTo>
                    <a:pt x="679" y="47606"/>
                  </a:lnTo>
                  <a:lnTo>
                    <a:pt x="706" y="47972"/>
                  </a:lnTo>
                  <a:lnTo>
                    <a:pt x="724" y="48177"/>
                  </a:lnTo>
                  <a:lnTo>
                    <a:pt x="768" y="48499"/>
                  </a:lnTo>
                  <a:lnTo>
                    <a:pt x="840" y="48659"/>
                  </a:lnTo>
                  <a:lnTo>
                    <a:pt x="893" y="48695"/>
                  </a:lnTo>
                  <a:lnTo>
                    <a:pt x="1018" y="48775"/>
                  </a:lnTo>
                  <a:lnTo>
                    <a:pt x="1233" y="48954"/>
                  </a:lnTo>
                  <a:lnTo>
                    <a:pt x="1474" y="49276"/>
                  </a:lnTo>
                  <a:lnTo>
                    <a:pt x="1724" y="49758"/>
                  </a:lnTo>
                  <a:lnTo>
                    <a:pt x="1974" y="50222"/>
                  </a:lnTo>
                  <a:lnTo>
                    <a:pt x="2153" y="50427"/>
                  </a:lnTo>
                  <a:lnTo>
                    <a:pt x="2742" y="50999"/>
                  </a:lnTo>
                  <a:lnTo>
                    <a:pt x="3617" y="51865"/>
                  </a:lnTo>
                  <a:lnTo>
                    <a:pt x="4171" y="52472"/>
                  </a:lnTo>
                  <a:lnTo>
                    <a:pt x="4421" y="52794"/>
                  </a:lnTo>
                  <a:lnTo>
                    <a:pt x="4635" y="53062"/>
                  </a:lnTo>
                  <a:lnTo>
                    <a:pt x="5082" y="53535"/>
                  </a:lnTo>
                  <a:lnTo>
                    <a:pt x="5564" y="53919"/>
                  </a:lnTo>
                  <a:lnTo>
                    <a:pt x="6073" y="54232"/>
                  </a:lnTo>
                  <a:lnTo>
                    <a:pt x="6609" y="54473"/>
                  </a:lnTo>
                  <a:lnTo>
                    <a:pt x="7189" y="54651"/>
                  </a:lnTo>
                  <a:lnTo>
                    <a:pt x="7796" y="54767"/>
                  </a:lnTo>
                  <a:lnTo>
                    <a:pt x="8448" y="54839"/>
                  </a:lnTo>
                  <a:lnTo>
                    <a:pt x="8788" y="54857"/>
                  </a:lnTo>
                  <a:lnTo>
                    <a:pt x="10636" y="54937"/>
                  </a:lnTo>
                  <a:lnTo>
                    <a:pt x="13404" y="55089"/>
                  </a:lnTo>
                  <a:lnTo>
                    <a:pt x="15262" y="55089"/>
                  </a:lnTo>
                  <a:lnTo>
                    <a:pt x="16199" y="55026"/>
                  </a:lnTo>
                  <a:lnTo>
                    <a:pt x="17092" y="54964"/>
                  </a:lnTo>
                  <a:lnTo>
                    <a:pt x="18887" y="54892"/>
                  </a:lnTo>
                  <a:lnTo>
                    <a:pt x="21593" y="54866"/>
                  </a:lnTo>
                  <a:lnTo>
                    <a:pt x="23397" y="54875"/>
                  </a:lnTo>
                  <a:lnTo>
                    <a:pt x="24808" y="54884"/>
                  </a:lnTo>
                  <a:lnTo>
                    <a:pt x="27621" y="54955"/>
                  </a:lnTo>
                  <a:lnTo>
                    <a:pt x="29032" y="54973"/>
                  </a:lnTo>
                  <a:lnTo>
                    <a:pt x="29514" y="54964"/>
                  </a:lnTo>
                  <a:lnTo>
                    <a:pt x="30059" y="54875"/>
                  </a:lnTo>
                  <a:lnTo>
                    <a:pt x="30344" y="54759"/>
                  </a:lnTo>
                  <a:lnTo>
                    <a:pt x="30586" y="54589"/>
                  </a:lnTo>
                  <a:lnTo>
                    <a:pt x="30773" y="54357"/>
                  </a:lnTo>
                  <a:lnTo>
                    <a:pt x="30934" y="54044"/>
                  </a:lnTo>
                  <a:lnTo>
                    <a:pt x="31077" y="53651"/>
                  </a:lnTo>
                  <a:lnTo>
                    <a:pt x="31148" y="53419"/>
                  </a:lnTo>
                  <a:lnTo>
                    <a:pt x="31407" y="52419"/>
                  </a:lnTo>
                  <a:lnTo>
                    <a:pt x="31827" y="50392"/>
                  </a:lnTo>
                  <a:lnTo>
                    <a:pt x="31997" y="49374"/>
                  </a:lnTo>
                  <a:lnTo>
                    <a:pt x="32014" y="49231"/>
                  </a:lnTo>
                  <a:lnTo>
                    <a:pt x="31979" y="48918"/>
                  </a:lnTo>
                  <a:lnTo>
                    <a:pt x="31889" y="48606"/>
                  </a:lnTo>
                  <a:lnTo>
                    <a:pt x="31746" y="48311"/>
                  </a:lnTo>
                  <a:lnTo>
                    <a:pt x="31657" y="48186"/>
                  </a:lnTo>
                  <a:lnTo>
                    <a:pt x="31193" y="47561"/>
                  </a:lnTo>
                  <a:lnTo>
                    <a:pt x="30184" y="46355"/>
                  </a:lnTo>
                  <a:lnTo>
                    <a:pt x="29666" y="45757"/>
                  </a:lnTo>
                  <a:lnTo>
                    <a:pt x="29550" y="45632"/>
                  </a:lnTo>
                  <a:lnTo>
                    <a:pt x="29282" y="45445"/>
                  </a:lnTo>
                  <a:lnTo>
                    <a:pt x="28996" y="45382"/>
                  </a:lnTo>
                  <a:lnTo>
                    <a:pt x="28692" y="45454"/>
                  </a:lnTo>
                  <a:lnTo>
                    <a:pt x="28541" y="45570"/>
                  </a:lnTo>
                  <a:lnTo>
                    <a:pt x="28407" y="45695"/>
                  </a:lnTo>
                  <a:lnTo>
                    <a:pt x="28300" y="45963"/>
                  </a:lnTo>
                  <a:lnTo>
                    <a:pt x="28326" y="46248"/>
                  </a:lnTo>
                  <a:lnTo>
                    <a:pt x="28460" y="46525"/>
                  </a:lnTo>
                  <a:lnTo>
                    <a:pt x="28550" y="46659"/>
                  </a:lnTo>
                  <a:lnTo>
                    <a:pt x="29094" y="47365"/>
                  </a:lnTo>
                  <a:lnTo>
                    <a:pt x="29675" y="48043"/>
                  </a:lnTo>
                  <a:lnTo>
                    <a:pt x="29871" y="48275"/>
                  </a:lnTo>
                  <a:lnTo>
                    <a:pt x="30184" y="48749"/>
                  </a:lnTo>
                  <a:lnTo>
                    <a:pt x="30336" y="49124"/>
                  </a:lnTo>
                  <a:lnTo>
                    <a:pt x="30389" y="49401"/>
                  </a:lnTo>
                  <a:lnTo>
                    <a:pt x="30398" y="49686"/>
                  </a:lnTo>
                  <a:lnTo>
                    <a:pt x="30353" y="49990"/>
                  </a:lnTo>
                  <a:lnTo>
                    <a:pt x="30300" y="50160"/>
                  </a:lnTo>
                  <a:lnTo>
                    <a:pt x="30175" y="50651"/>
                  </a:lnTo>
                  <a:lnTo>
                    <a:pt x="30023" y="51660"/>
                  </a:lnTo>
                  <a:lnTo>
                    <a:pt x="29960" y="52151"/>
                  </a:lnTo>
                  <a:lnTo>
                    <a:pt x="28969" y="51303"/>
                  </a:lnTo>
                  <a:lnTo>
                    <a:pt x="28032" y="50561"/>
                  </a:lnTo>
                  <a:lnTo>
                    <a:pt x="27969" y="50526"/>
                  </a:lnTo>
                  <a:lnTo>
                    <a:pt x="27782" y="50490"/>
                  </a:lnTo>
                  <a:lnTo>
                    <a:pt x="27585" y="50490"/>
                  </a:lnTo>
                  <a:lnTo>
                    <a:pt x="27433" y="50526"/>
                  </a:lnTo>
                  <a:lnTo>
                    <a:pt x="27398" y="50561"/>
                  </a:lnTo>
                  <a:lnTo>
                    <a:pt x="27353" y="50633"/>
                  </a:lnTo>
                  <a:lnTo>
                    <a:pt x="27308" y="50803"/>
                  </a:lnTo>
                  <a:lnTo>
                    <a:pt x="27299" y="51097"/>
                  </a:lnTo>
                  <a:lnTo>
                    <a:pt x="27344" y="51267"/>
                  </a:lnTo>
                  <a:lnTo>
                    <a:pt x="27415" y="51446"/>
                  </a:lnTo>
                  <a:lnTo>
                    <a:pt x="27657" y="51758"/>
                  </a:lnTo>
                  <a:lnTo>
                    <a:pt x="27773" y="51919"/>
                  </a:lnTo>
                  <a:lnTo>
                    <a:pt x="28228" y="52571"/>
                  </a:lnTo>
                  <a:lnTo>
                    <a:pt x="28809" y="53392"/>
                  </a:lnTo>
                  <a:lnTo>
                    <a:pt x="27621" y="53401"/>
                  </a:lnTo>
                  <a:lnTo>
                    <a:pt x="26665" y="53392"/>
                  </a:lnTo>
                  <a:lnTo>
                    <a:pt x="24674" y="53321"/>
                  </a:lnTo>
                  <a:lnTo>
                    <a:pt x="20682" y="53169"/>
                  </a:lnTo>
                  <a:lnTo>
                    <a:pt x="18682" y="53142"/>
                  </a:lnTo>
                  <a:lnTo>
                    <a:pt x="16842" y="53142"/>
                  </a:lnTo>
                  <a:lnTo>
                    <a:pt x="13172" y="53231"/>
                  </a:lnTo>
                  <a:lnTo>
                    <a:pt x="11342" y="53240"/>
                  </a:lnTo>
                  <a:lnTo>
                    <a:pt x="10395" y="53223"/>
                  </a:lnTo>
                  <a:lnTo>
                    <a:pt x="8511" y="53062"/>
                  </a:lnTo>
                  <a:lnTo>
                    <a:pt x="7564" y="52955"/>
                  </a:lnTo>
                  <a:lnTo>
                    <a:pt x="7457" y="52946"/>
                  </a:lnTo>
                  <a:lnTo>
                    <a:pt x="7225" y="52865"/>
                  </a:lnTo>
                  <a:lnTo>
                    <a:pt x="6894" y="52696"/>
                  </a:lnTo>
                  <a:lnTo>
                    <a:pt x="6716" y="52544"/>
                  </a:lnTo>
                  <a:lnTo>
                    <a:pt x="5510" y="51374"/>
                  </a:lnTo>
                  <a:lnTo>
                    <a:pt x="4323" y="50186"/>
                  </a:lnTo>
                  <a:lnTo>
                    <a:pt x="3965" y="49820"/>
                  </a:lnTo>
                  <a:lnTo>
                    <a:pt x="3483" y="49311"/>
                  </a:lnTo>
                  <a:lnTo>
                    <a:pt x="4457" y="49311"/>
                  </a:lnTo>
                  <a:lnTo>
                    <a:pt x="6591" y="49293"/>
                  </a:lnTo>
                  <a:lnTo>
                    <a:pt x="8734" y="49302"/>
                  </a:lnTo>
                  <a:lnTo>
                    <a:pt x="13762" y="49418"/>
                  </a:lnTo>
                  <a:lnTo>
                    <a:pt x="18789" y="49543"/>
                  </a:lnTo>
                  <a:lnTo>
                    <a:pt x="22433" y="49642"/>
                  </a:lnTo>
                  <a:lnTo>
                    <a:pt x="26067" y="49704"/>
                  </a:lnTo>
                  <a:lnTo>
                    <a:pt x="26389" y="49704"/>
                  </a:lnTo>
                  <a:lnTo>
                    <a:pt x="26755" y="49624"/>
                  </a:lnTo>
                  <a:lnTo>
                    <a:pt x="26942" y="49526"/>
                  </a:lnTo>
                  <a:lnTo>
                    <a:pt x="27094" y="49383"/>
                  </a:lnTo>
                  <a:lnTo>
                    <a:pt x="27201" y="49204"/>
                  </a:lnTo>
                  <a:lnTo>
                    <a:pt x="27317" y="48847"/>
                  </a:lnTo>
                  <a:lnTo>
                    <a:pt x="27362" y="48534"/>
                  </a:lnTo>
                  <a:lnTo>
                    <a:pt x="27585" y="46373"/>
                  </a:lnTo>
                  <a:lnTo>
                    <a:pt x="27799" y="44203"/>
                  </a:lnTo>
                  <a:lnTo>
                    <a:pt x="27817" y="43980"/>
                  </a:lnTo>
                  <a:lnTo>
                    <a:pt x="27746" y="43605"/>
                  </a:lnTo>
                  <a:lnTo>
                    <a:pt x="27603" y="43391"/>
                  </a:lnTo>
                  <a:lnTo>
                    <a:pt x="27469" y="43275"/>
                  </a:lnTo>
                  <a:lnTo>
                    <a:pt x="27201" y="43150"/>
                  </a:lnTo>
                  <a:lnTo>
                    <a:pt x="26969" y="43114"/>
                  </a:lnTo>
                  <a:lnTo>
                    <a:pt x="26013" y="42998"/>
                  </a:lnTo>
                  <a:lnTo>
                    <a:pt x="24576" y="42819"/>
                  </a:lnTo>
                  <a:lnTo>
                    <a:pt x="23620" y="42730"/>
                  </a:lnTo>
                  <a:lnTo>
                    <a:pt x="23138" y="42721"/>
                  </a:lnTo>
                  <a:lnTo>
                    <a:pt x="20897" y="42685"/>
                  </a:lnTo>
                  <a:lnTo>
                    <a:pt x="16396" y="42685"/>
                  </a:lnTo>
                  <a:lnTo>
                    <a:pt x="14146" y="42694"/>
                  </a:lnTo>
                  <a:lnTo>
                    <a:pt x="13208" y="42694"/>
                  </a:lnTo>
                  <a:lnTo>
                    <a:pt x="13467" y="42024"/>
                  </a:lnTo>
                  <a:lnTo>
                    <a:pt x="13931" y="40801"/>
                  </a:lnTo>
                  <a:lnTo>
                    <a:pt x="14208" y="40229"/>
                  </a:lnTo>
                  <a:lnTo>
                    <a:pt x="14458" y="39765"/>
                  </a:lnTo>
                  <a:lnTo>
                    <a:pt x="15003" y="38881"/>
                  </a:lnTo>
                  <a:lnTo>
                    <a:pt x="15610" y="38042"/>
                  </a:lnTo>
                  <a:lnTo>
                    <a:pt x="16253" y="37247"/>
                  </a:lnTo>
                  <a:lnTo>
                    <a:pt x="17289" y="36086"/>
                  </a:lnTo>
                  <a:lnTo>
                    <a:pt x="18736" y="34613"/>
                  </a:lnTo>
                  <a:lnTo>
                    <a:pt x="19459" y="33871"/>
                  </a:lnTo>
                  <a:lnTo>
                    <a:pt x="20727" y="32612"/>
                  </a:lnTo>
                  <a:lnTo>
                    <a:pt x="22620" y="30710"/>
                  </a:lnTo>
                  <a:lnTo>
                    <a:pt x="23826" y="29406"/>
                  </a:lnTo>
                  <a:lnTo>
                    <a:pt x="24397" y="28719"/>
                  </a:lnTo>
                  <a:lnTo>
                    <a:pt x="24906" y="28094"/>
                  </a:lnTo>
                  <a:lnTo>
                    <a:pt x="25844" y="26790"/>
                  </a:lnTo>
                  <a:lnTo>
                    <a:pt x="26692" y="25450"/>
                  </a:lnTo>
                  <a:lnTo>
                    <a:pt x="27478" y="24057"/>
                  </a:lnTo>
                  <a:lnTo>
                    <a:pt x="28192" y="22638"/>
                  </a:lnTo>
                  <a:lnTo>
                    <a:pt x="28844" y="21182"/>
                  </a:lnTo>
                  <a:lnTo>
                    <a:pt x="29451" y="19708"/>
                  </a:lnTo>
                  <a:lnTo>
                    <a:pt x="30014" y="18208"/>
                  </a:lnTo>
                  <a:lnTo>
                    <a:pt x="30273" y="17449"/>
                  </a:lnTo>
                  <a:lnTo>
                    <a:pt x="30461" y="16887"/>
                  </a:lnTo>
                  <a:lnTo>
                    <a:pt x="30764" y="15753"/>
                  </a:lnTo>
                  <a:lnTo>
                    <a:pt x="30943" y="14592"/>
                  </a:lnTo>
                  <a:lnTo>
                    <a:pt x="30961" y="13708"/>
                  </a:lnTo>
                  <a:lnTo>
                    <a:pt x="30925" y="13118"/>
                  </a:lnTo>
                  <a:lnTo>
                    <a:pt x="30889" y="12815"/>
                  </a:lnTo>
                  <a:lnTo>
                    <a:pt x="30764" y="12047"/>
                  </a:lnTo>
                  <a:lnTo>
                    <a:pt x="30621" y="11279"/>
                  </a:lnTo>
                  <a:lnTo>
                    <a:pt x="31032" y="11913"/>
                  </a:lnTo>
                  <a:lnTo>
                    <a:pt x="31773" y="13216"/>
                  </a:lnTo>
                  <a:lnTo>
                    <a:pt x="32407" y="14538"/>
                  </a:lnTo>
                  <a:lnTo>
                    <a:pt x="32898" y="15895"/>
                  </a:lnTo>
                  <a:lnTo>
                    <a:pt x="33247" y="17271"/>
                  </a:lnTo>
                  <a:lnTo>
                    <a:pt x="33399" y="18333"/>
                  </a:lnTo>
                  <a:lnTo>
                    <a:pt x="33452" y="19057"/>
                  </a:lnTo>
                  <a:lnTo>
                    <a:pt x="33452" y="19780"/>
                  </a:lnTo>
                  <a:lnTo>
                    <a:pt x="33416" y="20521"/>
                  </a:lnTo>
                  <a:lnTo>
                    <a:pt x="33318" y="21271"/>
                  </a:lnTo>
                  <a:lnTo>
                    <a:pt x="33175" y="22030"/>
                  </a:lnTo>
                  <a:lnTo>
                    <a:pt x="33077" y="22414"/>
                  </a:lnTo>
                  <a:lnTo>
                    <a:pt x="32898" y="23102"/>
                  </a:lnTo>
                  <a:lnTo>
                    <a:pt x="32479" y="24441"/>
                  </a:lnTo>
                  <a:lnTo>
                    <a:pt x="31988" y="25727"/>
                  </a:lnTo>
                  <a:lnTo>
                    <a:pt x="31407" y="26969"/>
                  </a:lnTo>
                  <a:lnTo>
                    <a:pt x="30728" y="28156"/>
                  </a:lnTo>
                  <a:lnTo>
                    <a:pt x="29952" y="29281"/>
                  </a:lnTo>
                  <a:lnTo>
                    <a:pt x="29068" y="30344"/>
                  </a:lnTo>
                  <a:lnTo>
                    <a:pt x="28058" y="31344"/>
                  </a:lnTo>
                  <a:lnTo>
                    <a:pt x="27496" y="31809"/>
                  </a:lnTo>
                  <a:lnTo>
                    <a:pt x="26647" y="32496"/>
                  </a:lnTo>
                  <a:lnTo>
                    <a:pt x="24978" y="33889"/>
                  </a:lnTo>
                  <a:lnTo>
                    <a:pt x="23370" y="35363"/>
                  </a:lnTo>
                  <a:lnTo>
                    <a:pt x="22236" y="36532"/>
                  </a:lnTo>
                  <a:lnTo>
                    <a:pt x="21513" y="37345"/>
                  </a:lnTo>
                  <a:lnTo>
                    <a:pt x="21164" y="37774"/>
                  </a:lnTo>
                  <a:lnTo>
                    <a:pt x="20718" y="38345"/>
                  </a:lnTo>
                  <a:lnTo>
                    <a:pt x="19914" y="39569"/>
                  </a:lnTo>
                  <a:lnTo>
                    <a:pt x="19557" y="40203"/>
                  </a:lnTo>
                  <a:lnTo>
                    <a:pt x="19504" y="40319"/>
                  </a:lnTo>
                  <a:lnTo>
                    <a:pt x="19486" y="40605"/>
                  </a:lnTo>
                  <a:lnTo>
                    <a:pt x="19530" y="40917"/>
                  </a:lnTo>
                  <a:lnTo>
                    <a:pt x="19637" y="41185"/>
                  </a:lnTo>
                  <a:lnTo>
                    <a:pt x="19709" y="41265"/>
                  </a:lnTo>
                  <a:lnTo>
                    <a:pt x="19789" y="41328"/>
                  </a:lnTo>
                  <a:lnTo>
                    <a:pt x="19941" y="41390"/>
                  </a:lnTo>
                  <a:lnTo>
                    <a:pt x="20084" y="41408"/>
                  </a:lnTo>
                  <a:lnTo>
                    <a:pt x="20227" y="41373"/>
                  </a:lnTo>
                  <a:lnTo>
                    <a:pt x="20432" y="41256"/>
                  </a:lnTo>
                  <a:lnTo>
                    <a:pt x="20664" y="41015"/>
                  </a:lnTo>
                  <a:lnTo>
                    <a:pt x="20754" y="40872"/>
                  </a:lnTo>
                  <a:lnTo>
                    <a:pt x="21057" y="40408"/>
                  </a:lnTo>
                  <a:lnTo>
                    <a:pt x="21700" y="39506"/>
                  </a:lnTo>
                  <a:lnTo>
                    <a:pt x="22388" y="38658"/>
                  </a:lnTo>
                  <a:lnTo>
                    <a:pt x="23111" y="37836"/>
                  </a:lnTo>
                  <a:lnTo>
                    <a:pt x="24263" y="36666"/>
                  </a:lnTo>
                  <a:lnTo>
                    <a:pt x="25880" y="35193"/>
                  </a:lnTo>
                  <a:lnTo>
                    <a:pt x="26719" y="34470"/>
                  </a:lnTo>
                  <a:lnTo>
                    <a:pt x="27674" y="33648"/>
                  </a:lnTo>
                  <a:lnTo>
                    <a:pt x="29059" y="32380"/>
                  </a:lnTo>
                  <a:lnTo>
                    <a:pt x="29943" y="31487"/>
                  </a:lnTo>
                  <a:lnTo>
                    <a:pt x="30773" y="30558"/>
                  </a:lnTo>
                  <a:lnTo>
                    <a:pt x="31541" y="29576"/>
                  </a:lnTo>
                  <a:lnTo>
                    <a:pt x="32247" y="28540"/>
                  </a:lnTo>
                  <a:lnTo>
                    <a:pt x="32872" y="27433"/>
                  </a:lnTo>
                  <a:lnTo>
                    <a:pt x="33148" y="26844"/>
                  </a:lnTo>
                  <a:lnTo>
                    <a:pt x="33515" y="25995"/>
                  </a:lnTo>
                  <a:lnTo>
                    <a:pt x="34131" y="24307"/>
                  </a:lnTo>
                  <a:lnTo>
                    <a:pt x="34488" y="23039"/>
                  </a:lnTo>
                  <a:lnTo>
                    <a:pt x="34676" y="22191"/>
                  </a:lnTo>
                  <a:lnTo>
                    <a:pt x="34809" y="21343"/>
                  </a:lnTo>
                  <a:lnTo>
                    <a:pt x="34908" y="20494"/>
                  </a:lnTo>
                  <a:lnTo>
                    <a:pt x="34952" y="19646"/>
                  </a:lnTo>
                  <a:lnTo>
                    <a:pt x="34943" y="18798"/>
                  </a:lnTo>
                  <a:lnTo>
                    <a:pt x="34881" y="17949"/>
                  </a:lnTo>
                  <a:lnTo>
                    <a:pt x="34756" y="17092"/>
                  </a:lnTo>
                  <a:lnTo>
                    <a:pt x="34577" y="16244"/>
                  </a:lnTo>
                  <a:lnTo>
                    <a:pt x="34336" y="15386"/>
                  </a:lnTo>
                  <a:lnTo>
                    <a:pt x="34041" y="14529"/>
                  </a:lnTo>
                  <a:lnTo>
                    <a:pt x="33675" y="13663"/>
                  </a:lnTo>
                  <a:lnTo>
                    <a:pt x="33461" y="13234"/>
                  </a:lnTo>
                  <a:lnTo>
                    <a:pt x="33068" y="12466"/>
                  </a:lnTo>
                  <a:lnTo>
                    <a:pt x="32211" y="10993"/>
                  </a:lnTo>
                  <a:lnTo>
                    <a:pt x="31282" y="9591"/>
                  </a:lnTo>
                  <a:lnTo>
                    <a:pt x="30273" y="8251"/>
                  </a:lnTo>
                  <a:lnTo>
                    <a:pt x="29193" y="6974"/>
                  </a:lnTo>
                  <a:lnTo>
                    <a:pt x="28041" y="5769"/>
                  </a:lnTo>
                  <a:lnTo>
                    <a:pt x="26808" y="4617"/>
                  </a:lnTo>
                  <a:lnTo>
                    <a:pt x="25504" y="3536"/>
                  </a:lnTo>
                  <a:lnTo>
                    <a:pt x="24826" y="3018"/>
                  </a:lnTo>
                  <a:lnTo>
                    <a:pt x="24370" y="2688"/>
                  </a:lnTo>
                  <a:lnTo>
                    <a:pt x="23451" y="2063"/>
                  </a:lnTo>
                  <a:lnTo>
                    <a:pt x="22504" y="1491"/>
                  </a:lnTo>
                  <a:lnTo>
                    <a:pt x="21531" y="1000"/>
                  </a:lnTo>
                  <a:lnTo>
                    <a:pt x="20522" y="589"/>
                  </a:lnTo>
                  <a:lnTo>
                    <a:pt x="19468" y="277"/>
                  </a:lnTo>
                  <a:lnTo>
                    <a:pt x="18360" y="72"/>
                  </a:lnTo>
                  <a:lnTo>
                    <a:pt x="17200" y="0"/>
                  </a:lnTo>
                  <a:close/>
                </a:path>
              </a:pathLst>
            </a:custGeom>
            <a:solidFill>
              <a:srgbClr val="4116B7"/>
            </a:solidFill>
            <a:ln>
              <a:noFill/>
            </a:ln>
          </p:spPr>
          <p:txBody>
            <a:bodyPr spcFirstLastPara="1" wrap="square" lIns="137138" tIns="137138" rIns="137138" bIns="137138" anchor="ctr" anchorCtr="0">
              <a:noAutofit/>
            </a:bodyPr>
            <a:lstStyle/>
            <a:p>
              <a:endParaRPr sz="2100" dirty="0"/>
            </a:p>
          </p:txBody>
        </p:sp>
      </p:grpSp>
      <p:grpSp>
        <p:nvGrpSpPr>
          <p:cNvPr id="113" name="Group 112">
            <a:extLst>
              <a:ext uri="{FF2B5EF4-FFF2-40B4-BE49-F238E27FC236}">
                <a16:creationId xmlns:a16="http://schemas.microsoft.com/office/drawing/2014/main" id="{78005341-2807-9E4E-ABD6-F6D9F5719928}"/>
              </a:ext>
            </a:extLst>
          </p:cNvPr>
          <p:cNvGrpSpPr/>
          <p:nvPr/>
        </p:nvGrpSpPr>
        <p:grpSpPr>
          <a:xfrm>
            <a:off x="13764065" y="4132146"/>
            <a:ext cx="588356" cy="911406"/>
            <a:chOff x="8050051" y="1124563"/>
            <a:chExt cx="392237" cy="607604"/>
          </a:xfrm>
        </p:grpSpPr>
        <p:sp>
          <p:nvSpPr>
            <p:cNvPr id="114" name="Google Shape;522;p25">
              <a:extLst>
                <a:ext uri="{FF2B5EF4-FFF2-40B4-BE49-F238E27FC236}">
                  <a16:creationId xmlns:a16="http://schemas.microsoft.com/office/drawing/2014/main" id="{E718C167-4CE5-704B-82C0-9810F9A6B1BC}"/>
                </a:ext>
              </a:extLst>
            </p:cNvPr>
            <p:cNvSpPr/>
            <p:nvPr/>
          </p:nvSpPr>
          <p:spPr>
            <a:xfrm>
              <a:off x="8128075" y="1236350"/>
              <a:ext cx="304150" cy="487000"/>
            </a:xfrm>
            <a:custGeom>
              <a:avLst/>
              <a:gdLst/>
              <a:ahLst/>
              <a:cxnLst/>
              <a:rect l="l" t="t" r="r" b="b"/>
              <a:pathLst>
                <a:path w="12166" h="19480" extrusionOk="0">
                  <a:moveTo>
                    <a:pt x="9285" y="0"/>
                  </a:moveTo>
                  <a:lnTo>
                    <a:pt x="10460" y="417"/>
                  </a:lnTo>
                  <a:lnTo>
                    <a:pt x="11938" y="2388"/>
                  </a:lnTo>
                  <a:lnTo>
                    <a:pt x="12166" y="5382"/>
                  </a:lnTo>
                  <a:lnTo>
                    <a:pt x="10725" y="7542"/>
                  </a:lnTo>
                  <a:lnTo>
                    <a:pt x="10688" y="8073"/>
                  </a:lnTo>
                  <a:lnTo>
                    <a:pt x="12052" y="10953"/>
                  </a:lnTo>
                  <a:lnTo>
                    <a:pt x="11749" y="14288"/>
                  </a:lnTo>
                  <a:lnTo>
                    <a:pt x="10347" y="17585"/>
                  </a:lnTo>
                  <a:lnTo>
                    <a:pt x="8262" y="19177"/>
                  </a:lnTo>
                  <a:lnTo>
                    <a:pt x="4018" y="19480"/>
                  </a:lnTo>
                  <a:lnTo>
                    <a:pt x="2047" y="18684"/>
                  </a:lnTo>
                  <a:lnTo>
                    <a:pt x="0" y="17320"/>
                  </a:lnTo>
                  <a:lnTo>
                    <a:pt x="2161" y="17547"/>
                  </a:lnTo>
                  <a:lnTo>
                    <a:pt x="5609" y="17244"/>
                  </a:lnTo>
                  <a:lnTo>
                    <a:pt x="8717" y="14705"/>
                  </a:lnTo>
                  <a:lnTo>
                    <a:pt x="9475" y="11370"/>
                  </a:lnTo>
                  <a:lnTo>
                    <a:pt x="8527" y="7618"/>
                  </a:lnTo>
                  <a:lnTo>
                    <a:pt x="7921" y="6595"/>
                  </a:lnTo>
                  <a:lnTo>
                    <a:pt x="7921" y="6064"/>
                  </a:lnTo>
                  <a:lnTo>
                    <a:pt x="9285" y="3222"/>
                  </a:lnTo>
                  <a:lnTo>
                    <a:pt x="9475" y="1024"/>
                  </a:lnTo>
                  <a:close/>
                </a:path>
              </a:pathLst>
            </a:custGeom>
            <a:solidFill>
              <a:srgbClr val="FFC000"/>
            </a:solidFill>
            <a:ln>
              <a:noFill/>
            </a:ln>
          </p:spPr>
        </p:sp>
        <p:sp>
          <p:nvSpPr>
            <p:cNvPr id="115" name="Google Shape;524;p25">
              <a:extLst>
                <a:ext uri="{FF2B5EF4-FFF2-40B4-BE49-F238E27FC236}">
                  <a16:creationId xmlns:a16="http://schemas.microsoft.com/office/drawing/2014/main" id="{D781CD4D-D467-6948-8F2A-85551FE73E7B}"/>
                </a:ext>
              </a:extLst>
            </p:cNvPr>
            <p:cNvSpPr/>
            <p:nvPr/>
          </p:nvSpPr>
          <p:spPr>
            <a:xfrm>
              <a:off x="8084225" y="1245150"/>
              <a:ext cx="170675" cy="139325"/>
            </a:xfrm>
            <a:custGeom>
              <a:avLst/>
              <a:gdLst/>
              <a:ahLst/>
              <a:cxnLst/>
              <a:rect l="l" t="t" r="r" b="b"/>
              <a:pathLst>
                <a:path w="6827" h="5573" extrusionOk="0">
                  <a:moveTo>
                    <a:pt x="0" y="3437"/>
                  </a:moveTo>
                  <a:lnTo>
                    <a:pt x="1022" y="4505"/>
                  </a:lnTo>
                  <a:lnTo>
                    <a:pt x="3019" y="5480"/>
                  </a:lnTo>
                  <a:lnTo>
                    <a:pt x="4180" y="5573"/>
                  </a:lnTo>
                  <a:lnTo>
                    <a:pt x="5155" y="3994"/>
                  </a:lnTo>
                  <a:lnTo>
                    <a:pt x="5062" y="2647"/>
                  </a:lnTo>
                  <a:lnTo>
                    <a:pt x="6223" y="1254"/>
                  </a:lnTo>
                  <a:lnTo>
                    <a:pt x="6827" y="929"/>
                  </a:lnTo>
                  <a:lnTo>
                    <a:pt x="6595" y="325"/>
                  </a:lnTo>
                  <a:lnTo>
                    <a:pt x="5016" y="0"/>
                  </a:lnTo>
                  <a:lnTo>
                    <a:pt x="3762" y="604"/>
                  </a:lnTo>
                  <a:lnTo>
                    <a:pt x="2740" y="2415"/>
                  </a:lnTo>
                  <a:lnTo>
                    <a:pt x="2369" y="3111"/>
                  </a:lnTo>
                  <a:lnTo>
                    <a:pt x="929" y="3251"/>
                  </a:lnTo>
                  <a:close/>
                </a:path>
              </a:pathLst>
            </a:custGeom>
            <a:solidFill>
              <a:schemeClr val="accent6"/>
            </a:solidFill>
            <a:ln>
              <a:noFill/>
            </a:ln>
          </p:spPr>
        </p:sp>
        <p:sp>
          <p:nvSpPr>
            <p:cNvPr id="116" name="Google Shape;585;p25">
              <a:extLst>
                <a:ext uri="{FF2B5EF4-FFF2-40B4-BE49-F238E27FC236}">
                  <a16:creationId xmlns:a16="http://schemas.microsoft.com/office/drawing/2014/main" id="{726C7624-8EC1-D246-B72C-5112F58F233B}"/>
                </a:ext>
              </a:extLst>
            </p:cNvPr>
            <p:cNvSpPr/>
            <p:nvPr/>
          </p:nvSpPr>
          <p:spPr>
            <a:xfrm>
              <a:off x="8050051" y="1124563"/>
              <a:ext cx="392237" cy="607604"/>
            </a:xfrm>
            <a:custGeom>
              <a:avLst/>
              <a:gdLst/>
              <a:ahLst/>
              <a:cxnLst/>
              <a:rect l="l" t="t" r="r" b="b"/>
              <a:pathLst>
                <a:path w="35569" h="55099" extrusionOk="0">
                  <a:moveTo>
                    <a:pt x="15584" y="1"/>
                  </a:moveTo>
                  <a:lnTo>
                    <a:pt x="14807" y="45"/>
                  </a:lnTo>
                  <a:lnTo>
                    <a:pt x="14039" y="135"/>
                  </a:lnTo>
                  <a:lnTo>
                    <a:pt x="13271" y="268"/>
                  </a:lnTo>
                  <a:lnTo>
                    <a:pt x="12512" y="447"/>
                  </a:lnTo>
                  <a:lnTo>
                    <a:pt x="11762" y="670"/>
                  </a:lnTo>
                  <a:lnTo>
                    <a:pt x="11029" y="929"/>
                  </a:lnTo>
                  <a:lnTo>
                    <a:pt x="9949" y="1394"/>
                  </a:lnTo>
                  <a:lnTo>
                    <a:pt x="8582" y="2144"/>
                  </a:lnTo>
                  <a:lnTo>
                    <a:pt x="7297" y="3037"/>
                  </a:lnTo>
                  <a:lnTo>
                    <a:pt x="6109" y="4055"/>
                  </a:lnTo>
                  <a:lnTo>
                    <a:pt x="5564" y="4617"/>
                  </a:lnTo>
                  <a:lnTo>
                    <a:pt x="5037" y="5198"/>
                  </a:lnTo>
                  <a:lnTo>
                    <a:pt x="4091" y="6430"/>
                  </a:lnTo>
                  <a:lnTo>
                    <a:pt x="3260" y="7752"/>
                  </a:lnTo>
                  <a:lnTo>
                    <a:pt x="2555" y="9145"/>
                  </a:lnTo>
                  <a:lnTo>
                    <a:pt x="1974" y="10591"/>
                  </a:lnTo>
                  <a:lnTo>
                    <a:pt x="1519" y="12092"/>
                  </a:lnTo>
                  <a:lnTo>
                    <a:pt x="1188" y="13619"/>
                  </a:lnTo>
                  <a:lnTo>
                    <a:pt x="983" y="15173"/>
                  </a:lnTo>
                  <a:lnTo>
                    <a:pt x="938" y="15958"/>
                  </a:lnTo>
                  <a:lnTo>
                    <a:pt x="1528" y="16021"/>
                  </a:lnTo>
                  <a:lnTo>
                    <a:pt x="2108" y="16092"/>
                  </a:lnTo>
                  <a:lnTo>
                    <a:pt x="2224" y="15351"/>
                  </a:lnTo>
                  <a:lnTo>
                    <a:pt x="2546" y="13896"/>
                  </a:lnTo>
                  <a:lnTo>
                    <a:pt x="2966" y="12458"/>
                  </a:lnTo>
                  <a:lnTo>
                    <a:pt x="3483" y="11056"/>
                  </a:lnTo>
                  <a:lnTo>
                    <a:pt x="4100" y="9707"/>
                  </a:lnTo>
                  <a:lnTo>
                    <a:pt x="4832" y="8413"/>
                  </a:lnTo>
                  <a:lnTo>
                    <a:pt x="5662" y="7180"/>
                  </a:lnTo>
                  <a:lnTo>
                    <a:pt x="6609" y="6037"/>
                  </a:lnTo>
                  <a:lnTo>
                    <a:pt x="7127" y="5501"/>
                  </a:lnTo>
                  <a:lnTo>
                    <a:pt x="7663" y="4992"/>
                  </a:lnTo>
                  <a:lnTo>
                    <a:pt x="8833" y="4055"/>
                  </a:lnTo>
                  <a:lnTo>
                    <a:pt x="10092" y="3242"/>
                  </a:lnTo>
                  <a:lnTo>
                    <a:pt x="11431" y="2581"/>
                  </a:lnTo>
                  <a:lnTo>
                    <a:pt x="12476" y="2188"/>
                  </a:lnTo>
                  <a:lnTo>
                    <a:pt x="13190" y="1974"/>
                  </a:lnTo>
                  <a:lnTo>
                    <a:pt x="13914" y="1804"/>
                  </a:lnTo>
                  <a:lnTo>
                    <a:pt x="14637" y="1670"/>
                  </a:lnTo>
                  <a:lnTo>
                    <a:pt x="15369" y="1590"/>
                  </a:lnTo>
                  <a:lnTo>
                    <a:pt x="16110" y="1554"/>
                  </a:lnTo>
                  <a:lnTo>
                    <a:pt x="16852" y="1572"/>
                  </a:lnTo>
                  <a:lnTo>
                    <a:pt x="17593" y="1635"/>
                  </a:lnTo>
                  <a:lnTo>
                    <a:pt x="17959" y="1688"/>
                  </a:lnTo>
                  <a:lnTo>
                    <a:pt x="18334" y="1751"/>
                  </a:lnTo>
                  <a:lnTo>
                    <a:pt x="19066" y="1920"/>
                  </a:lnTo>
                  <a:lnTo>
                    <a:pt x="19790" y="2144"/>
                  </a:lnTo>
                  <a:lnTo>
                    <a:pt x="20495" y="2421"/>
                  </a:lnTo>
                  <a:lnTo>
                    <a:pt x="21183" y="2742"/>
                  </a:lnTo>
                  <a:lnTo>
                    <a:pt x="21843" y="3108"/>
                  </a:lnTo>
                  <a:lnTo>
                    <a:pt x="22478" y="3519"/>
                  </a:lnTo>
                  <a:lnTo>
                    <a:pt x="23094" y="3965"/>
                  </a:lnTo>
                  <a:lnTo>
                    <a:pt x="23674" y="4448"/>
                  </a:lnTo>
                  <a:lnTo>
                    <a:pt x="24228" y="4975"/>
                  </a:lnTo>
                  <a:lnTo>
                    <a:pt x="24746" y="5528"/>
                  </a:lnTo>
                  <a:lnTo>
                    <a:pt x="25228" y="6118"/>
                  </a:lnTo>
                  <a:lnTo>
                    <a:pt x="25674" y="6725"/>
                  </a:lnTo>
                  <a:lnTo>
                    <a:pt x="26085" y="7368"/>
                  </a:lnTo>
                  <a:lnTo>
                    <a:pt x="26451" y="8038"/>
                  </a:lnTo>
                  <a:lnTo>
                    <a:pt x="26773" y="8725"/>
                  </a:lnTo>
                  <a:lnTo>
                    <a:pt x="26916" y="9073"/>
                  </a:lnTo>
                  <a:lnTo>
                    <a:pt x="27050" y="9431"/>
                  </a:lnTo>
                  <a:lnTo>
                    <a:pt x="27282" y="10154"/>
                  </a:lnTo>
                  <a:lnTo>
                    <a:pt x="27469" y="10886"/>
                  </a:lnTo>
                  <a:lnTo>
                    <a:pt x="27612" y="11627"/>
                  </a:lnTo>
                  <a:lnTo>
                    <a:pt x="27710" y="12377"/>
                  </a:lnTo>
                  <a:lnTo>
                    <a:pt x="27764" y="13136"/>
                  </a:lnTo>
                  <a:lnTo>
                    <a:pt x="27773" y="14271"/>
                  </a:lnTo>
                  <a:lnTo>
                    <a:pt x="27639" y="15789"/>
                  </a:lnTo>
                  <a:lnTo>
                    <a:pt x="27335" y="17280"/>
                  </a:lnTo>
                  <a:lnTo>
                    <a:pt x="26880" y="18727"/>
                  </a:lnTo>
                  <a:lnTo>
                    <a:pt x="26264" y="20120"/>
                  </a:lnTo>
                  <a:lnTo>
                    <a:pt x="25898" y="20789"/>
                  </a:lnTo>
                  <a:lnTo>
                    <a:pt x="25389" y="21620"/>
                  </a:lnTo>
                  <a:lnTo>
                    <a:pt x="24692" y="22915"/>
                  </a:lnTo>
                  <a:lnTo>
                    <a:pt x="24451" y="23585"/>
                  </a:lnTo>
                  <a:lnTo>
                    <a:pt x="24344" y="24058"/>
                  </a:lnTo>
                  <a:lnTo>
                    <a:pt x="24317" y="24299"/>
                  </a:lnTo>
                  <a:lnTo>
                    <a:pt x="24299" y="24594"/>
                  </a:lnTo>
                  <a:lnTo>
                    <a:pt x="24344" y="25174"/>
                  </a:lnTo>
                  <a:lnTo>
                    <a:pt x="24460" y="25746"/>
                  </a:lnTo>
                  <a:lnTo>
                    <a:pt x="24639" y="26299"/>
                  </a:lnTo>
                  <a:lnTo>
                    <a:pt x="24987" y="27130"/>
                  </a:lnTo>
                  <a:lnTo>
                    <a:pt x="25549" y="28210"/>
                  </a:lnTo>
                  <a:lnTo>
                    <a:pt x="25817" y="28746"/>
                  </a:lnTo>
                  <a:lnTo>
                    <a:pt x="26050" y="29210"/>
                  </a:lnTo>
                  <a:lnTo>
                    <a:pt x="26460" y="30175"/>
                  </a:lnTo>
                  <a:lnTo>
                    <a:pt x="26800" y="31175"/>
                  </a:lnTo>
                  <a:lnTo>
                    <a:pt x="27085" y="32184"/>
                  </a:lnTo>
                  <a:lnTo>
                    <a:pt x="27300" y="33220"/>
                  </a:lnTo>
                  <a:lnTo>
                    <a:pt x="27443" y="34256"/>
                  </a:lnTo>
                  <a:lnTo>
                    <a:pt x="27523" y="35310"/>
                  </a:lnTo>
                  <a:lnTo>
                    <a:pt x="27532" y="36354"/>
                  </a:lnTo>
                  <a:lnTo>
                    <a:pt x="27469" y="37399"/>
                  </a:lnTo>
                  <a:lnTo>
                    <a:pt x="27335" y="38426"/>
                  </a:lnTo>
                  <a:lnTo>
                    <a:pt x="27130" y="39444"/>
                  </a:lnTo>
                  <a:lnTo>
                    <a:pt x="26853" y="40435"/>
                  </a:lnTo>
                  <a:lnTo>
                    <a:pt x="26496" y="41400"/>
                  </a:lnTo>
                  <a:lnTo>
                    <a:pt x="26058" y="42337"/>
                  </a:lnTo>
                  <a:lnTo>
                    <a:pt x="25549" y="43230"/>
                  </a:lnTo>
                  <a:lnTo>
                    <a:pt x="24960" y="44079"/>
                  </a:lnTo>
                  <a:lnTo>
                    <a:pt x="24630" y="44481"/>
                  </a:lnTo>
                  <a:lnTo>
                    <a:pt x="24344" y="44820"/>
                  </a:lnTo>
                  <a:lnTo>
                    <a:pt x="23728" y="45445"/>
                  </a:lnTo>
                  <a:lnTo>
                    <a:pt x="23076" y="46025"/>
                  </a:lnTo>
                  <a:lnTo>
                    <a:pt x="22379" y="46561"/>
                  </a:lnTo>
                  <a:lnTo>
                    <a:pt x="21647" y="47043"/>
                  </a:lnTo>
                  <a:lnTo>
                    <a:pt x="20888" y="47472"/>
                  </a:lnTo>
                  <a:lnTo>
                    <a:pt x="20093" y="47856"/>
                  </a:lnTo>
                  <a:lnTo>
                    <a:pt x="19281" y="48195"/>
                  </a:lnTo>
                  <a:lnTo>
                    <a:pt x="18441" y="48481"/>
                  </a:lnTo>
                  <a:lnTo>
                    <a:pt x="17593" y="48722"/>
                  </a:lnTo>
                  <a:lnTo>
                    <a:pt x="16718" y="48910"/>
                  </a:lnTo>
                  <a:lnTo>
                    <a:pt x="15843" y="49053"/>
                  </a:lnTo>
                  <a:lnTo>
                    <a:pt x="14958" y="49151"/>
                  </a:lnTo>
                  <a:lnTo>
                    <a:pt x="14065" y="49196"/>
                  </a:lnTo>
                  <a:lnTo>
                    <a:pt x="13181" y="49196"/>
                  </a:lnTo>
                  <a:lnTo>
                    <a:pt x="12288" y="49142"/>
                  </a:lnTo>
                  <a:lnTo>
                    <a:pt x="11851" y="49097"/>
                  </a:lnTo>
                  <a:lnTo>
                    <a:pt x="11404" y="49044"/>
                  </a:lnTo>
                  <a:lnTo>
                    <a:pt x="10511" y="48901"/>
                  </a:lnTo>
                  <a:lnTo>
                    <a:pt x="9627" y="48696"/>
                  </a:lnTo>
                  <a:lnTo>
                    <a:pt x="8770" y="48437"/>
                  </a:lnTo>
                  <a:lnTo>
                    <a:pt x="7922" y="48115"/>
                  </a:lnTo>
                  <a:lnTo>
                    <a:pt x="7109" y="47731"/>
                  </a:lnTo>
                  <a:lnTo>
                    <a:pt x="6341" y="47285"/>
                  </a:lnTo>
                  <a:lnTo>
                    <a:pt x="5609" y="46776"/>
                  </a:lnTo>
                  <a:lnTo>
                    <a:pt x="5261" y="46481"/>
                  </a:lnTo>
                  <a:lnTo>
                    <a:pt x="5028" y="46276"/>
                  </a:lnTo>
                  <a:lnTo>
                    <a:pt x="4582" y="45829"/>
                  </a:lnTo>
                  <a:lnTo>
                    <a:pt x="3966" y="45115"/>
                  </a:lnTo>
                  <a:lnTo>
                    <a:pt x="3269" y="44079"/>
                  </a:lnTo>
                  <a:lnTo>
                    <a:pt x="2698" y="42954"/>
                  </a:lnTo>
                  <a:lnTo>
                    <a:pt x="2242" y="41775"/>
                  </a:lnTo>
                  <a:lnTo>
                    <a:pt x="1903" y="40542"/>
                  </a:lnTo>
                  <a:lnTo>
                    <a:pt x="1671" y="39283"/>
                  </a:lnTo>
                  <a:lnTo>
                    <a:pt x="1546" y="38015"/>
                  </a:lnTo>
                  <a:lnTo>
                    <a:pt x="1519" y="37381"/>
                  </a:lnTo>
                  <a:lnTo>
                    <a:pt x="1519" y="37042"/>
                  </a:lnTo>
                  <a:lnTo>
                    <a:pt x="1608" y="36542"/>
                  </a:lnTo>
                  <a:lnTo>
                    <a:pt x="1760" y="36256"/>
                  </a:lnTo>
                  <a:lnTo>
                    <a:pt x="1876" y="36149"/>
                  </a:lnTo>
                  <a:lnTo>
                    <a:pt x="1965" y="36078"/>
                  </a:lnTo>
                  <a:lnTo>
                    <a:pt x="2171" y="35970"/>
                  </a:lnTo>
                  <a:lnTo>
                    <a:pt x="2510" y="35890"/>
                  </a:lnTo>
                  <a:lnTo>
                    <a:pt x="2742" y="35854"/>
                  </a:lnTo>
                  <a:lnTo>
                    <a:pt x="5189" y="35551"/>
                  </a:lnTo>
                  <a:lnTo>
                    <a:pt x="7636" y="35247"/>
                  </a:lnTo>
                  <a:lnTo>
                    <a:pt x="7654" y="35569"/>
                  </a:lnTo>
                  <a:lnTo>
                    <a:pt x="7752" y="36194"/>
                  </a:lnTo>
                  <a:lnTo>
                    <a:pt x="7913" y="36801"/>
                  </a:lnTo>
                  <a:lnTo>
                    <a:pt x="8145" y="37381"/>
                  </a:lnTo>
                  <a:lnTo>
                    <a:pt x="8422" y="37944"/>
                  </a:lnTo>
                  <a:lnTo>
                    <a:pt x="8761" y="38480"/>
                  </a:lnTo>
                  <a:lnTo>
                    <a:pt x="9145" y="38980"/>
                  </a:lnTo>
                  <a:lnTo>
                    <a:pt x="9574" y="39444"/>
                  </a:lnTo>
                  <a:lnTo>
                    <a:pt x="10047" y="39873"/>
                  </a:lnTo>
                  <a:lnTo>
                    <a:pt x="10556" y="40257"/>
                  </a:lnTo>
                  <a:lnTo>
                    <a:pt x="11092" y="40596"/>
                  </a:lnTo>
                  <a:lnTo>
                    <a:pt x="11663" y="40882"/>
                  </a:lnTo>
                  <a:lnTo>
                    <a:pt x="12253" y="41114"/>
                  </a:lnTo>
                  <a:lnTo>
                    <a:pt x="12860" y="41293"/>
                  </a:lnTo>
                  <a:lnTo>
                    <a:pt x="13476" y="41409"/>
                  </a:lnTo>
                  <a:lnTo>
                    <a:pt x="14110" y="41453"/>
                  </a:lnTo>
                  <a:lnTo>
                    <a:pt x="14432" y="41453"/>
                  </a:lnTo>
                  <a:lnTo>
                    <a:pt x="14744" y="41435"/>
                  </a:lnTo>
                  <a:lnTo>
                    <a:pt x="15378" y="41346"/>
                  </a:lnTo>
                  <a:lnTo>
                    <a:pt x="15985" y="41203"/>
                  </a:lnTo>
                  <a:lnTo>
                    <a:pt x="16584" y="40989"/>
                  </a:lnTo>
                  <a:lnTo>
                    <a:pt x="17155" y="40730"/>
                  </a:lnTo>
                  <a:lnTo>
                    <a:pt x="17700" y="40417"/>
                  </a:lnTo>
                  <a:lnTo>
                    <a:pt x="18227" y="40051"/>
                  </a:lnTo>
                  <a:lnTo>
                    <a:pt x="18718" y="39649"/>
                  </a:lnTo>
                  <a:lnTo>
                    <a:pt x="19164" y="39203"/>
                  </a:lnTo>
                  <a:lnTo>
                    <a:pt x="19584" y="38721"/>
                  </a:lnTo>
                  <a:lnTo>
                    <a:pt x="19959" y="38203"/>
                  </a:lnTo>
                  <a:lnTo>
                    <a:pt x="20290" y="37658"/>
                  </a:lnTo>
                  <a:lnTo>
                    <a:pt x="20567" y="37087"/>
                  </a:lnTo>
                  <a:lnTo>
                    <a:pt x="20790" y="36497"/>
                  </a:lnTo>
                  <a:lnTo>
                    <a:pt x="20959" y="35890"/>
                  </a:lnTo>
                  <a:lnTo>
                    <a:pt x="21076" y="35265"/>
                  </a:lnTo>
                  <a:lnTo>
                    <a:pt x="21102" y="34943"/>
                  </a:lnTo>
                  <a:lnTo>
                    <a:pt x="21120" y="34631"/>
                  </a:lnTo>
                  <a:lnTo>
                    <a:pt x="21102" y="33997"/>
                  </a:lnTo>
                  <a:lnTo>
                    <a:pt x="21031" y="33363"/>
                  </a:lnTo>
                  <a:lnTo>
                    <a:pt x="20906" y="32747"/>
                  </a:lnTo>
                  <a:lnTo>
                    <a:pt x="20718" y="32139"/>
                  </a:lnTo>
                  <a:lnTo>
                    <a:pt x="20486" y="31550"/>
                  </a:lnTo>
                  <a:lnTo>
                    <a:pt x="20209" y="30987"/>
                  </a:lnTo>
                  <a:lnTo>
                    <a:pt x="19879" y="30443"/>
                  </a:lnTo>
                  <a:lnTo>
                    <a:pt x="19513" y="29925"/>
                  </a:lnTo>
                  <a:lnTo>
                    <a:pt x="19102" y="29434"/>
                  </a:lnTo>
                  <a:lnTo>
                    <a:pt x="18655" y="28978"/>
                  </a:lnTo>
                  <a:lnTo>
                    <a:pt x="18173" y="28559"/>
                  </a:lnTo>
                  <a:lnTo>
                    <a:pt x="17664" y="28183"/>
                  </a:lnTo>
                  <a:lnTo>
                    <a:pt x="17120" y="27853"/>
                  </a:lnTo>
                  <a:lnTo>
                    <a:pt x="16557" y="27567"/>
                  </a:lnTo>
                  <a:lnTo>
                    <a:pt x="15959" y="27335"/>
                  </a:lnTo>
                  <a:lnTo>
                    <a:pt x="15655" y="27246"/>
                  </a:lnTo>
                  <a:lnTo>
                    <a:pt x="15860" y="24870"/>
                  </a:lnTo>
                  <a:lnTo>
                    <a:pt x="16066" y="22495"/>
                  </a:lnTo>
                  <a:lnTo>
                    <a:pt x="16352" y="22397"/>
                  </a:lnTo>
                  <a:lnTo>
                    <a:pt x="16914" y="22156"/>
                  </a:lnTo>
                  <a:lnTo>
                    <a:pt x="17441" y="21861"/>
                  </a:lnTo>
                  <a:lnTo>
                    <a:pt x="17941" y="21513"/>
                  </a:lnTo>
                  <a:lnTo>
                    <a:pt x="18414" y="21120"/>
                  </a:lnTo>
                  <a:lnTo>
                    <a:pt x="18843" y="20691"/>
                  </a:lnTo>
                  <a:lnTo>
                    <a:pt x="19236" y="20227"/>
                  </a:lnTo>
                  <a:lnTo>
                    <a:pt x="19593" y="19727"/>
                  </a:lnTo>
                  <a:lnTo>
                    <a:pt x="19906" y="19209"/>
                  </a:lnTo>
                  <a:lnTo>
                    <a:pt x="20165" y="18655"/>
                  </a:lnTo>
                  <a:lnTo>
                    <a:pt x="20379" y="18093"/>
                  </a:lnTo>
                  <a:lnTo>
                    <a:pt x="20531" y="17512"/>
                  </a:lnTo>
                  <a:lnTo>
                    <a:pt x="20638" y="16914"/>
                  </a:lnTo>
                  <a:lnTo>
                    <a:pt x="20683" y="16316"/>
                  </a:lnTo>
                  <a:lnTo>
                    <a:pt x="20665" y="15717"/>
                  </a:lnTo>
                  <a:lnTo>
                    <a:pt x="20584" y="15119"/>
                  </a:lnTo>
                  <a:lnTo>
                    <a:pt x="20513" y="14824"/>
                  </a:lnTo>
                  <a:lnTo>
                    <a:pt x="20433" y="14530"/>
                  </a:lnTo>
                  <a:lnTo>
                    <a:pt x="20209" y="13967"/>
                  </a:lnTo>
                  <a:lnTo>
                    <a:pt x="19932" y="13431"/>
                  </a:lnTo>
                  <a:lnTo>
                    <a:pt x="19593" y="12931"/>
                  </a:lnTo>
                  <a:lnTo>
                    <a:pt x="19200" y="12467"/>
                  </a:lnTo>
                  <a:lnTo>
                    <a:pt x="18763" y="12047"/>
                  </a:lnTo>
                  <a:lnTo>
                    <a:pt x="18289" y="11663"/>
                  </a:lnTo>
                  <a:lnTo>
                    <a:pt x="17780" y="11333"/>
                  </a:lnTo>
                  <a:lnTo>
                    <a:pt x="17236" y="11056"/>
                  </a:lnTo>
                  <a:lnTo>
                    <a:pt x="16673" y="10824"/>
                  </a:lnTo>
                  <a:lnTo>
                    <a:pt x="16102" y="10654"/>
                  </a:lnTo>
                  <a:lnTo>
                    <a:pt x="15512" y="10547"/>
                  </a:lnTo>
                  <a:lnTo>
                    <a:pt x="14914" y="10502"/>
                  </a:lnTo>
                  <a:lnTo>
                    <a:pt x="14316" y="10529"/>
                  </a:lnTo>
                  <a:lnTo>
                    <a:pt x="13735" y="10627"/>
                  </a:lnTo>
                  <a:lnTo>
                    <a:pt x="13155" y="10788"/>
                  </a:lnTo>
                  <a:lnTo>
                    <a:pt x="12878" y="10913"/>
                  </a:lnTo>
                  <a:lnTo>
                    <a:pt x="12530" y="11074"/>
                  </a:lnTo>
                  <a:lnTo>
                    <a:pt x="11878" y="11476"/>
                  </a:lnTo>
                  <a:lnTo>
                    <a:pt x="11297" y="11958"/>
                  </a:lnTo>
                  <a:lnTo>
                    <a:pt x="10761" y="12502"/>
                  </a:lnTo>
                  <a:lnTo>
                    <a:pt x="10288" y="13110"/>
                  </a:lnTo>
                  <a:lnTo>
                    <a:pt x="9868" y="13762"/>
                  </a:lnTo>
                  <a:lnTo>
                    <a:pt x="9502" y="14449"/>
                  </a:lnTo>
                  <a:lnTo>
                    <a:pt x="9181" y="15155"/>
                  </a:lnTo>
                  <a:lnTo>
                    <a:pt x="9047" y="15521"/>
                  </a:lnTo>
                  <a:lnTo>
                    <a:pt x="8841" y="16074"/>
                  </a:lnTo>
                  <a:lnTo>
                    <a:pt x="8449" y="16860"/>
                  </a:lnTo>
                  <a:lnTo>
                    <a:pt x="8172" y="17182"/>
                  </a:lnTo>
                  <a:lnTo>
                    <a:pt x="7957" y="17360"/>
                  </a:lnTo>
                  <a:lnTo>
                    <a:pt x="7832" y="17432"/>
                  </a:lnTo>
                  <a:lnTo>
                    <a:pt x="7663" y="17512"/>
                  </a:lnTo>
                  <a:lnTo>
                    <a:pt x="7314" y="17619"/>
                  </a:lnTo>
                  <a:lnTo>
                    <a:pt x="6752" y="17673"/>
                  </a:lnTo>
                  <a:lnTo>
                    <a:pt x="6368" y="17673"/>
                  </a:lnTo>
                  <a:lnTo>
                    <a:pt x="3600" y="17655"/>
                  </a:lnTo>
                  <a:lnTo>
                    <a:pt x="840" y="17646"/>
                  </a:lnTo>
                  <a:lnTo>
                    <a:pt x="840" y="17646"/>
                  </a:lnTo>
                  <a:lnTo>
                    <a:pt x="1510" y="18155"/>
                  </a:lnTo>
                  <a:lnTo>
                    <a:pt x="2751" y="19280"/>
                  </a:lnTo>
                  <a:lnTo>
                    <a:pt x="3957" y="20468"/>
                  </a:lnTo>
                  <a:lnTo>
                    <a:pt x="5180" y="21638"/>
                  </a:lnTo>
                  <a:lnTo>
                    <a:pt x="5814" y="22183"/>
                  </a:lnTo>
                  <a:lnTo>
                    <a:pt x="6145" y="22450"/>
                  </a:lnTo>
                  <a:lnTo>
                    <a:pt x="6832" y="22959"/>
                  </a:lnTo>
                  <a:lnTo>
                    <a:pt x="7556" y="23415"/>
                  </a:lnTo>
                  <a:lnTo>
                    <a:pt x="8306" y="23808"/>
                  </a:lnTo>
                  <a:lnTo>
                    <a:pt x="9091" y="24129"/>
                  </a:lnTo>
                  <a:lnTo>
                    <a:pt x="9895" y="24361"/>
                  </a:lnTo>
                  <a:lnTo>
                    <a:pt x="10708" y="24486"/>
                  </a:lnTo>
                  <a:lnTo>
                    <a:pt x="11538" y="24504"/>
                  </a:lnTo>
                  <a:lnTo>
                    <a:pt x="11958" y="24460"/>
                  </a:lnTo>
                  <a:lnTo>
                    <a:pt x="12181" y="24415"/>
                  </a:lnTo>
                  <a:lnTo>
                    <a:pt x="12637" y="24219"/>
                  </a:lnTo>
                  <a:lnTo>
                    <a:pt x="12905" y="23995"/>
                  </a:lnTo>
                  <a:lnTo>
                    <a:pt x="13030" y="23826"/>
                  </a:lnTo>
                  <a:lnTo>
                    <a:pt x="13092" y="23638"/>
                  </a:lnTo>
                  <a:lnTo>
                    <a:pt x="13083" y="23442"/>
                  </a:lnTo>
                  <a:lnTo>
                    <a:pt x="13047" y="23334"/>
                  </a:lnTo>
                  <a:lnTo>
                    <a:pt x="12967" y="23201"/>
                  </a:lnTo>
                  <a:lnTo>
                    <a:pt x="12717" y="23022"/>
                  </a:lnTo>
                  <a:lnTo>
                    <a:pt x="12396" y="22942"/>
                  </a:lnTo>
                  <a:lnTo>
                    <a:pt x="12056" y="22906"/>
                  </a:lnTo>
                  <a:lnTo>
                    <a:pt x="11887" y="22906"/>
                  </a:lnTo>
                  <a:lnTo>
                    <a:pt x="11333" y="22888"/>
                  </a:lnTo>
                  <a:lnTo>
                    <a:pt x="10243" y="22736"/>
                  </a:lnTo>
                  <a:lnTo>
                    <a:pt x="9172" y="22450"/>
                  </a:lnTo>
                  <a:lnTo>
                    <a:pt x="8154" y="22031"/>
                  </a:lnTo>
                  <a:lnTo>
                    <a:pt x="7180" y="21495"/>
                  </a:lnTo>
                  <a:lnTo>
                    <a:pt x="6287" y="20843"/>
                  </a:lnTo>
                  <a:lnTo>
                    <a:pt x="5484" y="20093"/>
                  </a:lnTo>
                  <a:lnTo>
                    <a:pt x="4778" y="19236"/>
                  </a:lnTo>
                  <a:lnTo>
                    <a:pt x="4475" y="18780"/>
                  </a:lnTo>
                  <a:lnTo>
                    <a:pt x="4796" y="18870"/>
                  </a:lnTo>
                  <a:lnTo>
                    <a:pt x="5466" y="18986"/>
                  </a:lnTo>
                  <a:lnTo>
                    <a:pt x="6136" y="18995"/>
                  </a:lnTo>
                  <a:lnTo>
                    <a:pt x="6814" y="18905"/>
                  </a:lnTo>
                  <a:lnTo>
                    <a:pt x="7466" y="18727"/>
                  </a:lnTo>
                  <a:lnTo>
                    <a:pt x="8091" y="18459"/>
                  </a:lnTo>
                  <a:lnTo>
                    <a:pt x="8663" y="18110"/>
                  </a:lnTo>
                  <a:lnTo>
                    <a:pt x="9190" y="17682"/>
                  </a:lnTo>
                  <a:lnTo>
                    <a:pt x="9413" y="17432"/>
                  </a:lnTo>
                  <a:lnTo>
                    <a:pt x="9609" y="17209"/>
                  </a:lnTo>
                  <a:lnTo>
                    <a:pt x="9949" y="16726"/>
                  </a:lnTo>
                  <a:lnTo>
                    <a:pt x="10386" y="15958"/>
                  </a:lnTo>
                  <a:lnTo>
                    <a:pt x="10922" y="14896"/>
                  </a:lnTo>
                  <a:lnTo>
                    <a:pt x="11369" y="14128"/>
                  </a:lnTo>
                  <a:lnTo>
                    <a:pt x="11708" y="13646"/>
                  </a:lnTo>
                  <a:lnTo>
                    <a:pt x="11896" y="13422"/>
                  </a:lnTo>
                  <a:lnTo>
                    <a:pt x="12163" y="13136"/>
                  </a:lnTo>
                  <a:lnTo>
                    <a:pt x="12788" y="12645"/>
                  </a:lnTo>
                  <a:lnTo>
                    <a:pt x="13485" y="12279"/>
                  </a:lnTo>
                  <a:lnTo>
                    <a:pt x="14235" y="12029"/>
                  </a:lnTo>
                  <a:lnTo>
                    <a:pt x="15012" y="11895"/>
                  </a:lnTo>
                  <a:lnTo>
                    <a:pt x="15798" y="11886"/>
                  </a:lnTo>
                  <a:lnTo>
                    <a:pt x="16584" y="12011"/>
                  </a:lnTo>
                  <a:lnTo>
                    <a:pt x="17325" y="12261"/>
                  </a:lnTo>
                  <a:lnTo>
                    <a:pt x="17673" y="12440"/>
                  </a:lnTo>
                  <a:lnTo>
                    <a:pt x="17387" y="12583"/>
                  </a:lnTo>
                  <a:lnTo>
                    <a:pt x="16825" y="12895"/>
                  </a:lnTo>
                  <a:lnTo>
                    <a:pt x="16289" y="13253"/>
                  </a:lnTo>
                  <a:lnTo>
                    <a:pt x="15780" y="13646"/>
                  </a:lnTo>
                  <a:lnTo>
                    <a:pt x="15316" y="14083"/>
                  </a:lnTo>
                  <a:lnTo>
                    <a:pt x="14887" y="14556"/>
                  </a:lnTo>
                  <a:lnTo>
                    <a:pt x="14521" y="15065"/>
                  </a:lnTo>
                  <a:lnTo>
                    <a:pt x="14199" y="15619"/>
                  </a:lnTo>
                  <a:lnTo>
                    <a:pt x="14074" y="15914"/>
                  </a:lnTo>
                  <a:lnTo>
                    <a:pt x="13949" y="16208"/>
                  </a:lnTo>
                  <a:lnTo>
                    <a:pt x="13780" y="16825"/>
                  </a:lnTo>
                  <a:lnTo>
                    <a:pt x="13690" y="17468"/>
                  </a:lnTo>
                  <a:lnTo>
                    <a:pt x="13690" y="18110"/>
                  </a:lnTo>
                  <a:lnTo>
                    <a:pt x="13762" y="18745"/>
                  </a:lnTo>
                  <a:lnTo>
                    <a:pt x="13932" y="19352"/>
                  </a:lnTo>
                  <a:lnTo>
                    <a:pt x="14191" y="19932"/>
                  </a:lnTo>
                  <a:lnTo>
                    <a:pt x="14530" y="20459"/>
                  </a:lnTo>
                  <a:lnTo>
                    <a:pt x="14744" y="20700"/>
                  </a:lnTo>
                  <a:lnTo>
                    <a:pt x="14771" y="20334"/>
                  </a:lnTo>
                  <a:lnTo>
                    <a:pt x="14860" y="19611"/>
                  </a:lnTo>
                  <a:lnTo>
                    <a:pt x="15003" y="18896"/>
                  </a:lnTo>
                  <a:lnTo>
                    <a:pt x="15191" y="18191"/>
                  </a:lnTo>
                  <a:lnTo>
                    <a:pt x="15441" y="17503"/>
                  </a:lnTo>
                  <a:lnTo>
                    <a:pt x="15726" y="16842"/>
                  </a:lnTo>
                  <a:lnTo>
                    <a:pt x="16066" y="16191"/>
                  </a:lnTo>
                  <a:lnTo>
                    <a:pt x="16450" y="15574"/>
                  </a:lnTo>
                  <a:lnTo>
                    <a:pt x="16655" y="15280"/>
                  </a:lnTo>
                  <a:lnTo>
                    <a:pt x="16780" y="15128"/>
                  </a:lnTo>
                  <a:lnTo>
                    <a:pt x="17057" y="14833"/>
                  </a:lnTo>
                  <a:lnTo>
                    <a:pt x="17370" y="14565"/>
                  </a:lnTo>
                  <a:lnTo>
                    <a:pt x="17709" y="14351"/>
                  </a:lnTo>
                  <a:lnTo>
                    <a:pt x="18057" y="14199"/>
                  </a:lnTo>
                  <a:lnTo>
                    <a:pt x="18414" y="14128"/>
                  </a:lnTo>
                  <a:lnTo>
                    <a:pt x="18745" y="14155"/>
                  </a:lnTo>
                  <a:lnTo>
                    <a:pt x="19057" y="14297"/>
                  </a:lnTo>
                  <a:lnTo>
                    <a:pt x="19191" y="14422"/>
                  </a:lnTo>
                  <a:lnTo>
                    <a:pt x="19290" y="14530"/>
                  </a:lnTo>
                  <a:lnTo>
                    <a:pt x="19423" y="14771"/>
                  </a:lnTo>
                  <a:lnTo>
                    <a:pt x="19540" y="15173"/>
                  </a:lnTo>
                  <a:lnTo>
                    <a:pt x="19566" y="15458"/>
                  </a:lnTo>
                  <a:lnTo>
                    <a:pt x="19593" y="15824"/>
                  </a:lnTo>
                  <a:lnTo>
                    <a:pt x="19540" y="16548"/>
                  </a:lnTo>
                  <a:lnTo>
                    <a:pt x="19388" y="17262"/>
                  </a:lnTo>
                  <a:lnTo>
                    <a:pt x="19138" y="17941"/>
                  </a:lnTo>
                  <a:lnTo>
                    <a:pt x="18798" y="18584"/>
                  </a:lnTo>
                  <a:lnTo>
                    <a:pt x="18379" y="19182"/>
                  </a:lnTo>
                  <a:lnTo>
                    <a:pt x="17879" y="19709"/>
                  </a:lnTo>
                  <a:lnTo>
                    <a:pt x="17316" y="20164"/>
                  </a:lnTo>
                  <a:lnTo>
                    <a:pt x="17003" y="20352"/>
                  </a:lnTo>
                  <a:lnTo>
                    <a:pt x="16378" y="20682"/>
                  </a:lnTo>
                  <a:lnTo>
                    <a:pt x="15467" y="21200"/>
                  </a:lnTo>
                  <a:lnTo>
                    <a:pt x="15084" y="21531"/>
                  </a:lnTo>
                  <a:lnTo>
                    <a:pt x="14878" y="21799"/>
                  </a:lnTo>
                  <a:lnTo>
                    <a:pt x="14798" y="21941"/>
                  </a:lnTo>
                  <a:lnTo>
                    <a:pt x="14726" y="22102"/>
                  </a:lnTo>
                  <a:lnTo>
                    <a:pt x="14628" y="22433"/>
                  </a:lnTo>
                  <a:lnTo>
                    <a:pt x="14557" y="22942"/>
                  </a:lnTo>
                  <a:lnTo>
                    <a:pt x="14530" y="23290"/>
                  </a:lnTo>
                  <a:lnTo>
                    <a:pt x="14476" y="24353"/>
                  </a:lnTo>
                  <a:lnTo>
                    <a:pt x="14423" y="25415"/>
                  </a:lnTo>
                  <a:lnTo>
                    <a:pt x="14396" y="25987"/>
                  </a:lnTo>
                  <a:lnTo>
                    <a:pt x="14449" y="26844"/>
                  </a:lnTo>
                  <a:lnTo>
                    <a:pt x="14592" y="27389"/>
                  </a:lnTo>
                  <a:lnTo>
                    <a:pt x="14708" y="27639"/>
                  </a:lnTo>
                  <a:lnTo>
                    <a:pt x="14816" y="27817"/>
                  </a:lnTo>
                  <a:lnTo>
                    <a:pt x="15057" y="28130"/>
                  </a:lnTo>
                  <a:lnTo>
                    <a:pt x="15503" y="28532"/>
                  </a:lnTo>
                  <a:lnTo>
                    <a:pt x="16575" y="29175"/>
                  </a:lnTo>
                  <a:lnTo>
                    <a:pt x="17289" y="29603"/>
                  </a:lnTo>
                  <a:lnTo>
                    <a:pt x="17655" y="29853"/>
                  </a:lnTo>
                  <a:lnTo>
                    <a:pt x="18307" y="30461"/>
                  </a:lnTo>
                  <a:lnTo>
                    <a:pt x="18861" y="31166"/>
                  </a:lnTo>
                  <a:lnTo>
                    <a:pt x="19298" y="31943"/>
                  </a:lnTo>
                  <a:lnTo>
                    <a:pt x="19620" y="32782"/>
                  </a:lnTo>
                  <a:lnTo>
                    <a:pt x="19816" y="33649"/>
                  </a:lnTo>
                  <a:lnTo>
                    <a:pt x="19879" y="34542"/>
                  </a:lnTo>
                  <a:lnTo>
                    <a:pt x="19807" y="35435"/>
                  </a:lnTo>
                  <a:lnTo>
                    <a:pt x="19700" y="35863"/>
                  </a:lnTo>
                  <a:lnTo>
                    <a:pt x="19575" y="36292"/>
                  </a:lnTo>
                  <a:lnTo>
                    <a:pt x="19209" y="37113"/>
                  </a:lnTo>
                  <a:lnTo>
                    <a:pt x="18718" y="37855"/>
                  </a:lnTo>
                  <a:lnTo>
                    <a:pt x="18120" y="38515"/>
                  </a:lnTo>
                  <a:lnTo>
                    <a:pt x="17432" y="39087"/>
                  </a:lnTo>
                  <a:lnTo>
                    <a:pt x="16664" y="39551"/>
                  </a:lnTo>
                  <a:lnTo>
                    <a:pt x="15843" y="39891"/>
                  </a:lnTo>
                  <a:lnTo>
                    <a:pt x="14976" y="40096"/>
                  </a:lnTo>
                  <a:lnTo>
                    <a:pt x="14530" y="40141"/>
                  </a:lnTo>
                  <a:lnTo>
                    <a:pt x="14083" y="40158"/>
                  </a:lnTo>
                  <a:lnTo>
                    <a:pt x="13190" y="40069"/>
                  </a:lnTo>
                  <a:lnTo>
                    <a:pt x="12333" y="39837"/>
                  </a:lnTo>
                  <a:lnTo>
                    <a:pt x="11512" y="39480"/>
                  </a:lnTo>
                  <a:lnTo>
                    <a:pt x="10752" y="39007"/>
                  </a:lnTo>
                  <a:lnTo>
                    <a:pt x="10065" y="38435"/>
                  </a:lnTo>
                  <a:lnTo>
                    <a:pt x="9484" y="37756"/>
                  </a:lnTo>
                  <a:lnTo>
                    <a:pt x="9011" y="37006"/>
                  </a:lnTo>
                  <a:lnTo>
                    <a:pt x="8833" y="36595"/>
                  </a:lnTo>
                  <a:lnTo>
                    <a:pt x="9199" y="36613"/>
                  </a:lnTo>
                  <a:lnTo>
                    <a:pt x="9922" y="36720"/>
                  </a:lnTo>
                  <a:lnTo>
                    <a:pt x="10627" y="36926"/>
                  </a:lnTo>
                  <a:lnTo>
                    <a:pt x="11306" y="37221"/>
                  </a:lnTo>
                  <a:lnTo>
                    <a:pt x="11940" y="37587"/>
                  </a:lnTo>
                  <a:lnTo>
                    <a:pt x="12530" y="38033"/>
                  </a:lnTo>
                  <a:lnTo>
                    <a:pt x="13056" y="38542"/>
                  </a:lnTo>
                  <a:lnTo>
                    <a:pt x="13512" y="39114"/>
                  </a:lnTo>
                  <a:lnTo>
                    <a:pt x="13708" y="39426"/>
                  </a:lnTo>
                  <a:lnTo>
                    <a:pt x="13842" y="39373"/>
                  </a:lnTo>
                  <a:lnTo>
                    <a:pt x="14074" y="39203"/>
                  </a:lnTo>
                  <a:lnTo>
                    <a:pt x="14253" y="38980"/>
                  </a:lnTo>
                  <a:lnTo>
                    <a:pt x="14387" y="38721"/>
                  </a:lnTo>
                  <a:lnTo>
                    <a:pt x="14467" y="38435"/>
                  </a:lnTo>
                  <a:lnTo>
                    <a:pt x="14494" y="38131"/>
                  </a:lnTo>
                  <a:lnTo>
                    <a:pt x="14467" y="37828"/>
                  </a:lnTo>
                  <a:lnTo>
                    <a:pt x="14387" y="37533"/>
                  </a:lnTo>
                  <a:lnTo>
                    <a:pt x="14324" y="37399"/>
                  </a:lnTo>
                  <a:lnTo>
                    <a:pt x="14182" y="37131"/>
                  </a:lnTo>
                  <a:lnTo>
                    <a:pt x="13798" y="36685"/>
                  </a:lnTo>
                  <a:lnTo>
                    <a:pt x="13333" y="36319"/>
                  </a:lnTo>
                  <a:lnTo>
                    <a:pt x="12806" y="36006"/>
                  </a:lnTo>
                  <a:lnTo>
                    <a:pt x="12538" y="35863"/>
                  </a:lnTo>
                  <a:lnTo>
                    <a:pt x="11958" y="35586"/>
                  </a:lnTo>
                  <a:lnTo>
                    <a:pt x="10770" y="35095"/>
                  </a:lnTo>
                  <a:lnTo>
                    <a:pt x="9538" y="34702"/>
                  </a:lnTo>
                  <a:lnTo>
                    <a:pt x="8288" y="34399"/>
                  </a:lnTo>
                  <a:lnTo>
                    <a:pt x="7011" y="34202"/>
                  </a:lnTo>
                  <a:lnTo>
                    <a:pt x="5725" y="34095"/>
                  </a:lnTo>
                  <a:lnTo>
                    <a:pt x="4430" y="34086"/>
                  </a:lnTo>
                  <a:lnTo>
                    <a:pt x="3144" y="34184"/>
                  </a:lnTo>
                  <a:lnTo>
                    <a:pt x="2510" y="34274"/>
                  </a:lnTo>
                  <a:lnTo>
                    <a:pt x="2090" y="34345"/>
                  </a:lnTo>
                  <a:lnTo>
                    <a:pt x="1483" y="34515"/>
                  </a:lnTo>
                  <a:lnTo>
                    <a:pt x="1108" y="34693"/>
                  </a:lnTo>
                  <a:lnTo>
                    <a:pt x="938" y="34818"/>
                  </a:lnTo>
                  <a:lnTo>
                    <a:pt x="760" y="34961"/>
                  </a:lnTo>
                  <a:lnTo>
                    <a:pt x="465" y="35310"/>
                  </a:lnTo>
                  <a:lnTo>
                    <a:pt x="251" y="35702"/>
                  </a:lnTo>
                  <a:lnTo>
                    <a:pt x="117" y="36140"/>
                  </a:lnTo>
                  <a:lnTo>
                    <a:pt x="28" y="36613"/>
                  </a:lnTo>
                  <a:lnTo>
                    <a:pt x="1" y="37096"/>
                  </a:lnTo>
                  <a:lnTo>
                    <a:pt x="37" y="37837"/>
                  </a:lnTo>
                  <a:lnTo>
                    <a:pt x="99" y="38310"/>
                  </a:lnTo>
                  <a:lnTo>
                    <a:pt x="188" y="38864"/>
                  </a:lnTo>
                  <a:lnTo>
                    <a:pt x="429" y="39962"/>
                  </a:lnTo>
                  <a:lnTo>
                    <a:pt x="724" y="41043"/>
                  </a:lnTo>
                  <a:lnTo>
                    <a:pt x="1090" y="42096"/>
                  </a:lnTo>
                  <a:lnTo>
                    <a:pt x="1510" y="43141"/>
                  </a:lnTo>
                  <a:lnTo>
                    <a:pt x="1992" y="44159"/>
                  </a:lnTo>
                  <a:lnTo>
                    <a:pt x="2528" y="45141"/>
                  </a:lnTo>
                  <a:lnTo>
                    <a:pt x="3108" y="46097"/>
                  </a:lnTo>
                  <a:lnTo>
                    <a:pt x="3751" y="47017"/>
                  </a:lnTo>
                  <a:lnTo>
                    <a:pt x="4439" y="47910"/>
                  </a:lnTo>
                  <a:lnTo>
                    <a:pt x="5180" y="48758"/>
                  </a:lnTo>
                  <a:lnTo>
                    <a:pt x="5957" y="49562"/>
                  </a:lnTo>
                  <a:lnTo>
                    <a:pt x="6788" y="50321"/>
                  </a:lnTo>
                  <a:lnTo>
                    <a:pt x="7654" y="51035"/>
                  </a:lnTo>
                  <a:lnTo>
                    <a:pt x="8556" y="51696"/>
                  </a:lnTo>
                  <a:lnTo>
                    <a:pt x="9502" y="52303"/>
                  </a:lnTo>
                  <a:lnTo>
                    <a:pt x="9984" y="52580"/>
                  </a:lnTo>
                  <a:lnTo>
                    <a:pt x="10449" y="52830"/>
                  </a:lnTo>
                  <a:lnTo>
                    <a:pt x="11386" y="53294"/>
                  </a:lnTo>
                  <a:lnTo>
                    <a:pt x="12351" y="53705"/>
                  </a:lnTo>
                  <a:lnTo>
                    <a:pt x="13342" y="54062"/>
                  </a:lnTo>
                  <a:lnTo>
                    <a:pt x="14342" y="54366"/>
                  </a:lnTo>
                  <a:lnTo>
                    <a:pt x="15360" y="54616"/>
                  </a:lnTo>
                  <a:lnTo>
                    <a:pt x="16387" y="54821"/>
                  </a:lnTo>
                  <a:lnTo>
                    <a:pt x="17432" y="54964"/>
                  </a:lnTo>
                  <a:lnTo>
                    <a:pt x="17950" y="55018"/>
                  </a:lnTo>
                  <a:lnTo>
                    <a:pt x="18477" y="55054"/>
                  </a:lnTo>
                  <a:lnTo>
                    <a:pt x="19531" y="55098"/>
                  </a:lnTo>
                  <a:lnTo>
                    <a:pt x="20584" y="55080"/>
                  </a:lnTo>
                  <a:lnTo>
                    <a:pt x="21629" y="55009"/>
                  </a:lnTo>
                  <a:lnTo>
                    <a:pt x="22683" y="54884"/>
                  </a:lnTo>
                  <a:lnTo>
                    <a:pt x="23719" y="54705"/>
                  </a:lnTo>
                  <a:lnTo>
                    <a:pt x="24746" y="54473"/>
                  </a:lnTo>
                  <a:lnTo>
                    <a:pt x="25755" y="54187"/>
                  </a:lnTo>
                  <a:lnTo>
                    <a:pt x="26255" y="54018"/>
                  </a:lnTo>
                  <a:lnTo>
                    <a:pt x="26755" y="53839"/>
                  </a:lnTo>
                  <a:lnTo>
                    <a:pt x="27246" y="53643"/>
                  </a:lnTo>
                  <a:lnTo>
                    <a:pt x="27452" y="53544"/>
                  </a:lnTo>
                  <a:lnTo>
                    <a:pt x="27818" y="53259"/>
                  </a:lnTo>
                  <a:lnTo>
                    <a:pt x="27996" y="53107"/>
                  </a:lnTo>
                  <a:lnTo>
                    <a:pt x="28371" y="52777"/>
                  </a:lnTo>
                  <a:lnTo>
                    <a:pt x="29104" y="52089"/>
                  </a:lnTo>
                  <a:lnTo>
                    <a:pt x="29452" y="51723"/>
                  </a:lnTo>
                  <a:lnTo>
                    <a:pt x="29800" y="51357"/>
                  </a:lnTo>
                  <a:lnTo>
                    <a:pt x="30452" y="50598"/>
                  </a:lnTo>
                  <a:lnTo>
                    <a:pt x="31077" y="49803"/>
                  </a:lnTo>
                  <a:lnTo>
                    <a:pt x="31649" y="48981"/>
                  </a:lnTo>
                  <a:lnTo>
                    <a:pt x="31925" y="48562"/>
                  </a:lnTo>
                  <a:lnTo>
                    <a:pt x="32175" y="48151"/>
                  </a:lnTo>
                  <a:lnTo>
                    <a:pt x="32649" y="47311"/>
                  </a:lnTo>
                  <a:lnTo>
                    <a:pt x="33086" y="46445"/>
                  </a:lnTo>
                  <a:lnTo>
                    <a:pt x="33479" y="45561"/>
                  </a:lnTo>
                  <a:lnTo>
                    <a:pt x="33828" y="44659"/>
                  </a:lnTo>
                  <a:lnTo>
                    <a:pt x="34131" y="43748"/>
                  </a:lnTo>
                  <a:lnTo>
                    <a:pt x="34390" y="42820"/>
                  </a:lnTo>
                  <a:lnTo>
                    <a:pt x="34604" y="41873"/>
                  </a:lnTo>
                  <a:lnTo>
                    <a:pt x="34694" y="41400"/>
                  </a:lnTo>
                  <a:lnTo>
                    <a:pt x="34765" y="40953"/>
                  </a:lnTo>
                  <a:lnTo>
                    <a:pt x="34881" y="40042"/>
                  </a:lnTo>
                  <a:lnTo>
                    <a:pt x="34953" y="39132"/>
                  </a:lnTo>
                  <a:lnTo>
                    <a:pt x="34979" y="38221"/>
                  </a:lnTo>
                  <a:lnTo>
                    <a:pt x="34944" y="36854"/>
                  </a:lnTo>
                  <a:lnTo>
                    <a:pt x="34756" y="35042"/>
                  </a:lnTo>
                  <a:lnTo>
                    <a:pt x="34399" y="33247"/>
                  </a:lnTo>
                  <a:lnTo>
                    <a:pt x="33881" y="31496"/>
                  </a:lnTo>
                  <a:lnTo>
                    <a:pt x="33381" y="30219"/>
                  </a:lnTo>
                  <a:lnTo>
                    <a:pt x="33006" y="29389"/>
                  </a:lnTo>
                  <a:lnTo>
                    <a:pt x="32595" y="28576"/>
                  </a:lnTo>
                  <a:lnTo>
                    <a:pt x="32140" y="27791"/>
                  </a:lnTo>
                  <a:lnTo>
                    <a:pt x="31899" y="27398"/>
                  </a:lnTo>
                  <a:lnTo>
                    <a:pt x="32220" y="27103"/>
                  </a:lnTo>
                  <a:lnTo>
                    <a:pt x="32818" y="26478"/>
                  </a:lnTo>
                  <a:lnTo>
                    <a:pt x="33363" y="25799"/>
                  </a:lnTo>
                  <a:lnTo>
                    <a:pt x="33854" y="25085"/>
                  </a:lnTo>
                  <a:lnTo>
                    <a:pt x="34283" y="24335"/>
                  </a:lnTo>
                  <a:lnTo>
                    <a:pt x="34658" y="23549"/>
                  </a:lnTo>
                  <a:lnTo>
                    <a:pt x="34971" y="22745"/>
                  </a:lnTo>
                  <a:lnTo>
                    <a:pt x="35221" y="21915"/>
                  </a:lnTo>
                  <a:lnTo>
                    <a:pt x="35319" y="21486"/>
                  </a:lnTo>
                  <a:lnTo>
                    <a:pt x="35390" y="21138"/>
                  </a:lnTo>
                  <a:lnTo>
                    <a:pt x="35497" y="20432"/>
                  </a:lnTo>
                  <a:lnTo>
                    <a:pt x="35560" y="19709"/>
                  </a:lnTo>
                  <a:lnTo>
                    <a:pt x="35569" y="18995"/>
                  </a:lnTo>
                  <a:lnTo>
                    <a:pt x="35551" y="18637"/>
                  </a:lnTo>
                  <a:lnTo>
                    <a:pt x="35506" y="18021"/>
                  </a:lnTo>
                  <a:lnTo>
                    <a:pt x="35301" y="16816"/>
                  </a:lnTo>
                  <a:lnTo>
                    <a:pt x="34962" y="15637"/>
                  </a:lnTo>
                  <a:lnTo>
                    <a:pt x="34497" y="14503"/>
                  </a:lnTo>
                  <a:lnTo>
                    <a:pt x="33908" y="13431"/>
                  </a:lnTo>
                  <a:lnTo>
                    <a:pt x="33202" y="12422"/>
                  </a:lnTo>
                  <a:lnTo>
                    <a:pt x="32399" y="11502"/>
                  </a:lnTo>
                  <a:lnTo>
                    <a:pt x="31488" y="10672"/>
                  </a:lnTo>
                  <a:lnTo>
                    <a:pt x="30997" y="10306"/>
                  </a:lnTo>
                  <a:lnTo>
                    <a:pt x="30845" y="10199"/>
                  </a:lnTo>
                  <a:lnTo>
                    <a:pt x="30479" y="10038"/>
                  </a:lnTo>
                  <a:lnTo>
                    <a:pt x="30113" y="9984"/>
                  </a:lnTo>
                  <a:lnTo>
                    <a:pt x="29880" y="10047"/>
                  </a:lnTo>
                  <a:lnTo>
                    <a:pt x="29747" y="10145"/>
                  </a:lnTo>
                  <a:lnTo>
                    <a:pt x="29693" y="10216"/>
                  </a:lnTo>
                  <a:lnTo>
                    <a:pt x="29657" y="10288"/>
                  </a:lnTo>
                  <a:lnTo>
                    <a:pt x="29621" y="10431"/>
                  </a:lnTo>
                  <a:lnTo>
                    <a:pt x="29639" y="10663"/>
                  </a:lnTo>
                  <a:lnTo>
                    <a:pt x="29791" y="10958"/>
                  </a:lnTo>
                  <a:lnTo>
                    <a:pt x="30023" y="11225"/>
                  </a:lnTo>
                  <a:lnTo>
                    <a:pt x="30139" y="11342"/>
                  </a:lnTo>
                  <a:lnTo>
                    <a:pt x="30720" y="11886"/>
                  </a:lnTo>
                  <a:lnTo>
                    <a:pt x="31559" y="12735"/>
                  </a:lnTo>
                  <a:lnTo>
                    <a:pt x="32077" y="13333"/>
                  </a:lnTo>
                  <a:lnTo>
                    <a:pt x="32559" y="13967"/>
                  </a:lnTo>
                  <a:lnTo>
                    <a:pt x="32988" y="14619"/>
                  </a:lnTo>
                  <a:lnTo>
                    <a:pt x="33363" y="15306"/>
                  </a:lnTo>
                  <a:lnTo>
                    <a:pt x="33658" y="16030"/>
                  </a:lnTo>
                  <a:lnTo>
                    <a:pt x="33774" y="16405"/>
                  </a:lnTo>
                  <a:lnTo>
                    <a:pt x="33863" y="16735"/>
                  </a:lnTo>
                  <a:lnTo>
                    <a:pt x="33988" y="17396"/>
                  </a:lnTo>
                  <a:lnTo>
                    <a:pt x="34051" y="18066"/>
                  </a:lnTo>
                  <a:lnTo>
                    <a:pt x="34051" y="18727"/>
                  </a:lnTo>
                  <a:lnTo>
                    <a:pt x="33997" y="19396"/>
                  </a:lnTo>
                  <a:lnTo>
                    <a:pt x="33890" y="20057"/>
                  </a:lnTo>
                  <a:lnTo>
                    <a:pt x="33649" y="21048"/>
                  </a:lnTo>
                  <a:lnTo>
                    <a:pt x="33193" y="22352"/>
                  </a:lnTo>
                  <a:lnTo>
                    <a:pt x="32613" y="23638"/>
                  </a:lnTo>
                  <a:lnTo>
                    <a:pt x="31952" y="24897"/>
                  </a:lnTo>
                  <a:lnTo>
                    <a:pt x="31238" y="26121"/>
                  </a:lnTo>
                  <a:lnTo>
                    <a:pt x="30881" y="26710"/>
                  </a:lnTo>
                  <a:lnTo>
                    <a:pt x="29925" y="26138"/>
                  </a:lnTo>
                  <a:lnTo>
                    <a:pt x="28979" y="25567"/>
                  </a:lnTo>
                  <a:lnTo>
                    <a:pt x="28764" y="25442"/>
                  </a:lnTo>
                  <a:lnTo>
                    <a:pt x="28407" y="25317"/>
                  </a:lnTo>
                  <a:lnTo>
                    <a:pt x="28166" y="25308"/>
                  </a:lnTo>
                  <a:lnTo>
                    <a:pt x="28050" y="25344"/>
                  </a:lnTo>
                  <a:lnTo>
                    <a:pt x="27978" y="25379"/>
                  </a:lnTo>
                  <a:lnTo>
                    <a:pt x="27862" y="25469"/>
                  </a:lnTo>
                  <a:lnTo>
                    <a:pt x="27728" y="25656"/>
                  </a:lnTo>
                  <a:lnTo>
                    <a:pt x="27666" y="25960"/>
                  </a:lnTo>
                  <a:lnTo>
                    <a:pt x="27710" y="26281"/>
                  </a:lnTo>
                  <a:lnTo>
                    <a:pt x="27782" y="26424"/>
                  </a:lnTo>
                  <a:lnTo>
                    <a:pt x="27862" y="26558"/>
                  </a:lnTo>
                  <a:lnTo>
                    <a:pt x="28068" y="26790"/>
                  </a:lnTo>
                  <a:lnTo>
                    <a:pt x="28443" y="27085"/>
                  </a:lnTo>
                  <a:lnTo>
                    <a:pt x="28711" y="27255"/>
                  </a:lnTo>
                  <a:lnTo>
                    <a:pt x="29014" y="27460"/>
                  </a:lnTo>
                  <a:lnTo>
                    <a:pt x="29586" y="27907"/>
                  </a:lnTo>
                  <a:lnTo>
                    <a:pt x="30130" y="28389"/>
                  </a:lnTo>
                  <a:lnTo>
                    <a:pt x="30631" y="28898"/>
                  </a:lnTo>
                  <a:lnTo>
                    <a:pt x="31095" y="29452"/>
                  </a:lnTo>
                  <a:lnTo>
                    <a:pt x="31533" y="30032"/>
                  </a:lnTo>
                  <a:lnTo>
                    <a:pt x="31934" y="30630"/>
                  </a:lnTo>
                  <a:lnTo>
                    <a:pt x="32292" y="31264"/>
                  </a:lnTo>
                  <a:lnTo>
                    <a:pt x="32774" y="32247"/>
                  </a:lnTo>
                  <a:lnTo>
                    <a:pt x="33274" y="33613"/>
                  </a:lnTo>
                  <a:lnTo>
                    <a:pt x="33622" y="35042"/>
                  </a:lnTo>
                  <a:lnTo>
                    <a:pt x="33828" y="36488"/>
                  </a:lnTo>
                  <a:lnTo>
                    <a:pt x="33863" y="37212"/>
                  </a:lnTo>
                  <a:lnTo>
                    <a:pt x="33872" y="37944"/>
                  </a:lnTo>
                  <a:lnTo>
                    <a:pt x="33774" y="39391"/>
                  </a:lnTo>
                  <a:lnTo>
                    <a:pt x="33551" y="40819"/>
                  </a:lnTo>
                  <a:lnTo>
                    <a:pt x="33211" y="42230"/>
                  </a:lnTo>
                  <a:lnTo>
                    <a:pt x="32765" y="43614"/>
                  </a:lnTo>
                  <a:lnTo>
                    <a:pt x="32220" y="44972"/>
                  </a:lnTo>
                  <a:lnTo>
                    <a:pt x="31586" y="46293"/>
                  </a:lnTo>
                  <a:lnTo>
                    <a:pt x="30872" y="47561"/>
                  </a:lnTo>
                  <a:lnTo>
                    <a:pt x="30488" y="48187"/>
                  </a:lnTo>
                  <a:lnTo>
                    <a:pt x="30032" y="48874"/>
                  </a:lnTo>
                  <a:lnTo>
                    <a:pt x="29291" y="49874"/>
                  </a:lnTo>
                  <a:lnTo>
                    <a:pt x="28755" y="50508"/>
                  </a:lnTo>
                  <a:lnTo>
                    <a:pt x="28184" y="51107"/>
                  </a:lnTo>
                  <a:lnTo>
                    <a:pt x="27577" y="51651"/>
                  </a:lnTo>
                  <a:lnTo>
                    <a:pt x="26925" y="52142"/>
                  </a:lnTo>
                  <a:lnTo>
                    <a:pt x="26228" y="52571"/>
                  </a:lnTo>
                  <a:lnTo>
                    <a:pt x="25853" y="52750"/>
                  </a:lnTo>
                  <a:lnTo>
                    <a:pt x="25469" y="52928"/>
                  </a:lnTo>
                  <a:lnTo>
                    <a:pt x="24674" y="53205"/>
                  </a:lnTo>
                  <a:lnTo>
                    <a:pt x="23853" y="53402"/>
                  </a:lnTo>
                  <a:lnTo>
                    <a:pt x="23013" y="53536"/>
                  </a:lnTo>
                  <a:lnTo>
                    <a:pt x="21736" y="53643"/>
                  </a:lnTo>
                  <a:lnTo>
                    <a:pt x="20013" y="53625"/>
                  </a:lnTo>
                  <a:lnTo>
                    <a:pt x="19164" y="53589"/>
                  </a:lnTo>
                  <a:lnTo>
                    <a:pt x="18513" y="53544"/>
                  </a:lnTo>
                  <a:lnTo>
                    <a:pt x="17200" y="53428"/>
                  </a:lnTo>
                  <a:lnTo>
                    <a:pt x="15887" y="53250"/>
                  </a:lnTo>
                  <a:lnTo>
                    <a:pt x="14592" y="52991"/>
                  </a:lnTo>
                  <a:lnTo>
                    <a:pt x="13351" y="52616"/>
                  </a:lnTo>
                  <a:lnTo>
                    <a:pt x="12458" y="52259"/>
                  </a:lnTo>
                  <a:lnTo>
                    <a:pt x="11896" y="51973"/>
                  </a:lnTo>
                  <a:lnTo>
                    <a:pt x="11351" y="51651"/>
                  </a:lnTo>
                  <a:lnTo>
                    <a:pt x="10833" y="51294"/>
                  </a:lnTo>
                  <a:lnTo>
                    <a:pt x="10351" y="50892"/>
                  </a:lnTo>
                  <a:lnTo>
                    <a:pt x="9895" y="50446"/>
                  </a:lnTo>
                  <a:lnTo>
                    <a:pt x="9681" y="50205"/>
                  </a:lnTo>
                  <a:lnTo>
                    <a:pt x="10431" y="50410"/>
                  </a:lnTo>
                  <a:lnTo>
                    <a:pt x="11958" y="50687"/>
                  </a:lnTo>
                  <a:lnTo>
                    <a:pt x="13503" y="50821"/>
                  </a:lnTo>
                  <a:lnTo>
                    <a:pt x="15057" y="50812"/>
                  </a:lnTo>
                  <a:lnTo>
                    <a:pt x="16602" y="50651"/>
                  </a:lnTo>
                  <a:lnTo>
                    <a:pt x="18120" y="50339"/>
                  </a:lnTo>
                  <a:lnTo>
                    <a:pt x="19593" y="49883"/>
                  </a:lnTo>
                  <a:lnTo>
                    <a:pt x="21022" y="49276"/>
                  </a:lnTo>
                  <a:lnTo>
                    <a:pt x="21701" y="48910"/>
                  </a:lnTo>
                  <a:lnTo>
                    <a:pt x="22040" y="48713"/>
                  </a:lnTo>
                  <a:lnTo>
                    <a:pt x="22701" y="48303"/>
                  </a:lnTo>
                  <a:lnTo>
                    <a:pt x="23638" y="47615"/>
                  </a:lnTo>
                  <a:lnTo>
                    <a:pt x="24808" y="46588"/>
                  </a:lnTo>
                  <a:lnTo>
                    <a:pt x="25853" y="45445"/>
                  </a:lnTo>
                  <a:lnTo>
                    <a:pt x="26782" y="44204"/>
                  </a:lnTo>
                  <a:lnTo>
                    <a:pt x="27380" y="43204"/>
                  </a:lnTo>
                  <a:lnTo>
                    <a:pt x="27737" y="42516"/>
                  </a:lnTo>
                  <a:lnTo>
                    <a:pt x="28050" y="41811"/>
                  </a:lnTo>
                  <a:lnTo>
                    <a:pt x="28327" y="41087"/>
                  </a:lnTo>
                  <a:lnTo>
                    <a:pt x="28568" y="40355"/>
                  </a:lnTo>
                  <a:lnTo>
                    <a:pt x="28764" y="39605"/>
                  </a:lnTo>
                  <a:lnTo>
                    <a:pt x="28845" y="39221"/>
                  </a:lnTo>
                  <a:lnTo>
                    <a:pt x="28934" y="38748"/>
                  </a:lnTo>
                  <a:lnTo>
                    <a:pt x="29050" y="37783"/>
                  </a:lnTo>
                  <a:lnTo>
                    <a:pt x="29112" y="36828"/>
                  </a:lnTo>
                  <a:lnTo>
                    <a:pt x="29104" y="35863"/>
                  </a:lnTo>
                  <a:lnTo>
                    <a:pt x="29041" y="34899"/>
                  </a:lnTo>
                  <a:lnTo>
                    <a:pt x="28925" y="33943"/>
                  </a:lnTo>
                  <a:lnTo>
                    <a:pt x="28755" y="32997"/>
                  </a:lnTo>
                  <a:lnTo>
                    <a:pt x="28541" y="32041"/>
                  </a:lnTo>
                  <a:lnTo>
                    <a:pt x="28130" y="30639"/>
                  </a:lnTo>
                  <a:lnTo>
                    <a:pt x="27452" y="28791"/>
                  </a:lnTo>
                  <a:lnTo>
                    <a:pt x="26639" y="26987"/>
                  </a:lnTo>
                  <a:lnTo>
                    <a:pt x="25719" y="25245"/>
                  </a:lnTo>
                  <a:lnTo>
                    <a:pt x="25228" y="24397"/>
                  </a:lnTo>
                  <a:lnTo>
                    <a:pt x="25558" y="24022"/>
                  </a:lnTo>
                  <a:lnTo>
                    <a:pt x="26183" y="23236"/>
                  </a:lnTo>
                  <a:lnTo>
                    <a:pt x="26755" y="22415"/>
                  </a:lnTo>
                  <a:lnTo>
                    <a:pt x="27282" y="21557"/>
                  </a:lnTo>
                  <a:lnTo>
                    <a:pt x="27737" y="20664"/>
                  </a:lnTo>
                  <a:lnTo>
                    <a:pt x="28148" y="19745"/>
                  </a:lnTo>
                  <a:lnTo>
                    <a:pt x="28496" y="18798"/>
                  </a:lnTo>
                  <a:lnTo>
                    <a:pt x="28782" y="17834"/>
                  </a:lnTo>
                  <a:lnTo>
                    <a:pt x="29005" y="16860"/>
                  </a:lnTo>
                  <a:lnTo>
                    <a:pt x="29166" y="15869"/>
                  </a:lnTo>
                  <a:lnTo>
                    <a:pt x="29264" y="14869"/>
                  </a:lnTo>
                  <a:lnTo>
                    <a:pt x="29300" y="13869"/>
                  </a:lnTo>
                  <a:lnTo>
                    <a:pt x="29273" y="12878"/>
                  </a:lnTo>
                  <a:lnTo>
                    <a:pt x="29166" y="11877"/>
                  </a:lnTo>
                  <a:lnTo>
                    <a:pt x="28996" y="10895"/>
                  </a:lnTo>
                  <a:lnTo>
                    <a:pt x="28755" y="9922"/>
                  </a:lnTo>
                  <a:lnTo>
                    <a:pt x="28603" y="9448"/>
                  </a:lnTo>
                  <a:lnTo>
                    <a:pt x="28443" y="8975"/>
                  </a:lnTo>
                  <a:lnTo>
                    <a:pt x="28059" y="8046"/>
                  </a:lnTo>
                  <a:lnTo>
                    <a:pt x="27603" y="7153"/>
                  </a:lnTo>
                  <a:lnTo>
                    <a:pt x="27085" y="6287"/>
                  </a:lnTo>
                  <a:lnTo>
                    <a:pt x="26505" y="5475"/>
                  </a:lnTo>
                  <a:lnTo>
                    <a:pt x="25871" y="4698"/>
                  </a:lnTo>
                  <a:lnTo>
                    <a:pt x="25183" y="3965"/>
                  </a:lnTo>
                  <a:lnTo>
                    <a:pt x="24442" y="3278"/>
                  </a:lnTo>
                  <a:lnTo>
                    <a:pt x="23665" y="2653"/>
                  </a:lnTo>
                  <a:lnTo>
                    <a:pt x="22835" y="2081"/>
                  </a:lnTo>
                  <a:lnTo>
                    <a:pt x="21977" y="1572"/>
                  </a:lnTo>
                  <a:lnTo>
                    <a:pt x="21084" y="1126"/>
                  </a:lnTo>
                  <a:lnTo>
                    <a:pt x="20165" y="751"/>
                  </a:lnTo>
                  <a:lnTo>
                    <a:pt x="19209" y="447"/>
                  </a:lnTo>
                  <a:lnTo>
                    <a:pt x="18245" y="215"/>
                  </a:lnTo>
                  <a:lnTo>
                    <a:pt x="17253" y="63"/>
                  </a:lnTo>
                  <a:lnTo>
                    <a:pt x="16753" y="27"/>
                  </a:lnTo>
                  <a:lnTo>
                    <a:pt x="16360" y="1"/>
                  </a:lnTo>
                  <a:close/>
                </a:path>
              </a:pathLst>
            </a:custGeom>
            <a:solidFill>
              <a:srgbClr val="000000"/>
            </a:solidFill>
            <a:ln>
              <a:noFill/>
            </a:ln>
          </p:spPr>
          <p:txBody>
            <a:bodyPr spcFirstLastPara="1" wrap="square" lIns="137138" tIns="137138" rIns="137138" bIns="137138" anchor="ctr" anchorCtr="0">
              <a:noAutofit/>
            </a:bodyPr>
            <a:lstStyle/>
            <a:p>
              <a:endParaRPr sz="21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00"/>
                                        </p:tgtEl>
                                        <p:attrNameLst>
                                          <p:attrName>style.visibility</p:attrName>
                                        </p:attrNameLst>
                                      </p:cBhvr>
                                      <p:to>
                                        <p:strVal val="visible"/>
                                      </p:to>
                                    </p:set>
                                    <p:anim calcmode="lin" valueType="num">
                                      <p:cBhvr>
                                        <p:cTn id="7" dur="500" fill="hold"/>
                                        <p:tgtEl>
                                          <p:spTgt spid="700"/>
                                        </p:tgtEl>
                                        <p:attrNameLst>
                                          <p:attrName>ppt_w</p:attrName>
                                        </p:attrNameLst>
                                      </p:cBhvr>
                                      <p:tavLst>
                                        <p:tav tm="0">
                                          <p:val>
                                            <p:fltVal val="0"/>
                                          </p:val>
                                        </p:tav>
                                        <p:tav tm="100000">
                                          <p:val>
                                            <p:strVal val="#ppt_w"/>
                                          </p:val>
                                        </p:tav>
                                      </p:tavLst>
                                    </p:anim>
                                    <p:anim calcmode="lin" valueType="num">
                                      <p:cBhvr>
                                        <p:cTn id="8" dur="500" fill="hold"/>
                                        <p:tgtEl>
                                          <p:spTgt spid="700"/>
                                        </p:tgtEl>
                                        <p:attrNameLst>
                                          <p:attrName>ppt_h</p:attrName>
                                        </p:attrNameLst>
                                      </p:cBhvr>
                                      <p:tavLst>
                                        <p:tav tm="0">
                                          <p:val>
                                            <p:fltVal val="0"/>
                                          </p:val>
                                        </p:tav>
                                        <p:tav tm="100000">
                                          <p:val>
                                            <p:strVal val="#ppt_h"/>
                                          </p:val>
                                        </p:tav>
                                      </p:tavLst>
                                    </p:anim>
                                    <p:animEffect transition="in" filter="fade">
                                      <p:cBhvr>
                                        <p:cTn id="9" dur="500"/>
                                        <p:tgtEl>
                                          <p:spTgt spid="700"/>
                                        </p:tgtEl>
                                      </p:cBhvr>
                                    </p:animEffect>
                                  </p:childTnLst>
                                </p:cTn>
                              </p:par>
                              <p:par>
                                <p:cTn id="10" presetID="53" presetClass="entr" presetSubtype="16" fill="hold" nodeType="withEffect">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cBhvr>
                                        <p:cTn id="12" dur="500" fill="hold"/>
                                        <p:tgtEl>
                                          <p:spTgt spid="104"/>
                                        </p:tgtEl>
                                        <p:attrNameLst>
                                          <p:attrName>ppt_w</p:attrName>
                                        </p:attrNameLst>
                                      </p:cBhvr>
                                      <p:tavLst>
                                        <p:tav tm="0">
                                          <p:val>
                                            <p:fltVal val="0"/>
                                          </p:val>
                                        </p:tav>
                                        <p:tav tm="100000">
                                          <p:val>
                                            <p:strVal val="#ppt_w"/>
                                          </p:val>
                                        </p:tav>
                                      </p:tavLst>
                                    </p:anim>
                                    <p:anim calcmode="lin" valueType="num">
                                      <p:cBhvr>
                                        <p:cTn id="13" dur="500" fill="hold"/>
                                        <p:tgtEl>
                                          <p:spTgt spid="104"/>
                                        </p:tgtEl>
                                        <p:attrNameLst>
                                          <p:attrName>ppt_h</p:attrName>
                                        </p:attrNameLst>
                                      </p:cBhvr>
                                      <p:tavLst>
                                        <p:tav tm="0">
                                          <p:val>
                                            <p:fltVal val="0"/>
                                          </p:val>
                                        </p:tav>
                                        <p:tav tm="100000">
                                          <p:val>
                                            <p:strVal val="#ppt_h"/>
                                          </p:val>
                                        </p:tav>
                                      </p:tavLst>
                                    </p:anim>
                                    <p:animEffect transition="in" filter="fade">
                                      <p:cBhvr>
                                        <p:cTn id="14" dur="500"/>
                                        <p:tgtEl>
                                          <p:spTgt spid="10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696"/>
                                        </p:tgtEl>
                                        <p:attrNameLst>
                                          <p:attrName>style.visibility</p:attrName>
                                        </p:attrNameLst>
                                      </p:cBhvr>
                                      <p:to>
                                        <p:strVal val="visible"/>
                                      </p:to>
                                    </p:set>
                                    <p:anim calcmode="lin" valueType="num">
                                      <p:cBhvr>
                                        <p:cTn id="19" dur="500" fill="hold"/>
                                        <p:tgtEl>
                                          <p:spTgt spid="696"/>
                                        </p:tgtEl>
                                        <p:attrNameLst>
                                          <p:attrName>ppt_w</p:attrName>
                                        </p:attrNameLst>
                                      </p:cBhvr>
                                      <p:tavLst>
                                        <p:tav tm="0">
                                          <p:val>
                                            <p:fltVal val="0"/>
                                          </p:val>
                                        </p:tav>
                                        <p:tav tm="100000">
                                          <p:val>
                                            <p:strVal val="#ppt_w"/>
                                          </p:val>
                                        </p:tav>
                                      </p:tavLst>
                                    </p:anim>
                                    <p:anim calcmode="lin" valueType="num">
                                      <p:cBhvr>
                                        <p:cTn id="20" dur="500" fill="hold"/>
                                        <p:tgtEl>
                                          <p:spTgt spid="696"/>
                                        </p:tgtEl>
                                        <p:attrNameLst>
                                          <p:attrName>ppt_h</p:attrName>
                                        </p:attrNameLst>
                                      </p:cBhvr>
                                      <p:tavLst>
                                        <p:tav tm="0">
                                          <p:val>
                                            <p:fltVal val="0"/>
                                          </p:val>
                                        </p:tav>
                                        <p:tav tm="100000">
                                          <p:val>
                                            <p:strVal val="#ppt_h"/>
                                          </p:val>
                                        </p:tav>
                                      </p:tavLst>
                                    </p:anim>
                                    <p:animEffect transition="in" filter="fade">
                                      <p:cBhvr>
                                        <p:cTn id="21" dur="500"/>
                                        <p:tgtEl>
                                          <p:spTgt spid="696"/>
                                        </p:tgtEl>
                                      </p:cBhvr>
                                    </p:animEffect>
                                  </p:childTnLst>
                                </p:cTn>
                              </p:par>
                              <p:par>
                                <p:cTn id="22" presetID="53" presetClass="entr" presetSubtype="16" fill="hold" nodeType="withEffect">
                                  <p:stCondLst>
                                    <p:cond delay="0"/>
                                  </p:stCondLst>
                                  <p:childTnLst>
                                    <p:set>
                                      <p:cBhvr>
                                        <p:cTn id="23" dur="1" fill="hold">
                                          <p:stCondLst>
                                            <p:cond delay="0"/>
                                          </p:stCondLst>
                                        </p:cTn>
                                        <p:tgtEl>
                                          <p:spTgt spid="108"/>
                                        </p:tgtEl>
                                        <p:attrNameLst>
                                          <p:attrName>style.visibility</p:attrName>
                                        </p:attrNameLst>
                                      </p:cBhvr>
                                      <p:to>
                                        <p:strVal val="visible"/>
                                      </p:to>
                                    </p:set>
                                    <p:anim calcmode="lin" valueType="num">
                                      <p:cBhvr>
                                        <p:cTn id="24" dur="500" fill="hold"/>
                                        <p:tgtEl>
                                          <p:spTgt spid="108"/>
                                        </p:tgtEl>
                                        <p:attrNameLst>
                                          <p:attrName>ppt_w</p:attrName>
                                        </p:attrNameLst>
                                      </p:cBhvr>
                                      <p:tavLst>
                                        <p:tav tm="0">
                                          <p:val>
                                            <p:fltVal val="0"/>
                                          </p:val>
                                        </p:tav>
                                        <p:tav tm="100000">
                                          <p:val>
                                            <p:strVal val="#ppt_w"/>
                                          </p:val>
                                        </p:tav>
                                      </p:tavLst>
                                    </p:anim>
                                    <p:anim calcmode="lin" valueType="num">
                                      <p:cBhvr>
                                        <p:cTn id="25" dur="500" fill="hold"/>
                                        <p:tgtEl>
                                          <p:spTgt spid="108"/>
                                        </p:tgtEl>
                                        <p:attrNameLst>
                                          <p:attrName>ppt_h</p:attrName>
                                        </p:attrNameLst>
                                      </p:cBhvr>
                                      <p:tavLst>
                                        <p:tav tm="0">
                                          <p:val>
                                            <p:fltVal val="0"/>
                                          </p:val>
                                        </p:tav>
                                        <p:tav tm="100000">
                                          <p:val>
                                            <p:strVal val="#ppt_h"/>
                                          </p:val>
                                        </p:tav>
                                      </p:tavLst>
                                    </p:anim>
                                    <p:animEffect transition="in" filter="fade">
                                      <p:cBhvr>
                                        <p:cTn id="26" dur="500"/>
                                        <p:tgtEl>
                                          <p:spTgt spid="10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694"/>
                                        </p:tgtEl>
                                        <p:attrNameLst>
                                          <p:attrName>style.visibility</p:attrName>
                                        </p:attrNameLst>
                                      </p:cBhvr>
                                      <p:to>
                                        <p:strVal val="visible"/>
                                      </p:to>
                                    </p:set>
                                    <p:anim calcmode="lin" valueType="num">
                                      <p:cBhvr>
                                        <p:cTn id="31" dur="500" fill="hold"/>
                                        <p:tgtEl>
                                          <p:spTgt spid="694"/>
                                        </p:tgtEl>
                                        <p:attrNameLst>
                                          <p:attrName>ppt_w</p:attrName>
                                        </p:attrNameLst>
                                      </p:cBhvr>
                                      <p:tavLst>
                                        <p:tav tm="0">
                                          <p:val>
                                            <p:fltVal val="0"/>
                                          </p:val>
                                        </p:tav>
                                        <p:tav tm="100000">
                                          <p:val>
                                            <p:strVal val="#ppt_w"/>
                                          </p:val>
                                        </p:tav>
                                      </p:tavLst>
                                    </p:anim>
                                    <p:anim calcmode="lin" valueType="num">
                                      <p:cBhvr>
                                        <p:cTn id="32" dur="500" fill="hold"/>
                                        <p:tgtEl>
                                          <p:spTgt spid="694"/>
                                        </p:tgtEl>
                                        <p:attrNameLst>
                                          <p:attrName>ppt_h</p:attrName>
                                        </p:attrNameLst>
                                      </p:cBhvr>
                                      <p:tavLst>
                                        <p:tav tm="0">
                                          <p:val>
                                            <p:fltVal val="0"/>
                                          </p:val>
                                        </p:tav>
                                        <p:tav tm="100000">
                                          <p:val>
                                            <p:strVal val="#ppt_h"/>
                                          </p:val>
                                        </p:tav>
                                      </p:tavLst>
                                    </p:anim>
                                    <p:animEffect transition="in" filter="fade">
                                      <p:cBhvr>
                                        <p:cTn id="33" dur="500"/>
                                        <p:tgtEl>
                                          <p:spTgt spid="694"/>
                                        </p:tgtEl>
                                      </p:cBhvr>
                                    </p:animEffect>
                                  </p:childTnLst>
                                </p:cTn>
                              </p:par>
                              <p:par>
                                <p:cTn id="34" presetID="53" presetClass="entr" presetSubtype="16" fill="hold" nodeType="withEffect">
                                  <p:stCondLst>
                                    <p:cond delay="0"/>
                                  </p:stCondLst>
                                  <p:childTnLst>
                                    <p:set>
                                      <p:cBhvr>
                                        <p:cTn id="35" dur="1" fill="hold">
                                          <p:stCondLst>
                                            <p:cond delay="0"/>
                                          </p:stCondLst>
                                        </p:cTn>
                                        <p:tgtEl>
                                          <p:spTgt spid="113"/>
                                        </p:tgtEl>
                                        <p:attrNameLst>
                                          <p:attrName>style.visibility</p:attrName>
                                        </p:attrNameLst>
                                      </p:cBhvr>
                                      <p:to>
                                        <p:strVal val="visible"/>
                                      </p:to>
                                    </p:set>
                                    <p:anim calcmode="lin" valueType="num">
                                      <p:cBhvr>
                                        <p:cTn id="36" dur="500" fill="hold"/>
                                        <p:tgtEl>
                                          <p:spTgt spid="113"/>
                                        </p:tgtEl>
                                        <p:attrNameLst>
                                          <p:attrName>ppt_w</p:attrName>
                                        </p:attrNameLst>
                                      </p:cBhvr>
                                      <p:tavLst>
                                        <p:tav tm="0">
                                          <p:val>
                                            <p:fltVal val="0"/>
                                          </p:val>
                                        </p:tav>
                                        <p:tav tm="100000">
                                          <p:val>
                                            <p:strVal val="#ppt_w"/>
                                          </p:val>
                                        </p:tav>
                                      </p:tavLst>
                                    </p:anim>
                                    <p:anim calcmode="lin" valueType="num">
                                      <p:cBhvr>
                                        <p:cTn id="37" dur="500" fill="hold"/>
                                        <p:tgtEl>
                                          <p:spTgt spid="113"/>
                                        </p:tgtEl>
                                        <p:attrNameLst>
                                          <p:attrName>ppt_h</p:attrName>
                                        </p:attrNameLst>
                                      </p:cBhvr>
                                      <p:tavLst>
                                        <p:tav tm="0">
                                          <p:val>
                                            <p:fltVal val="0"/>
                                          </p:val>
                                        </p:tav>
                                        <p:tav tm="100000">
                                          <p:val>
                                            <p:strVal val="#ppt_h"/>
                                          </p:val>
                                        </p:tav>
                                      </p:tavLst>
                                    </p:anim>
                                    <p:animEffect transition="in" filter="fade">
                                      <p:cBhvr>
                                        <p:cTn id="38"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4" grpId="0"/>
      <p:bldP spid="696" grpId="0"/>
      <p:bldP spid="7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8" name="Title 1">
            <a:extLst>
              <a:ext uri="{FF2B5EF4-FFF2-40B4-BE49-F238E27FC236}">
                <a16:creationId xmlns:a16="http://schemas.microsoft.com/office/drawing/2014/main" id="{46253546-9EFF-460E-86B3-AF79E0DD232D}"/>
              </a:ext>
            </a:extLst>
          </p:cNvPr>
          <p:cNvSpPr>
            <a:spLocks noGrp="1"/>
          </p:cNvSpPr>
          <p:nvPr/>
        </p:nvSpPr>
        <p:spPr>
          <a:xfrm>
            <a:off x="5061097" y="1423364"/>
            <a:ext cx="7473601" cy="972229"/>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800" b="0" i="0" kern="1200">
                <a:solidFill>
                  <a:schemeClr val="tx1"/>
                </a:solidFill>
                <a:latin typeface="British Council Sans Headline" panose="020B0504020202020204" pitchFamily="34" charset="0"/>
                <a:ea typeface="+mj-ea"/>
                <a:cs typeface="British Council Sans Headline" panose="020B0504020202020204" pitchFamily="34" charset="0"/>
              </a:defRPr>
            </a:lvl1pPr>
          </a:lstStyle>
          <a:p>
            <a:pPr algn="ctr"/>
            <a:r>
              <a:rPr lang="es-CO" sz="4400" b="1" dirty="0">
                <a:solidFill>
                  <a:srgbClr val="FFD316"/>
                </a:solidFill>
                <a:latin typeface="British Council Sans Headline"/>
              </a:rPr>
              <a:t>El caso de Claudia </a:t>
            </a:r>
            <a:endParaRPr lang="en-US" sz="6000" b="1" dirty="0">
              <a:solidFill>
                <a:srgbClr val="FFD316"/>
              </a:solidFill>
            </a:endParaRPr>
          </a:p>
        </p:txBody>
      </p:sp>
      <p:sp>
        <p:nvSpPr>
          <p:cNvPr id="2" name="TextBox 1">
            <a:extLst>
              <a:ext uri="{FF2B5EF4-FFF2-40B4-BE49-F238E27FC236}">
                <a16:creationId xmlns:a16="http://schemas.microsoft.com/office/drawing/2014/main" id="{57B1D7EA-4F28-2A43-9ECF-CACDD6A9AE09}"/>
              </a:ext>
            </a:extLst>
          </p:cNvPr>
          <p:cNvSpPr txBox="1"/>
          <p:nvPr/>
        </p:nvSpPr>
        <p:spPr>
          <a:xfrm>
            <a:off x="595423" y="2356180"/>
            <a:ext cx="16289079" cy="707886"/>
          </a:xfrm>
          <a:prstGeom prst="rect">
            <a:avLst/>
          </a:prstGeom>
          <a:noFill/>
        </p:spPr>
        <p:txBody>
          <a:bodyPr wrap="square" rtlCol="0">
            <a:spAutoFit/>
          </a:bodyPr>
          <a:lstStyle/>
          <a:p>
            <a:pPr algn="just"/>
            <a:r>
              <a:rPr lang="es-CO" sz="2600" dirty="0"/>
              <a:t>Claudia</a:t>
            </a:r>
            <a:r>
              <a:rPr lang="en-CO" sz="2600" dirty="0"/>
              <a:t> es una docente que </a:t>
            </a:r>
            <a:r>
              <a:rPr lang="en-CO" sz="2600" b="1" dirty="0">
                <a:solidFill>
                  <a:srgbClr val="4116B7"/>
                </a:solidFill>
              </a:rPr>
              <a:t>enseña en el grado décimo </a:t>
            </a:r>
            <a:r>
              <a:rPr lang="en-CO" sz="2600" dirty="0"/>
              <a:t>en una </a:t>
            </a:r>
            <a:r>
              <a:rPr lang="es-ES" sz="2600" dirty="0"/>
              <a:t>I</a:t>
            </a:r>
            <a:r>
              <a:rPr lang="en-CO" sz="2600" dirty="0"/>
              <a:t>nstitución </a:t>
            </a:r>
            <a:r>
              <a:rPr lang="es-ES" sz="2600" dirty="0"/>
              <a:t>E</a:t>
            </a:r>
            <a:r>
              <a:rPr lang="en-CO" sz="2600" dirty="0"/>
              <a:t>ducativa</a:t>
            </a:r>
            <a:r>
              <a:rPr lang="es-CO" sz="2600" dirty="0"/>
              <a:t> oficial. </a:t>
            </a:r>
            <a:endParaRPr lang="en-US" sz="2600" dirty="0"/>
          </a:p>
          <a:p>
            <a:endParaRPr lang="en-CO" dirty="0"/>
          </a:p>
        </p:txBody>
      </p:sp>
      <p:sp>
        <p:nvSpPr>
          <p:cNvPr id="3" name="TextBox 2">
            <a:extLst>
              <a:ext uri="{FF2B5EF4-FFF2-40B4-BE49-F238E27FC236}">
                <a16:creationId xmlns:a16="http://schemas.microsoft.com/office/drawing/2014/main" id="{7C60CE2D-E328-9249-AD4B-2F234B1F1AC8}"/>
              </a:ext>
            </a:extLst>
          </p:cNvPr>
          <p:cNvSpPr txBox="1"/>
          <p:nvPr/>
        </p:nvSpPr>
        <p:spPr>
          <a:xfrm>
            <a:off x="404037" y="3532462"/>
            <a:ext cx="15332149" cy="1292662"/>
          </a:xfrm>
          <a:prstGeom prst="rect">
            <a:avLst/>
          </a:prstGeom>
          <a:noFill/>
        </p:spPr>
        <p:txBody>
          <a:bodyPr wrap="square" rtlCol="0">
            <a:spAutoFit/>
          </a:bodyPr>
          <a:lstStyle/>
          <a:p>
            <a:pPr marL="114300" indent="0" algn="just">
              <a:buNone/>
            </a:pPr>
            <a:r>
              <a:rPr lang="es-CO" sz="2600" dirty="0"/>
              <a:t>Actualmente, imparte sus clases en una variedad de ambientes de aprendizaje y para </a:t>
            </a:r>
            <a:r>
              <a:rPr lang="en-CO" sz="2600" dirty="0"/>
              <a:t>su clase de inglés, </a:t>
            </a:r>
            <a:r>
              <a:rPr lang="es-CO" sz="2600" dirty="0"/>
              <a:t>Claudia</a:t>
            </a:r>
            <a:r>
              <a:rPr lang="en-CO" sz="2600" dirty="0"/>
              <a:t> pensó en </a:t>
            </a:r>
            <a:r>
              <a:rPr lang="en-CO" sz="2600" b="1" dirty="0">
                <a:solidFill>
                  <a:srgbClr val="FFD316"/>
                </a:solidFill>
              </a:rPr>
              <a:t>una actividad para desarrollar </a:t>
            </a:r>
            <a:r>
              <a:rPr lang="es-CO" sz="2600" b="1" dirty="0">
                <a:solidFill>
                  <a:srgbClr val="FFD316"/>
                </a:solidFill>
              </a:rPr>
              <a:t>el </a:t>
            </a:r>
            <a:r>
              <a:rPr lang="en-CO" sz="2600" b="1" dirty="0">
                <a:solidFill>
                  <a:srgbClr val="FFD316"/>
                </a:solidFill>
              </a:rPr>
              <a:t>pensamiento crítico </a:t>
            </a:r>
            <a:r>
              <a:rPr lang="es-CO" sz="2600" dirty="0"/>
              <a:t>de</a:t>
            </a:r>
            <a:r>
              <a:rPr lang="en-CO" sz="2600" dirty="0"/>
              <a:t> </a:t>
            </a:r>
            <a:r>
              <a:rPr lang="es-CO" sz="2600" dirty="0"/>
              <a:t>sus</a:t>
            </a:r>
            <a:r>
              <a:rPr lang="en-CO" sz="2600" dirty="0"/>
              <a:t> estudiante</a:t>
            </a:r>
            <a:r>
              <a:rPr lang="es-CO" sz="2600" dirty="0"/>
              <a:t>s por lo que toma las siguientes decisiones: </a:t>
            </a:r>
          </a:p>
        </p:txBody>
      </p:sp>
      <p:sp>
        <p:nvSpPr>
          <p:cNvPr id="5" name="TextBox 4">
            <a:extLst>
              <a:ext uri="{FF2B5EF4-FFF2-40B4-BE49-F238E27FC236}">
                <a16:creationId xmlns:a16="http://schemas.microsoft.com/office/drawing/2014/main" id="{13F1D6E9-E9A5-F842-AADF-2BFDA0E6118C}"/>
              </a:ext>
            </a:extLst>
          </p:cNvPr>
          <p:cNvSpPr txBox="1"/>
          <p:nvPr/>
        </p:nvSpPr>
        <p:spPr>
          <a:xfrm>
            <a:off x="499729" y="5113784"/>
            <a:ext cx="16129592" cy="2092881"/>
          </a:xfrm>
          <a:prstGeom prst="rect">
            <a:avLst/>
          </a:prstGeom>
          <a:noFill/>
        </p:spPr>
        <p:txBody>
          <a:bodyPr wrap="square" rtlCol="0">
            <a:spAutoFit/>
          </a:bodyPr>
          <a:lstStyle/>
          <a:p>
            <a:pPr algn="just"/>
            <a:r>
              <a:rPr lang="es-CO" sz="2600" dirty="0"/>
              <a:t>V</a:t>
            </a:r>
            <a:r>
              <a:rPr lang="en-CO" sz="2600" dirty="0"/>
              <a:t>a a </a:t>
            </a:r>
            <a:r>
              <a:rPr lang="en-CO" sz="2600" b="1" dirty="0">
                <a:solidFill>
                  <a:srgbClr val="4116B7"/>
                </a:solidFill>
              </a:rPr>
              <a:t>enviar guías de estudio </a:t>
            </a:r>
            <a:r>
              <a:rPr lang="en-CO" sz="2600" dirty="0"/>
              <a:t>a </a:t>
            </a:r>
            <a:r>
              <a:rPr lang="es-CO" sz="2600" dirty="0"/>
              <a:t>los</a:t>
            </a:r>
            <a:r>
              <a:rPr lang="en-CO" sz="2600" dirty="0"/>
              <a:t> estudiantes que </a:t>
            </a:r>
            <a:r>
              <a:rPr lang="en-CO" sz="2600" b="1" dirty="0">
                <a:solidFill>
                  <a:srgbClr val="4116B7"/>
                </a:solidFill>
              </a:rPr>
              <a:t>no pueden conectarse</a:t>
            </a:r>
            <a:r>
              <a:rPr lang="en-CO" sz="2600" dirty="0">
                <a:solidFill>
                  <a:srgbClr val="4116B7"/>
                </a:solidFill>
              </a:rPr>
              <a:t>. </a:t>
            </a:r>
            <a:r>
              <a:rPr lang="en-CO" sz="2600" dirty="0"/>
              <a:t>Las guías de estudio contienen dos textos sobre el medioambiente y el impacto de nuestras acciones en el mismo, con </a:t>
            </a:r>
            <a:r>
              <a:rPr lang="es-CO" sz="2600" dirty="0" err="1"/>
              <a:t>instrucci</a:t>
            </a:r>
            <a:r>
              <a:rPr lang="en-CO" sz="2600" dirty="0"/>
              <a:t>ones claras y </a:t>
            </a:r>
            <a:r>
              <a:rPr lang="es-CO" sz="2600" dirty="0"/>
              <a:t>un </a:t>
            </a:r>
            <a:r>
              <a:rPr lang="en-CO" sz="2600" dirty="0"/>
              <a:t>paso a paso.</a:t>
            </a:r>
          </a:p>
          <a:p>
            <a:pPr algn="just"/>
            <a:endParaRPr lang="en-CO" sz="2600" dirty="0"/>
          </a:p>
          <a:p>
            <a:endParaRPr lang="en-CO" sz="2600" dirty="0"/>
          </a:p>
        </p:txBody>
      </p:sp>
      <p:sp>
        <p:nvSpPr>
          <p:cNvPr id="6" name="TextBox 5">
            <a:extLst>
              <a:ext uri="{FF2B5EF4-FFF2-40B4-BE49-F238E27FC236}">
                <a16:creationId xmlns:a16="http://schemas.microsoft.com/office/drawing/2014/main" id="{32CA7DDB-89CB-1849-8DAE-05A19CA23F00}"/>
              </a:ext>
            </a:extLst>
          </p:cNvPr>
          <p:cNvSpPr txBox="1"/>
          <p:nvPr/>
        </p:nvSpPr>
        <p:spPr>
          <a:xfrm>
            <a:off x="446569" y="6760389"/>
            <a:ext cx="16182752" cy="892552"/>
          </a:xfrm>
          <a:prstGeom prst="rect">
            <a:avLst/>
          </a:prstGeom>
          <a:noFill/>
        </p:spPr>
        <p:txBody>
          <a:bodyPr wrap="square" rtlCol="0">
            <a:spAutoFit/>
          </a:bodyPr>
          <a:lstStyle/>
          <a:p>
            <a:pPr algn="just"/>
            <a:r>
              <a:rPr lang="en-CO" sz="2600" dirty="0"/>
              <a:t>En </a:t>
            </a:r>
            <a:r>
              <a:rPr lang="en-CO" sz="2600" b="1" dirty="0">
                <a:solidFill>
                  <a:srgbClr val="FFD316"/>
                </a:solidFill>
              </a:rPr>
              <a:t>la presencialidad</a:t>
            </a:r>
            <a:r>
              <a:rPr lang="en-CO" sz="2600" dirty="0">
                <a:solidFill>
                  <a:srgbClr val="FFD316"/>
                </a:solidFill>
              </a:rPr>
              <a:t>,</a:t>
            </a:r>
            <a:r>
              <a:rPr lang="en-CO" sz="2600" dirty="0"/>
              <a:t> la docente va a trabajar en grupos pequeños con la misma guía. </a:t>
            </a:r>
          </a:p>
          <a:p>
            <a:pPr algn="just"/>
            <a:r>
              <a:rPr lang="en-CO" sz="2600" dirty="0"/>
              <a:t>Algunos estudiantes </a:t>
            </a:r>
            <a:r>
              <a:rPr lang="en-CO" sz="2600" b="1" dirty="0">
                <a:solidFill>
                  <a:srgbClr val="4116B7"/>
                </a:solidFill>
              </a:rPr>
              <a:t>se conectan por Teams</a:t>
            </a:r>
            <a:r>
              <a:rPr lang="en-CO" sz="2600" dirty="0">
                <a:solidFill>
                  <a:srgbClr val="4116B7"/>
                </a:solidFill>
              </a:rPr>
              <a:t>  </a:t>
            </a:r>
            <a:r>
              <a:rPr lang="en-CO" sz="2600" dirty="0"/>
              <a:t>y en grupos podrán realizar la misma guía en PDF. </a:t>
            </a:r>
          </a:p>
        </p:txBody>
      </p:sp>
      <p:sp>
        <p:nvSpPr>
          <p:cNvPr id="7" name="TextBox 6">
            <a:extLst>
              <a:ext uri="{FF2B5EF4-FFF2-40B4-BE49-F238E27FC236}">
                <a16:creationId xmlns:a16="http://schemas.microsoft.com/office/drawing/2014/main" id="{D768A68E-5C43-4345-A997-D53322AC54AE}"/>
              </a:ext>
            </a:extLst>
          </p:cNvPr>
          <p:cNvSpPr txBox="1"/>
          <p:nvPr/>
        </p:nvSpPr>
        <p:spPr>
          <a:xfrm>
            <a:off x="499729" y="8570394"/>
            <a:ext cx="15959471" cy="1292662"/>
          </a:xfrm>
          <a:prstGeom prst="rect">
            <a:avLst/>
          </a:prstGeom>
          <a:noFill/>
        </p:spPr>
        <p:txBody>
          <a:bodyPr wrap="square" rtlCol="0">
            <a:spAutoFit/>
          </a:bodyPr>
          <a:lstStyle/>
          <a:p>
            <a:r>
              <a:rPr lang="en-CO" sz="2600" dirty="0"/>
              <a:t>La docente </a:t>
            </a:r>
            <a:r>
              <a:rPr lang="en-CO" sz="2600" b="1" dirty="0">
                <a:solidFill>
                  <a:srgbClr val="FFD316"/>
                </a:solidFill>
              </a:rPr>
              <a:t>graba </a:t>
            </a:r>
            <a:r>
              <a:rPr lang="en-CO" sz="2600" dirty="0"/>
              <a:t>su clase y recoge los trabajos de los estudiantes por diferentes medios: </a:t>
            </a:r>
            <a:r>
              <a:rPr lang="en-CO" sz="2600" b="1" dirty="0">
                <a:solidFill>
                  <a:srgbClr val="FFD316"/>
                </a:solidFill>
              </a:rPr>
              <a:t>Whatsapp, Google Classroom, guías en físico  y correo electrónico</a:t>
            </a:r>
            <a:r>
              <a:rPr lang="en-CO" sz="2600" dirty="0"/>
              <a:t>.</a:t>
            </a:r>
          </a:p>
          <a:p>
            <a:endParaRPr lang="en-CO" sz="2600" dirty="0"/>
          </a:p>
        </p:txBody>
      </p:sp>
    </p:spTree>
    <p:extLst>
      <p:ext uri="{BB962C8B-B14F-4D97-AF65-F5344CB8AC3E}">
        <p14:creationId xmlns:p14="http://schemas.microsoft.com/office/powerpoint/2010/main" val="47962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426B82-E849-2C4A-907F-3F0011C23D7F}"/>
              </a:ext>
            </a:extLst>
          </p:cNvPr>
          <p:cNvSpPr>
            <a:spLocks noGrp="1"/>
          </p:cNvSpPr>
          <p:nvPr>
            <p:ph type="title"/>
          </p:nvPr>
        </p:nvSpPr>
        <p:spPr>
          <a:xfrm>
            <a:off x="623400" y="1506220"/>
            <a:ext cx="17041200" cy="1145400"/>
          </a:xfrm>
        </p:spPr>
        <p:txBody>
          <a:bodyPr/>
          <a:lstStyle/>
          <a:p>
            <a:r>
              <a:rPr lang="en-CO" b="1">
                <a:solidFill>
                  <a:srgbClr val="FFC000"/>
                </a:solidFill>
              </a:rPr>
              <a:t>Analicemos</a:t>
            </a:r>
          </a:p>
        </p:txBody>
      </p:sp>
      <p:sp>
        <p:nvSpPr>
          <p:cNvPr id="3" name="TextBox 2">
            <a:extLst>
              <a:ext uri="{FF2B5EF4-FFF2-40B4-BE49-F238E27FC236}">
                <a16:creationId xmlns:a16="http://schemas.microsoft.com/office/drawing/2014/main" id="{617CF31B-0319-E244-A4E1-17B912CDF98E}"/>
              </a:ext>
            </a:extLst>
          </p:cNvPr>
          <p:cNvSpPr txBox="1"/>
          <p:nvPr/>
        </p:nvSpPr>
        <p:spPr>
          <a:xfrm>
            <a:off x="6523808" y="2864311"/>
            <a:ext cx="10643308" cy="1754326"/>
          </a:xfrm>
          <a:prstGeom prst="rect">
            <a:avLst/>
          </a:prstGeom>
          <a:noFill/>
        </p:spPr>
        <p:txBody>
          <a:bodyPr wrap="square" lIns="91440" tIns="45720" rIns="91440" bIns="45720" rtlCol="0" anchor="t">
            <a:spAutoFit/>
          </a:bodyPr>
          <a:lstStyle/>
          <a:p>
            <a:pPr>
              <a:buClrTx/>
              <a:defRPr/>
            </a:pPr>
            <a:r>
              <a:rPr lang="en-CO" sz="3600" dirty="0">
                <a:solidFill>
                  <a:srgbClr val="FFC000"/>
                </a:solidFill>
              </a:rPr>
              <a:t>¿Cómo es la planeación de la docente en los diferentes escenarios de enseñanza?</a:t>
            </a:r>
          </a:p>
          <a:p>
            <a:endParaRPr lang="en-CO" sz="3600" dirty="0">
              <a:solidFill>
                <a:srgbClr val="FFC000"/>
              </a:solidFill>
            </a:endParaRPr>
          </a:p>
        </p:txBody>
      </p:sp>
      <p:sp>
        <p:nvSpPr>
          <p:cNvPr id="4" name="TextBox 3">
            <a:extLst>
              <a:ext uri="{FF2B5EF4-FFF2-40B4-BE49-F238E27FC236}">
                <a16:creationId xmlns:a16="http://schemas.microsoft.com/office/drawing/2014/main" id="{3E9F302A-E337-7642-AEB1-07086794E292}"/>
              </a:ext>
            </a:extLst>
          </p:cNvPr>
          <p:cNvSpPr txBox="1"/>
          <p:nvPr/>
        </p:nvSpPr>
        <p:spPr>
          <a:xfrm>
            <a:off x="7122796" y="4474101"/>
            <a:ext cx="7098632" cy="1200329"/>
          </a:xfrm>
          <a:prstGeom prst="rect">
            <a:avLst/>
          </a:prstGeom>
          <a:noFill/>
        </p:spPr>
        <p:txBody>
          <a:bodyPr wrap="square" rtlCol="0">
            <a:spAutoFit/>
          </a:bodyPr>
          <a:lstStyle/>
          <a:p>
            <a:r>
              <a:rPr lang="en-CO" sz="3600" dirty="0">
                <a:solidFill>
                  <a:schemeClr val="bg2">
                    <a:lumMod val="75000"/>
                  </a:schemeClr>
                </a:solidFill>
              </a:rPr>
              <a:t>¿Qué notan sobre los materiales? </a:t>
            </a:r>
          </a:p>
          <a:p>
            <a:endParaRPr lang="en-CO" sz="3600" dirty="0">
              <a:solidFill>
                <a:schemeClr val="bg2">
                  <a:lumMod val="75000"/>
                </a:schemeClr>
              </a:solidFill>
            </a:endParaRPr>
          </a:p>
        </p:txBody>
      </p:sp>
      <p:sp>
        <p:nvSpPr>
          <p:cNvPr id="5" name="TextBox 4">
            <a:extLst>
              <a:ext uri="{FF2B5EF4-FFF2-40B4-BE49-F238E27FC236}">
                <a16:creationId xmlns:a16="http://schemas.microsoft.com/office/drawing/2014/main" id="{89BBC8BC-635A-5D49-880A-CF60827A9F9D}"/>
              </a:ext>
            </a:extLst>
          </p:cNvPr>
          <p:cNvSpPr txBox="1"/>
          <p:nvPr/>
        </p:nvSpPr>
        <p:spPr>
          <a:xfrm>
            <a:off x="6952533" y="5924818"/>
            <a:ext cx="7603958" cy="1200329"/>
          </a:xfrm>
          <a:prstGeom prst="rect">
            <a:avLst/>
          </a:prstGeom>
          <a:noFill/>
        </p:spPr>
        <p:txBody>
          <a:bodyPr wrap="square" rtlCol="0">
            <a:spAutoFit/>
          </a:bodyPr>
          <a:lstStyle/>
          <a:p>
            <a:r>
              <a:rPr lang="en-CO" sz="3600" dirty="0">
                <a:solidFill>
                  <a:srgbClr val="FFC000"/>
                </a:solidFill>
              </a:rPr>
              <a:t>¿Qué notan sobre la participación?</a:t>
            </a:r>
          </a:p>
          <a:p>
            <a:endParaRPr lang="en-CO" sz="3600" dirty="0">
              <a:solidFill>
                <a:srgbClr val="FFC000"/>
              </a:solidFill>
            </a:endParaRPr>
          </a:p>
        </p:txBody>
      </p:sp>
      <p:sp>
        <p:nvSpPr>
          <p:cNvPr id="6" name="TextBox 5">
            <a:extLst>
              <a:ext uri="{FF2B5EF4-FFF2-40B4-BE49-F238E27FC236}">
                <a16:creationId xmlns:a16="http://schemas.microsoft.com/office/drawing/2014/main" id="{09734520-8CD3-5B48-8A19-2A3F4E0CF91C}"/>
              </a:ext>
            </a:extLst>
          </p:cNvPr>
          <p:cNvSpPr txBox="1"/>
          <p:nvPr/>
        </p:nvSpPr>
        <p:spPr>
          <a:xfrm>
            <a:off x="5064557" y="7560232"/>
            <a:ext cx="12826903" cy="1754326"/>
          </a:xfrm>
          <a:prstGeom prst="rect">
            <a:avLst/>
          </a:prstGeom>
          <a:noFill/>
        </p:spPr>
        <p:txBody>
          <a:bodyPr wrap="square" rtlCol="0">
            <a:spAutoFit/>
          </a:bodyPr>
          <a:lstStyle/>
          <a:p>
            <a:r>
              <a:rPr lang="en-CO" sz="3600" dirty="0">
                <a:solidFill>
                  <a:schemeClr val="bg2">
                    <a:lumMod val="75000"/>
                  </a:schemeClr>
                </a:solidFill>
              </a:rPr>
              <a:t>¿Creen que los estudiantes en todos los e</a:t>
            </a:r>
            <a:r>
              <a:rPr lang="es-CO" sz="3600" dirty="0">
                <a:solidFill>
                  <a:schemeClr val="bg2">
                    <a:lumMod val="75000"/>
                  </a:schemeClr>
                </a:solidFill>
              </a:rPr>
              <a:t>s</a:t>
            </a:r>
            <a:r>
              <a:rPr lang="en-CO" sz="3600" dirty="0">
                <a:solidFill>
                  <a:schemeClr val="bg2">
                    <a:lumMod val="75000"/>
                  </a:schemeClr>
                </a:solidFill>
              </a:rPr>
              <a:t>cenarios pueden lograr los objetivos de aprendizaje de manera equitativa?</a:t>
            </a:r>
          </a:p>
          <a:p>
            <a:endParaRPr lang="en-CO" sz="3600" dirty="0">
              <a:solidFill>
                <a:schemeClr val="bg2">
                  <a:lumMod val="75000"/>
                </a:schemeClr>
              </a:solidFill>
            </a:endParaRPr>
          </a:p>
        </p:txBody>
      </p:sp>
      <p:pic>
        <p:nvPicPr>
          <p:cNvPr id="8" name="Picture 7" descr="Icon&#10;&#10;Description automatically generated">
            <a:extLst>
              <a:ext uri="{FF2B5EF4-FFF2-40B4-BE49-F238E27FC236}">
                <a16:creationId xmlns:a16="http://schemas.microsoft.com/office/drawing/2014/main" id="{C59ABFF0-BFA0-284A-8341-FC2E4AC503BE}"/>
              </a:ext>
            </a:extLst>
          </p:cNvPr>
          <p:cNvPicPr>
            <a:picLocks noChangeAspect="1"/>
          </p:cNvPicPr>
          <p:nvPr/>
        </p:nvPicPr>
        <p:blipFill>
          <a:blip r:embed="rId3"/>
          <a:stretch>
            <a:fillRect/>
          </a:stretch>
        </p:blipFill>
        <p:spPr>
          <a:xfrm>
            <a:off x="0" y="1948671"/>
            <a:ext cx="5951574" cy="5951574"/>
          </a:xfrm>
          <a:prstGeom prst="rect">
            <a:avLst/>
          </a:prstGeom>
        </p:spPr>
      </p:pic>
    </p:spTree>
    <p:extLst>
      <p:ext uri="{BB962C8B-B14F-4D97-AF65-F5344CB8AC3E}">
        <p14:creationId xmlns:p14="http://schemas.microsoft.com/office/powerpoint/2010/main" val="2390514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79"/>
        <p:cNvGrpSpPr/>
        <p:nvPr/>
      </p:nvGrpSpPr>
      <p:grpSpPr>
        <a:xfrm>
          <a:off x="0" y="0"/>
          <a:ext cx="0" cy="0"/>
          <a:chOff x="0" y="0"/>
          <a:chExt cx="0" cy="0"/>
        </a:xfrm>
      </p:grpSpPr>
      <p:sp>
        <p:nvSpPr>
          <p:cNvPr id="102" name="Google Shape;1280;p37">
            <a:extLst>
              <a:ext uri="{FF2B5EF4-FFF2-40B4-BE49-F238E27FC236}">
                <a16:creationId xmlns:a16="http://schemas.microsoft.com/office/drawing/2014/main" id="{24C1A5A6-CCD6-475E-8920-ECC18E98A710}"/>
              </a:ext>
            </a:extLst>
          </p:cNvPr>
          <p:cNvSpPr/>
          <p:nvPr/>
        </p:nvSpPr>
        <p:spPr>
          <a:xfrm rot="17862222" flipH="1">
            <a:off x="8633932" y="4515269"/>
            <a:ext cx="582770" cy="338130"/>
          </a:xfrm>
          <a:custGeom>
            <a:avLst/>
            <a:gdLst/>
            <a:ahLst/>
            <a:cxnLst/>
            <a:rect l="l" t="t" r="r" b="b"/>
            <a:pathLst>
              <a:path w="29937" h="12370" extrusionOk="0">
                <a:moveTo>
                  <a:pt x="1364" y="1"/>
                </a:moveTo>
                <a:lnTo>
                  <a:pt x="1255" y="8"/>
                </a:lnTo>
                <a:lnTo>
                  <a:pt x="1146" y="22"/>
                </a:lnTo>
                <a:lnTo>
                  <a:pt x="1037" y="51"/>
                </a:lnTo>
                <a:lnTo>
                  <a:pt x="928" y="80"/>
                </a:lnTo>
                <a:lnTo>
                  <a:pt x="830" y="117"/>
                </a:lnTo>
                <a:lnTo>
                  <a:pt x="731" y="160"/>
                </a:lnTo>
                <a:lnTo>
                  <a:pt x="622" y="218"/>
                </a:lnTo>
                <a:lnTo>
                  <a:pt x="524" y="284"/>
                </a:lnTo>
                <a:lnTo>
                  <a:pt x="437" y="356"/>
                </a:lnTo>
                <a:lnTo>
                  <a:pt x="339" y="436"/>
                </a:lnTo>
                <a:lnTo>
                  <a:pt x="251" y="531"/>
                </a:lnTo>
                <a:lnTo>
                  <a:pt x="164" y="625"/>
                </a:lnTo>
                <a:lnTo>
                  <a:pt x="110" y="720"/>
                </a:lnTo>
                <a:lnTo>
                  <a:pt x="55" y="814"/>
                </a:lnTo>
                <a:lnTo>
                  <a:pt x="22" y="901"/>
                </a:lnTo>
                <a:lnTo>
                  <a:pt x="0" y="981"/>
                </a:lnTo>
                <a:lnTo>
                  <a:pt x="0" y="1068"/>
                </a:lnTo>
                <a:lnTo>
                  <a:pt x="0" y="1148"/>
                </a:lnTo>
                <a:lnTo>
                  <a:pt x="22" y="1228"/>
                </a:lnTo>
                <a:lnTo>
                  <a:pt x="44" y="1301"/>
                </a:lnTo>
                <a:lnTo>
                  <a:pt x="88" y="1373"/>
                </a:lnTo>
                <a:lnTo>
                  <a:pt x="131" y="1446"/>
                </a:lnTo>
                <a:lnTo>
                  <a:pt x="186" y="1518"/>
                </a:lnTo>
                <a:lnTo>
                  <a:pt x="251" y="1584"/>
                </a:lnTo>
                <a:lnTo>
                  <a:pt x="328" y="1656"/>
                </a:lnTo>
                <a:lnTo>
                  <a:pt x="404" y="1722"/>
                </a:lnTo>
                <a:lnTo>
                  <a:pt x="590" y="1845"/>
                </a:lnTo>
                <a:lnTo>
                  <a:pt x="786" y="1962"/>
                </a:lnTo>
                <a:lnTo>
                  <a:pt x="993" y="2078"/>
                </a:lnTo>
                <a:lnTo>
                  <a:pt x="1222" y="2187"/>
                </a:lnTo>
                <a:lnTo>
                  <a:pt x="1670" y="2397"/>
                </a:lnTo>
                <a:lnTo>
                  <a:pt x="2095" y="2593"/>
                </a:lnTo>
                <a:lnTo>
                  <a:pt x="4834" y="3930"/>
                </a:lnTo>
                <a:lnTo>
                  <a:pt x="6197" y="4591"/>
                </a:lnTo>
                <a:lnTo>
                  <a:pt x="7583" y="5244"/>
                </a:lnTo>
                <a:lnTo>
                  <a:pt x="8968" y="5891"/>
                </a:lnTo>
                <a:lnTo>
                  <a:pt x="10354" y="6523"/>
                </a:lnTo>
                <a:lnTo>
                  <a:pt x="11761" y="7147"/>
                </a:lnTo>
                <a:lnTo>
                  <a:pt x="12470" y="7452"/>
                </a:lnTo>
                <a:lnTo>
                  <a:pt x="13190" y="7757"/>
                </a:lnTo>
                <a:lnTo>
                  <a:pt x="13900" y="8048"/>
                </a:lnTo>
                <a:lnTo>
                  <a:pt x="14620" y="8346"/>
                </a:lnTo>
                <a:lnTo>
                  <a:pt x="15351" y="8629"/>
                </a:lnTo>
                <a:lnTo>
                  <a:pt x="16082" y="8912"/>
                </a:lnTo>
                <a:lnTo>
                  <a:pt x="16812" y="9188"/>
                </a:lnTo>
                <a:lnTo>
                  <a:pt x="17554" y="9457"/>
                </a:lnTo>
                <a:lnTo>
                  <a:pt x="18296" y="9718"/>
                </a:lnTo>
                <a:lnTo>
                  <a:pt x="19049" y="9972"/>
                </a:lnTo>
                <a:lnTo>
                  <a:pt x="19813" y="10227"/>
                </a:lnTo>
                <a:lnTo>
                  <a:pt x="20576" y="10466"/>
                </a:lnTo>
                <a:lnTo>
                  <a:pt x="21340" y="10706"/>
                </a:lnTo>
                <a:lnTo>
                  <a:pt x="22126" y="10931"/>
                </a:lnTo>
                <a:lnTo>
                  <a:pt x="22900" y="11149"/>
                </a:lnTo>
                <a:lnTo>
                  <a:pt x="23697" y="11360"/>
                </a:lnTo>
                <a:lnTo>
                  <a:pt x="24493" y="11563"/>
                </a:lnTo>
                <a:lnTo>
                  <a:pt x="25300" y="11759"/>
                </a:lnTo>
                <a:lnTo>
                  <a:pt x="26391" y="12006"/>
                </a:lnTo>
                <a:lnTo>
                  <a:pt x="27493" y="12231"/>
                </a:lnTo>
                <a:lnTo>
                  <a:pt x="27700" y="12268"/>
                </a:lnTo>
                <a:lnTo>
                  <a:pt x="27951" y="12297"/>
                </a:lnTo>
                <a:lnTo>
                  <a:pt x="28268" y="12326"/>
                </a:lnTo>
                <a:lnTo>
                  <a:pt x="28682" y="12369"/>
                </a:lnTo>
                <a:lnTo>
                  <a:pt x="28824" y="12304"/>
                </a:lnTo>
                <a:lnTo>
                  <a:pt x="29010" y="12238"/>
                </a:lnTo>
                <a:lnTo>
                  <a:pt x="29206" y="12166"/>
                </a:lnTo>
                <a:lnTo>
                  <a:pt x="29413" y="12086"/>
                </a:lnTo>
                <a:lnTo>
                  <a:pt x="29610" y="11999"/>
                </a:lnTo>
                <a:lnTo>
                  <a:pt x="29697" y="11955"/>
                </a:lnTo>
                <a:lnTo>
                  <a:pt x="29773" y="11904"/>
                </a:lnTo>
                <a:lnTo>
                  <a:pt x="29828" y="11861"/>
                </a:lnTo>
                <a:lnTo>
                  <a:pt x="29882" y="11810"/>
                </a:lnTo>
                <a:lnTo>
                  <a:pt x="29915" y="11759"/>
                </a:lnTo>
                <a:lnTo>
                  <a:pt x="29937" y="11701"/>
                </a:lnTo>
                <a:lnTo>
                  <a:pt x="29937" y="11628"/>
                </a:lnTo>
                <a:lnTo>
                  <a:pt x="29937" y="11541"/>
                </a:lnTo>
                <a:lnTo>
                  <a:pt x="29926" y="11461"/>
                </a:lnTo>
                <a:lnTo>
                  <a:pt x="29893" y="11374"/>
                </a:lnTo>
                <a:lnTo>
                  <a:pt x="29861" y="11280"/>
                </a:lnTo>
                <a:lnTo>
                  <a:pt x="29828" y="11193"/>
                </a:lnTo>
                <a:lnTo>
                  <a:pt x="29773" y="11098"/>
                </a:lnTo>
                <a:lnTo>
                  <a:pt x="29719" y="11011"/>
                </a:lnTo>
                <a:lnTo>
                  <a:pt x="29664" y="10924"/>
                </a:lnTo>
                <a:lnTo>
                  <a:pt x="29588" y="10844"/>
                </a:lnTo>
                <a:lnTo>
                  <a:pt x="29512" y="10764"/>
                </a:lnTo>
                <a:lnTo>
                  <a:pt x="29435" y="10691"/>
                </a:lnTo>
                <a:lnTo>
                  <a:pt x="29359" y="10626"/>
                </a:lnTo>
                <a:lnTo>
                  <a:pt x="29272" y="10568"/>
                </a:lnTo>
                <a:lnTo>
                  <a:pt x="29173" y="10517"/>
                </a:lnTo>
                <a:lnTo>
                  <a:pt x="29086" y="10474"/>
                </a:lnTo>
                <a:lnTo>
                  <a:pt x="28770" y="10350"/>
                </a:lnTo>
                <a:lnTo>
                  <a:pt x="28442" y="10234"/>
                </a:lnTo>
                <a:lnTo>
                  <a:pt x="27799" y="10009"/>
                </a:lnTo>
                <a:lnTo>
                  <a:pt x="27133" y="9798"/>
                </a:lnTo>
                <a:lnTo>
                  <a:pt x="26468" y="9588"/>
                </a:lnTo>
                <a:lnTo>
                  <a:pt x="25802" y="9384"/>
                </a:lnTo>
                <a:lnTo>
                  <a:pt x="25137" y="9166"/>
                </a:lnTo>
                <a:lnTo>
                  <a:pt x="24493" y="8948"/>
                </a:lnTo>
                <a:lnTo>
                  <a:pt x="24166" y="8832"/>
                </a:lnTo>
                <a:lnTo>
                  <a:pt x="23849" y="8709"/>
                </a:lnTo>
                <a:lnTo>
                  <a:pt x="21351" y="7714"/>
                </a:lnTo>
                <a:lnTo>
                  <a:pt x="18853" y="6719"/>
                </a:lnTo>
                <a:lnTo>
                  <a:pt x="13856" y="4721"/>
                </a:lnTo>
                <a:lnTo>
                  <a:pt x="8870" y="2717"/>
                </a:lnTo>
                <a:lnTo>
                  <a:pt x="3873" y="720"/>
                </a:lnTo>
                <a:lnTo>
                  <a:pt x="3448" y="545"/>
                </a:lnTo>
                <a:lnTo>
                  <a:pt x="2990" y="356"/>
                </a:lnTo>
                <a:lnTo>
                  <a:pt x="2761" y="269"/>
                </a:lnTo>
                <a:lnTo>
                  <a:pt x="2532" y="189"/>
                </a:lnTo>
                <a:lnTo>
                  <a:pt x="2292" y="124"/>
                </a:lnTo>
                <a:lnTo>
                  <a:pt x="2062" y="66"/>
                </a:lnTo>
                <a:lnTo>
                  <a:pt x="1822" y="22"/>
                </a:lnTo>
                <a:lnTo>
                  <a:pt x="1713" y="8"/>
                </a:lnTo>
                <a:lnTo>
                  <a:pt x="159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16" name="Group 15">
            <a:extLst>
              <a:ext uri="{FF2B5EF4-FFF2-40B4-BE49-F238E27FC236}">
                <a16:creationId xmlns:a16="http://schemas.microsoft.com/office/drawing/2014/main" id="{280BB3DD-2115-C34F-9EEA-0AD39A49D814}"/>
              </a:ext>
            </a:extLst>
          </p:cNvPr>
          <p:cNvGrpSpPr/>
          <p:nvPr/>
        </p:nvGrpSpPr>
        <p:grpSpPr>
          <a:xfrm>
            <a:off x="5226669" y="1122761"/>
            <a:ext cx="7650002" cy="3068646"/>
            <a:chOff x="3664168" y="1317151"/>
            <a:chExt cx="4736881" cy="2574686"/>
          </a:xfrm>
        </p:grpSpPr>
        <p:grpSp>
          <p:nvGrpSpPr>
            <p:cNvPr id="14" name="Group 13">
              <a:extLst>
                <a:ext uri="{FF2B5EF4-FFF2-40B4-BE49-F238E27FC236}">
                  <a16:creationId xmlns:a16="http://schemas.microsoft.com/office/drawing/2014/main" id="{377708B1-3147-524B-A298-19B4EE61E576}"/>
                </a:ext>
              </a:extLst>
            </p:cNvPr>
            <p:cNvGrpSpPr/>
            <p:nvPr/>
          </p:nvGrpSpPr>
          <p:grpSpPr>
            <a:xfrm>
              <a:off x="5641369" y="1317151"/>
              <a:ext cx="778977" cy="425596"/>
              <a:chOff x="5307571" y="1440401"/>
              <a:chExt cx="778977" cy="425596"/>
            </a:xfrm>
          </p:grpSpPr>
          <p:sp>
            <p:nvSpPr>
              <p:cNvPr id="1288" name="Google Shape;1288;p37"/>
              <p:cNvSpPr/>
              <p:nvPr/>
            </p:nvSpPr>
            <p:spPr>
              <a:xfrm>
                <a:off x="5307571" y="1440401"/>
                <a:ext cx="591419" cy="425596"/>
              </a:xfrm>
              <a:custGeom>
                <a:avLst/>
                <a:gdLst/>
                <a:ahLst/>
                <a:cxnLst/>
                <a:rect l="l" t="t" r="r" b="b"/>
                <a:pathLst>
                  <a:path w="10475" h="7538" extrusionOk="0">
                    <a:moveTo>
                      <a:pt x="7501" y="1"/>
                    </a:moveTo>
                    <a:lnTo>
                      <a:pt x="6849" y="117"/>
                    </a:lnTo>
                    <a:lnTo>
                      <a:pt x="6278" y="358"/>
                    </a:lnTo>
                    <a:lnTo>
                      <a:pt x="5778" y="724"/>
                    </a:lnTo>
                    <a:lnTo>
                      <a:pt x="5555" y="956"/>
                    </a:lnTo>
                    <a:lnTo>
                      <a:pt x="4340" y="2314"/>
                    </a:lnTo>
                    <a:lnTo>
                      <a:pt x="3135" y="3671"/>
                    </a:lnTo>
                    <a:lnTo>
                      <a:pt x="1679" y="5198"/>
                    </a:lnTo>
                    <a:lnTo>
                      <a:pt x="232" y="6725"/>
                    </a:lnTo>
                    <a:lnTo>
                      <a:pt x="179" y="6787"/>
                    </a:lnTo>
                    <a:lnTo>
                      <a:pt x="116" y="6948"/>
                    </a:lnTo>
                    <a:lnTo>
                      <a:pt x="45" y="7225"/>
                    </a:lnTo>
                    <a:lnTo>
                      <a:pt x="0" y="7404"/>
                    </a:lnTo>
                    <a:lnTo>
                      <a:pt x="197" y="7448"/>
                    </a:lnTo>
                    <a:lnTo>
                      <a:pt x="491" y="7529"/>
                    </a:lnTo>
                    <a:lnTo>
                      <a:pt x="679" y="7538"/>
                    </a:lnTo>
                    <a:lnTo>
                      <a:pt x="759" y="7511"/>
                    </a:lnTo>
                    <a:lnTo>
                      <a:pt x="1000" y="7413"/>
                    </a:lnTo>
                    <a:lnTo>
                      <a:pt x="1447" y="7109"/>
                    </a:lnTo>
                    <a:lnTo>
                      <a:pt x="1634" y="6930"/>
                    </a:lnTo>
                    <a:lnTo>
                      <a:pt x="3822" y="4582"/>
                    </a:lnTo>
                    <a:lnTo>
                      <a:pt x="6019" y="2233"/>
                    </a:lnTo>
                    <a:lnTo>
                      <a:pt x="6269" y="1983"/>
                    </a:lnTo>
                    <a:lnTo>
                      <a:pt x="6689" y="1653"/>
                    </a:lnTo>
                    <a:lnTo>
                      <a:pt x="6992" y="1474"/>
                    </a:lnTo>
                    <a:lnTo>
                      <a:pt x="7144" y="1394"/>
                    </a:lnTo>
                    <a:lnTo>
                      <a:pt x="7341" y="1322"/>
                    </a:lnTo>
                    <a:lnTo>
                      <a:pt x="7733" y="1260"/>
                    </a:lnTo>
                    <a:lnTo>
                      <a:pt x="8117" y="1296"/>
                    </a:lnTo>
                    <a:lnTo>
                      <a:pt x="8466" y="1421"/>
                    </a:lnTo>
                    <a:lnTo>
                      <a:pt x="8778" y="1626"/>
                    </a:lnTo>
                    <a:lnTo>
                      <a:pt x="9019" y="1885"/>
                    </a:lnTo>
                    <a:lnTo>
                      <a:pt x="9189" y="2197"/>
                    </a:lnTo>
                    <a:lnTo>
                      <a:pt x="9269" y="2555"/>
                    </a:lnTo>
                    <a:lnTo>
                      <a:pt x="9260" y="2751"/>
                    </a:lnTo>
                    <a:lnTo>
                      <a:pt x="9243" y="2930"/>
                    </a:lnTo>
                    <a:lnTo>
                      <a:pt x="9144" y="3287"/>
                    </a:lnTo>
                    <a:lnTo>
                      <a:pt x="8975" y="3608"/>
                    </a:lnTo>
                    <a:lnTo>
                      <a:pt x="8743" y="3894"/>
                    </a:lnTo>
                    <a:lnTo>
                      <a:pt x="8466" y="4135"/>
                    </a:lnTo>
                    <a:lnTo>
                      <a:pt x="8153" y="4332"/>
                    </a:lnTo>
                    <a:lnTo>
                      <a:pt x="7814" y="4457"/>
                    </a:lnTo>
                    <a:lnTo>
                      <a:pt x="7457" y="4510"/>
                    </a:lnTo>
                    <a:lnTo>
                      <a:pt x="7269" y="4501"/>
                    </a:lnTo>
                    <a:lnTo>
                      <a:pt x="6957" y="4457"/>
                    </a:lnTo>
                    <a:lnTo>
                      <a:pt x="6331" y="4305"/>
                    </a:lnTo>
                    <a:lnTo>
                      <a:pt x="6019" y="4251"/>
                    </a:lnTo>
                    <a:lnTo>
                      <a:pt x="5840" y="4251"/>
                    </a:lnTo>
                    <a:lnTo>
                      <a:pt x="5492" y="4323"/>
                    </a:lnTo>
                    <a:lnTo>
                      <a:pt x="5313" y="4359"/>
                    </a:lnTo>
                    <a:lnTo>
                      <a:pt x="5349" y="4564"/>
                    </a:lnTo>
                    <a:lnTo>
                      <a:pt x="5385" y="4868"/>
                    </a:lnTo>
                    <a:lnTo>
                      <a:pt x="5447" y="5046"/>
                    </a:lnTo>
                    <a:lnTo>
                      <a:pt x="5492" y="5126"/>
                    </a:lnTo>
                    <a:lnTo>
                      <a:pt x="5626" y="5278"/>
                    </a:lnTo>
                    <a:lnTo>
                      <a:pt x="5992" y="5510"/>
                    </a:lnTo>
                    <a:lnTo>
                      <a:pt x="6198" y="5582"/>
                    </a:lnTo>
                    <a:lnTo>
                      <a:pt x="6394" y="5635"/>
                    </a:lnTo>
                    <a:lnTo>
                      <a:pt x="6787" y="5725"/>
                    </a:lnTo>
                    <a:lnTo>
                      <a:pt x="7180" y="5761"/>
                    </a:lnTo>
                    <a:lnTo>
                      <a:pt x="7555" y="5743"/>
                    </a:lnTo>
                    <a:lnTo>
                      <a:pt x="7930" y="5689"/>
                    </a:lnTo>
                    <a:lnTo>
                      <a:pt x="8296" y="5582"/>
                    </a:lnTo>
                    <a:lnTo>
                      <a:pt x="8653" y="5430"/>
                    </a:lnTo>
                    <a:lnTo>
                      <a:pt x="9010" y="5234"/>
                    </a:lnTo>
                    <a:lnTo>
                      <a:pt x="9180" y="5118"/>
                    </a:lnTo>
                    <a:lnTo>
                      <a:pt x="9359" y="4975"/>
                    </a:lnTo>
                    <a:lnTo>
                      <a:pt x="9689" y="4644"/>
                    </a:lnTo>
                    <a:lnTo>
                      <a:pt x="9966" y="4269"/>
                    </a:lnTo>
                    <a:lnTo>
                      <a:pt x="10180" y="3858"/>
                    </a:lnTo>
                    <a:lnTo>
                      <a:pt x="10350" y="3430"/>
                    </a:lnTo>
                    <a:lnTo>
                      <a:pt x="10448" y="2992"/>
                    </a:lnTo>
                    <a:lnTo>
                      <a:pt x="10475" y="2564"/>
                    </a:lnTo>
                    <a:lnTo>
                      <a:pt x="10430" y="2162"/>
                    </a:lnTo>
                    <a:lnTo>
                      <a:pt x="10377" y="1974"/>
                    </a:lnTo>
                    <a:lnTo>
                      <a:pt x="10296" y="1751"/>
                    </a:lnTo>
                    <a:lnTo>
                      <a:pt x="10091" y="1340"/>
                    </a:lnTo>
                    <a:lnTo>
                      <a:pt x="9841" y="983"/>
                    </a:lnTo>
                    <a:lnTo>
                      <a:pt x="9546" y="670"/>
                    </a:lnTo>
                    <a:lnTo>
                      <a:pt x="9216" y="420"/>
                    </a:lnTo>
                    <a:lnTo>
                      <a:pt x="8859" y="224"/>
                    </a:lnTo>
                    <a:lnTo>
                      <a:pt x="8475" y="81"/>
                    </a:lnTo>
                    <a:lnTo>
                      <a:pt x="8073" y="10"/>
                    </a:lnTo>
                    <a:lnTo>
                      <a:pt x="7867"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1289" name="Google Shape;1289;p37"/>
              <p:cNvSpPr/>
              <p:nvPr/>
            </p:nvSpPr>
            <p:spPr>
              <a:xfrm>
                <a:off x="5901980" y="1657208"/>
                <a:ext cx="184568" cy="208281"/>
              </a:xfrm>
              <a:custGeom>
                <a:avLst/>
                <a:gdLst/>
                <a:ahLst/>
                <a:cxnLst/>
                <a:rect l="l" t="t" r="r" b="b"/>
                <a:pathLst>
                  <a:path w="3269" h="3689" extrusionOk="0">
                    <a:moveTo>
                      <a:pt x="340" y="1"/>
                    </a:moveTo>
                    <a:lnTo>
                      <a:pt x="197" y="45"/>
                    </a:lnTo>
                    <a:lnTo>
                      <a:pt x="161" y="72"/>
                    </a:lnTo>
                    <a:lnTo>
                      <a:pt x="72" y="224"/>
                    </a:lnTo>
                    <a:lnTo>
                      <a:pt x="1" y="501"/>
                    </a:lnTo>
                    <a:lnTo>
                      <a:pt x="1" y="679"/>
                    </a:lnTo>
                    <a:lnTo>
                      <a:pt x="18" y="760"/>
                    </a:lnTo>
                    <a:lnTo>
                      <a:pt x="99" y="992"/>
                    </a:lnTo>
                    <a:lnTo>
                      <a:pt x="295" y="1411"/>
                    </a:lnTo>
                    <a:lnTo>
                      <a:pt x="554" y="1795"/>
                    </a:lnTo>
                    <a:lnTo>
                      <a:pt x="840" y="2153"/>
                    </a:lnTo>
                    <a:lnTo>
                      <a:pt x="1670" y="2947"/>
                    </a:lnTo>
                    <a:lnTo>
                      <a:pt x="2367" y="3555"/>
                    </a:lnTo>
                    <a:lnTo>
                      <a:pt x="2438" y="3608"/>
                    </a:lnTo>
                    <a:lnTo>
                      <a:pt x="2590" y="3680"/>
                    </a:lnTo>
                    <a:lnTo>
                      <a:pt x="2742" y="3689"/>
                    </a:lnTo>
                    <a:lnTo>
                      <a:pt x="2894" y="3653"/>
                    </a:lnTo>
                    <a:lnTo>
                      <a:pt x="3028" y="3573"/>
                    </a:lnTo>
                    <a:lnTo>
                      <a:pt x="3144" y="3456"/>
                    </a:lnTo>
                    <a:lnTo>
                      <a:pt x="3224" y="3314"/>
                    </a:lnTo>
                    <a:lnTo>
                      <a:pt x="3269" y="3135"/>
                    </a:lnTo>
                    <a:lnTo>
                      <a:pt x="3269" y="3037"/>
                    </a:lnTo>
                    <a:lnTo>
                      <a:pt x="3251" y="2894"/>
                    </a:lnTo>
                    <a:lnTo>
                      <a:pt x="3180" y="2742"/>
                    </a:lnTo>
                    <a:lnTo>
                      <a:pt x="1965" y="1394"/>
                    </a:lnTo>
                    <a:lnTo>
                      <a:pt x="724" y="72"/>
                    </a:lnTo>
                    <a:lnTo>
                      <a:pt x="679" y="45"/>
                    </a:lnTo>
                    <a:lnTo>
                      <a:pt x="527"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1290" name="Google Shape;1290;p37"/>
              <p:cNvSpPr/>
              <p:nvPr/>
            </p:nvSpPr>
            <p:spPr>
              <a:xfrm>
                <a:off x="5685173" y="1565967"/>
                <a:ext cx="81755" cy="74132"/>
              </a:xfrm>
              <a:custGeom>
                <a:avLst/>
                <a:gdLst/>
                <a:ahLst/>
                <a:cxnLst/>
                <a:rect l="l" t="t" r="r" b="b"/>
                <a:pathLst>
                  <a:path w="1448" h="1313" extrusionOk="0">
                    <a:moveTo>
                      <a:pt x="760" y="0"/>
                    </a:moveTo>
                    <a:lnTo>
                      <a:pt x="679" y="9"/>
                    </a:lnTo>
                    <a:lnTo>
                      <a:pt x="572" y="36"/>
                    </a:lnTo>
                    <a:lnTo>
                      <a:pt x="358" y="170"/>
                    </a:lnTo>
                    <a:lnTo>
                      <a:pt x="170" y="366"/>
                    </a:lnTo>
                    <a:lnTo>
                      <a:pt x="36" y="581"/>
                    </a:lnTo>
                    <a:lnTo>
                      <a:pt x="1" y="688"/>
                    </a:lnTo>
                    <a:lnTo>
                      <a:pt x="10" y="759"/>
                    </a:lnTo>
                    <a:lnTo>
                      <a:pt x="126" y="956"/>
                    </a:lnTo>
                    <a:lnTo>
                      <a:pt x="313" y="1161"/>
                    </a:lnTo>
                    <a:lnTo>
                      <a:pt x="536" y="1295"/>
                    </a:lnTo>
                    <a:lnTo>
                      <a:pt x="626" y="1313"/>
                    </a:lnTo>
                    <a:lnTo>
                      <a:pt x="724" y="1313"/>
                    </a:lnTo>
                    <a:lnTo>
                      <a:pt x="929" y="1215"/>
                    </a:lnTo>
                    <a:lnTo>
                      <a:pt x="1242" y="974"/>
                    </a:lnTo>
                    <a:lnTo>
                      <a:pt x="1447" y="822"/>
                    </a:lnTo>
                    <a:lnTo>
                      <a:pt x="1429" y="509"/>
                    </a:lnTo>
                    <a:lnTo>
                      <a:pt x="1242" y="349"/>
                    </a:lnTo>
                    <a:lnTo>
                      <a:pt x="938" y="90"/>
                    </a:lnTo>
                    <a:lnTo>
                      <a:pt x="760"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grpSp>
          <p:nvGrpSpPr>
            <p:cNvPr id="15" name="Group 14">
              <a:extLst>
                <a:ext uri="{FF2B5EF4-FFF2-40B4-BE49-F238E27FC236}">
                  <a16:creationId xmlns:a16="http://schemas.microsoft.com/office/drawing/2014/main" id="{891967CA-870E-DA4A-97A2-9AD1CE6F1997}"/>
                </a:ext>
              </a:extLst>
            </p:cNvPr>
            <p:cNvGrpSpPr/>
            <p:nvPr/>
          </p:nvGrpSpPr>
          <p:grpSpPr>
            <a:xfrm>
              <a:off x="3664168" y="1874521"/>
              <a:ext cx="4736881" cy="2017316"/>
              <a:chOff x="3664168" y="1874521"/>
              <a:chExt cx="4736881" cy="2017316"/>
            </a:xfrm>
          </p:grpSpPr>
          <p:sp>
            <p:nvSpPr>
              <p:cNvPr id="1286" name="Google Shape;1286;p37"/>
              <p:cNvSpPr/>
              <p:nvPr/>
            </p:nvSpPr>
            <p:spPr>
              <a:xfrm>
                <a:off x="3815608" y="1943457"/>
                <a:ext cx="4420229" cy="1884756"/>
              </a:xfrm>
              <a:custGeom>
                <a:avLst/>
                <a:gdLst/>
                <a:ahLst/>
                <a:cxnLst/>
                <a:rect l="l" t="t" r="r" b="b"/>
                <a:pathLst>
                  <a:path w="83817" h="35739" extrusionOk="0">
                    <a:moveTo>
                      <a:pt x="52642" y="1"/>
                    </a:moveTo>
                    <a:lnTo>
                      <a:pt x="49919" y="45"/>
                    </a:lnTo>
                    <a:lnTo>
                      <a:pt x="47874" y="197"/>
                    </a:lnTo>
                    <a:lnTo>
                      <a:pt x="46516" y="340"/>
                    </a:lnTo>
                    <a:lnTo>
                      <a:pt x="45829" y="438"/>
                    </a:lnTo>
                    <a:lnTo>
                      <a:pt x="45150" y="537"/>
                    </a:lnTo>
                    <a:lnTo>
                      <a:pt x="43793" y="688"/>
                    </a:lnTo>
                    <a:lnTo>
                      <a:pt x="42418" y="804"/>
                    </a:lnTo>
                    <a:lnTo>
                      <a:pt x="41051" y="867"/>
                    </a:lnTo>
                    <a:lnTo>
                      <a:pt x="40364" y="876"/>
                    </a:lnTo>
                    <a:lnTo>
                      <a:pt x="39346" y="876"/>
                    </a:lnTo>
                    <a:lnTo>
                      <a:pt x="37319" y="813"/>
                    </a:lnTo>
                    <a:lnTo>
                      <a:pt x="35291" y="724"/>
                    </a:lnTo>
                    <a:lnTo>
                      <a:pt x="33264" y="688"/>
                    </a:lnTo>
                    <a:lnTo>
                      <a:pt x="32246" y="706"/>
                    </a:lnTo>
                    <a:lnTo>
                      <a:pt x="30809" y="760"/>
                    </a:lnTo>
                    <a:lnTo>
                      <a:pt x="27915" y="903"/>
                    </a:lnTo>
                    <a:lnTo>
                      <a:pt x="23584" y="1188"/>
                    </a:lnTo>
                    <a:lnTo>
                      <a:pt x="20700" y="1403"/>
                    </a:lnTo>
                    <a:lnTo>
                      <a:pt x="17646" y="1653"/>
                    </a:lnTo>
                    <a:lnTo>
                      <a:pt x="11538" y="2206"/>
                    </a:lnTo>
                    <a:lnTo>
                      <a:pt x="8475" y="2501"/>
                    </a:lnTo>
                    <a:lnTo>
                      <a:pt x="7984" y="2564"/>
                    </a:lnTo>
                    <a:lnTo>
                      <a:pt x="7019" y="2787"/>
                    </a:lnTo>
                    <a:lnTo>
                      <a:pt x="6099" y="3135"/>
                    </a:lnTo>
                    <a:lnTo>
                      <a:pt x="5206" y="3591"/>
                    </a:lnTo>
                    <a:lnTo>
                      <a:pt x="4769" y="3858"/>
                    </a:lnTo>
                    <a:lnTo>
                      <a:pt x="4278" y="4189"/>
                    </a:lnTo>
                    <a:lnTo>
                      <a:pt x="3403" y="4921"/>
                    </a:lnTo>
                    <a:lnTo>
                      <a:pt x="2652" y="5734"/>
                    </a:lnTo>
                    <a:lnTo>
                      <a:pt x="2018" y="6609"/>
                    </a:lnTo>
                    <a:lnTo>
                      <a:pt x="1492" y="7547"/>
                    </a:lnTo>
                    <a:lnTo>
                      <a:pt x="1054" y="8538"/>
                    </a:lnTo>
                    <a:lnTo>
                      <a:pt x="706" y="9574"/>
                    </a:lnTo>
                    <a:lnTo>
                      <a:pt x="429" y="10645"/>
                    </a:lnTo>
                    <a:lnTo>
                      <a:pt x="313" y="11199"/>
                    </a:lnTo>
                    <a:lnTo>
                      <a:pt x="215" y="11770"/>
                    </a:lnTo>
                    <a:lnTo>
                      <a:pt x="98" y="12940"/>
                    </a:lnTo>
                    <a:lnTo>
                      <a:pt x="63" y="14119"/>
                    </a:lnTo>
                    <a:lnTo>
                      <a:pt x="98" y="15298"/>
                    </a:lnTo>
                    <a:lnTo>
                      <a:pt x="125" y="15887"/>
                    </a:lnTo>
                    <a:lnTo>
                      <a:pt x="143" y="16351"/>
                    </a:lnTo>
                    <a:lnTo>
                      <a:pt x="143" y="17289"/>
                    </a:lnTo>
                    <a:lnTo>
                      <a:pt x="72" y="18700"/>
                    </a:lnTo>
                    <a:lnTo>
                      <a:pt x="9" y="20102"/>
                    </a:lnTo>
                    <a:lnTo>
                      <a:pt x="0" y="21049"/>
                    </a:lnTo>
                    <a:lnTo>
                      <a:pt x="45" y="21986"/>
                    </a:lnTo>
                    <a:lnTo>
                      <a:pt x="170" y="22933"/>
                    </a:lnTo>
                    <a:lnTo>
                      <a:pt x="268" y="23406"/>
                    </a:lnTo>
                    <a:lnTo>
                      <a:pt x="429" y="24049"/>
                    </a:lnTo>
                    <a:lnTo>
                      <a:pt x="777" y="25317"/>
                    </a:lnTo>
                    <a:lnTo>
                      <a:pt x="1170" y="26558"/>
                    </a:lnTo>
                    <a:lnTo>
                      <a:pt x="1608" y="27782"/>
                    </a:lnTo>
                    <a:lnTo>
                      <a:pt x="2117" y="28969"/>
                    </a:lnTo>
                    <a:lnTo>
                      <a:pt x="2697" y="30121"/>
                    </a:lnTo>
                    <a:lnTo>
                      <a:pt x="3358" y="31247"/>
                    </a:lnTo>
                    <a:lnTo>
                      <a:pt x="4099" y="32327"/>
                    </a:lnTo>
                    <a:lnTo>
                      <a:pt x="4510" y="32845"/>
                    </a:lnTo>
                    <a:lnTo>
                      <a:pt x="4715" y="33086"/>
                    </a:lnTo>
                    <a:lnTo>
                      <a:pt x="5153" y="33551"/>
                    </a:lnTo>
                    <a:lnTo>
                      <a:pt x="5626" y="33979"/>
                    </a:lnTo>
                    <a:lnTo>
                      <a:pt x="6135" y="34363"/>
                    </a:lnTo>
                    <a:lnTo>
                      <a:pt x="6394" y="34533"/>
                    </a:lnTo>
                    <a:lnTo>
                      <a:pt x="6635" y="34685"/>
                    </a:lnTo>
                    <a:lnTo>
                      <a:pt x="7126" y="34935"/>
                    </a:lnTo>
                    <a:lnTo>
                      <a:pt x="7635" y="35149"/>
                    </a:lnTo>
                    <a:lnTo>
                      <a:pt x="8153" y="35319"/>
                    </a:lnTo>
                    <a:lnTo>
                      <a:pt x="8957" y="35497"/>
                    </a:lnTo>
                    <a:lnTo>
                      <a:pt x="10055" y="35613"/>
                    </a:lnTo>
                    <a:lnTo>
                      <a:pt x="10618" y="35622"/>
                    </a:lnTo>
                    <a:lnTo>
                      <a:pt x="18325" y="35622"/>
                    </a:lnTo>
                    <a:lnTo>
                      <a:pt x="26031" y="35631"/>
                    </a:lnTo>
                    <a:lnTo>
                      <a:pt x="26978" y="35649"/>
                    </a:lnTo>
                    <a:lnTo>
                      <a:pt x="28862" y="35738"/>
                    </a:lnTo>
                    <a:lnTo>
                      <a:pt x="29808" y="35729"/>
                    </a:lnTo>
                    <a:lnTo>
                      <a:pt x="35649" y="35533"/>
                    </a:lnTo>
                    <a:lnTo>
                      <a:pt x="41489" y="35319"/>
                    </a:lnTo>
                    <a:lnTo>
                      <a:pt x="44882" y="35211"/>
                    </a:lnTo>
                    <a:lnTo>
                      <a:pt x="48267" y="35069"/>
                    </a:lnTo>
                    <a:lnTo>
                      <a:pt x="49722" y="34970"/>
                    </a:lnTo>
                    <a:lnTo>
                      <a:pt x="51910" y="34774"/>
                    </a:lnTo>
                    <a:lnTo>
                      <a:pt x="53366" y="34676"/>
                    </a:lnTo>
                    <a:lnTo>
                      <a:pt x="54098" y="34658"/>
                    </a:lnTo>
                    <a:lnTo>
                      <a:pt x="57179" y="34622"/>
                    </a:lnTo>
                    <a:lnTo>
                      <a:pt x="63349" y="34631"/>
                    </a:lnTo>
                    <a:lnTo>
                      <a:pt x="66439" y="34631"/>
                    </a:lnTo>
                    <a:lnTo>
                      <a:pt x="67707" y="34640"/>
                    </a:lnTo>
                    <a:lnTo>
                      <a:pt x="70252" y="34667"/>
                    </a:lnTo>
                    <a:lnTo>
                      <a:pt x="72154" y="34604"/>
                    </a:lnTo>
                    <a:lnTo>
                      <a:pt x="73414" y="34488"/>
                    </a:lnTo>
                    <a:lnTo>
                      <a:pt x="74664" y="34283"/>
                    </a:lnTo>
                    <a:lnTo>
                      <a:pt x="75914" y="33979"/>
                    </a:lnTo>
                    <a:lnTo>
                      <a:pt x="76530" y="33774"/>
                    </a:lnTo>
                    <a:lnTo>
                      <a:pt x="76905" y="33640"/>
                    </a:lnTo>
                    <a:lnTo>
                      <a:pt x="77637" y="33345"/>
                    </a:lnTo>
                    <a:lnTo>
                      <a:pt x="78307" y="32979"/>
                    </a:lnTo>
                    <a:lnTo>
                      <a:pt x="78763" y="32622"/>
                    </a:lnTo>
                    <a:lnTo>
                      <a:pt x="79030" y="32336"/>
                    </a:lnTo>
                    <a:lnTo>
                      <a:pt x="79147" y="32166"/>
                    </a:lnTo>
                    <a:lnTo>
                      <a:pt x="80522" y="30184"/>
                    </a:lnTo>
                    <a:lnTo>
                      <a:pt x="81861" y="28175"/>
                    </a:lnTo>
                    <a:lnTo>
                      <a:pt x="82272" y="27576"/>
                    </a:lnTo>
                    <a:lnTo>
                      <a:pt x="82879" y="26666"/>
                    </a:lnTo>
                    <a:lnTo>
                      <a:pt x="83210" y="26032"/>
                    </a:lnTo>
                    <a:lnTo>
                      <a:pt x="83335" y="25701"/>
                    </a:lnTo>
                    <a:lnTo>
                      <a:pt x="83460" y="25290"/>
                    </a:lnTo>
                    <a:lnTo>
                      <a:pt x="83638" y="24460"/>
                    </a:lnTo>
                    <a:lnTo>
                      <a:pt x="83754" y="23612"/>
                    </a:lnTo>
                    <a:lnTo>
                      <a:pt x="83817" y="22754"/>
                    </a:lnTo>
                    <a:lnTo>
                      <a:pt x="83817" y="22335"/>
                    </a:lnTo>
                    <a:lnTo>
                      <a:pt x="83808" y="20906"/>
                    </a:lnTo>
                    <a:lnTo>
                      <a:pt x="83656" y="18057"/>
                    </a:lnTo>
                    <a:lnTo>
                      <a:pt x="83558" y="16637"/>
                    </a:lnTo>
                    <a:lnTo>
                      <a:pt x="83406" y="14628"/>
                    </a:lnTo>
                    <a:lnTo>
                      <a:pt x="83067" y="10610"/>
                    </a:lnTo>
                    <a:lnTo>
                      <a:pt x="82826" y="8609"/>
                    </a:lnTo>
                    <a:lnTo>
                      <a:pt x="82781" y="8270"/>
                    </a:lnTo>
                    <a:lnTo>
                      <a:pt x="82656" y="7609"/>
                    </a:lnTo>
                    <a:lnTo>
                      <a:pt x="82477" y="6966"/>
                    </a:lnTo>
                    <a:lnTo>
                      <a:pt x="82245" y="6341"/>
                    </a:lnTo>
                    <a:lnTo>
                      <a:pt x="81968" y="5734"/>
                    </a:lnTo>
                    <a:lnTo>
                      <a:pt x="81620" y="5162"/>
                    </a:lnTo>
                    <a:lnTo>
                      <a:pt x="81209" y="4618"/>
                    </a:lnTo>
                    <a:lnTo>
                      <a:pt x="80736" y="4109"/>
                    </a:lnTo>
                    <a:lnTo>
                      <a:pt x="80468" y="3867"/>
                    </a:lnTo>
                    <a:lnTo>
                      <a:pt x="79950" y="3439"/>
                    </a:lnTo>
                    <a:lnTo>
                      <a:pt x="79138" y="2876"/>
                    </a:lnTo>
                    <a:lnTo>
                      <a:pt x="78584" y="2537"/>
                    </a:lnTo>
                    <a:lnTo>
                      <a:pt x="78004" y="2242"/>
                    </a:lnTo>
                    <a:lnTo>
                      <a:pt x="77396" y="2001"/>
                    </a:lnTo>
                    <a:lnTo>
                      <a:pt x="76780" y="1796"/>
                    </a:lnTo>
                    <a:lnTo>
                      <a:pt x="76128" y="1653"/>
                    </a:lnTo>
                    <a:lnTo>
                      <a:pt x="75789" y="1599"/>
                    </a:lnTo>
                    <a:lnTo>
                      <a:pt x="74941" y="1483"/>
                    </a:lnTo>
                    <a:lnTo>
                      <a:pt x="73244" y="1278"/>
                    </a:lnTo>
                    <a:lnTo>
                      <a:pt x="72396" y="1206"/>
                    </a:lnTo>
                    <a:lnTo>
                      <a:pt x="68484" y="921"/>
                    </a:lnTo>
                    <a:lnTo>
                      <a:pt x="60653" y="376"/>
                    </a:lnTo>
                    <a:lnTo>
                      <a:pt x="56732" y="144"/>
                    </a:lnTo>
                    <a:lnTo>
                      <a:pt x="55366" y="72"/>
                    </a:lnTo>
                    <a:lnTo>
                      <a:pt x="52642" y="1"/>
                    </a:lnTo>
                    <a:close/>
                  </a:path>
                </a:pathLst>
              </a:custGeom>
              <a:solidFill>
                <a:srgbClr val="F2D785"/>
              </a:solidFill>
              <a:ln>
                <a:noFill/>
              </a:ln>
            </p:spPr>
            <p:txBody>
              <a:bodyPr spcFirstLastPara="1" wrap="square" lIns="182850" tIns="182850" rIns="182850" bIns="182850" anchor="ctr" anchorCtr="0">
                <a:noAutofit/>
              </a:bodyPr>
              <a:lstStyle/>
              <a:p>
                <a:endParaRPr sz="3600"/>
              </a:p>
            </p:txBody>
          </p:sp>
          <p:sp>
            <p:nvSpPr>
              <p:cNvPr id="1287" name="Google Shape;1287;p37"/>
              <p:cNvSpPr/>
              <p:nvPr/>
            </p:nvSpPr>
            <p:spPr>
              <a:xfrm>
                <a:off x="3664168" y="1874521"/>
                <a:ext cx="4736881" cy="2017316"/>
              </a:xfrm>
              <a:custGeom>
                <a:avLst/>
                <a:gdLst/>
                <a:ahLst/>
                <a:cxnLst/>
                <a:rect l="l" t="t" r="r" b="b"/>
                <a:pathLst>
                  <a:path w="83898" h="35730" extrusionOk="0">
                    <a:moveTo>
                      <a:pt x="52277" y="0"/>
                    </a:moveTo>
                    <a:lnTo>
                      <a:pt x="49651" y="63"/>
                    </a:lnTo>
                    <a:lnTo>
                      <a:pt x="47695" y="206"/>
                    </a:lnTo>
                    <a:lnTo>
                      <a:pt x="46383" y="358"/>
                    </a:lnTo>
                    <a:lnTo>
                      <a:pt x="45731" y="447"/>
                    </a:lnTo>
                    <a:lnTo>
                      <a:pt x="44874" y="563"/>
                    </a:lnTo>
                    <a:lnTo>
                      <a:pt x="43168" y="724"/>
                    </a:lnTo>
                    <a:lnTo>
                      <a:pt x="41444" y="786"/>
                    </a:lnTo>
                    <a:lnTo>
                      <a:pt x="39721" y="759"/>
                    </a:lnTo>
                    <a:lnTo>
                      <a:pt x="38846" y="706"/>
                    </a:lnTo>
                    <a:lnTo>
                      <a:pt x="37828" y="643"/>
                    </a:lnTo>
                    <a:lnTo>
                      <a:pt x="35774" y="599"/>
                    </a:lnTo>
                    <a:lnTo>
                      <a:pt x="33720" y="643"/>
                    </a:lnTo>
                    <a:lnTo>
                      <a:pt x="31666" y="742"/>
                    </a:lnTo>
                    <a:lnTo>
                      <a:pt x="30639" y="804"/>
                    </a:lnTo>
                    <a:lnTo>
                      <a:pt x="25460" y="1152"/>
                    </a:lnTo>
                    <a:lnTo>
                      <a:pt x="15101" y="1947"/>
                    </a:lnTo>
                    <a:lnTo>
                      <a:pt x="9922" y="2349"/>
                    </a:lnTo>
                    <a:lnTo>
                      <a:pt x="9350" y="2394"/>
                    </a:lnTo>
                    <a:lnTo>
                      <a:pt x="8225" y="2519"/>
                    </a:lnTo>
                    <a:lnTo>
                      <a:pt x="7109" y="2742"/>
                    </a:lnTo>
                    <a:lnTo>
                      <a:pt x="6305" y="3019"/>
                    </a:lnTo>
                    <a:lnTo>
                      <a:pt x="5778" y="3260"/>
                    </a:lnTo>
                    <a:lnTo>
                      <a:pt x="5519" y="3403"/>
                    </a:lnTo>
                    <a:lnTo>
                      <a:pt x="5153" y="3626"/>
                    </a:lnTo>
                    <a:lnTo>
                      <a:pt x="4474" y="4090"/>
                    </a:lnTo>
                    <a:lnTo>
                      <a:pt x="3849" y="4590"/>
                    </a:lnTo>
                    <a:lnTo>
                      <a:pt x="3278" y="5117"/>
                    </a:lnTo>
                    <a:lnTo>
                      <a:pt x="2769" y="5671"/>
                    </a:lnTo>
                    <a:lnTo>
                      <a:pt x="2304" y="6260"/>
                    </a:lnTo>
                    <a:lnTo>
                      <a:pt x="1894" y="6867"/>
                    </a:lnTo>
                    <a:lnTo>
                      <a:pt x="1536" y="7502"/>
                    </a:lnTo>
                    <a:lnTo>
                      <a:pt x="1215" y="8162"/>
                    </a:lnTo>
                    <a:lnTo>
                      <a:pt x="947" y="8841"/>
                    </a:lnTo>
                    <a:lnTo>
                      <a:pt x="715" y="9546"/>
                    </a:lnTo>
                    <a:lnTo>
                      <a:pt x="527" y="10270"/>
                    </a:lnTo>
                    <a:lnTo>
                      <a:pt x="313" y="11386"/>
                    </a:lnTo>
                    <a:lnTo>
                      <a:pt x="152" y="12949"/>
                    </a:lnTo>
                    <a:lnTo>
                      <a:pt x="126" y="13752"/>
                    </a:lnTo>
                    <a:lnTo>
                      <a:pt x="134" y="15021"/>
                    </a:lnTo>
                    <a:lnTo>
                      <a:pt x="188" y="16932"/>
                    </a:lnTo>
                    <a:lnTo>
                      <a:pt x="161" y="18191"/>
                    </a:lnTo>
                    <a:lnTo>
                      <a:pt x="99" y="18816"/>
                    </a:lnTo>
                    <a:lnTo>
                      <a:pt x="45" y="19334"/>
                    </a:lnTo>
                    <a:lnTo>
                      <a:pt x="0" y="20361"/>
                    </a:lnTo>
                    <a:lnTo>
                      <a:pt x="36" y="21370"/>
                    </a:lnTo>
                    <a:lnTo>
                      <a:pt x="134" y="22370"/>
                    </a:lnTo>
                    <a:lnTo>
                      <a:pt x="295" y="23361"/>
                    </a:lnTo>
                    <a:lnTo>
                      <a:pt x="510" y="24343"/>
                    </a:lnTo>
                    <a:lnTo>
                      <a:pt x="911" y="25799"/>
                    </a:lnTo>
                    <a:lnTo>
                      <a:pt x="1233" y="26772"/>
                    </a:lnTo>
                    <a:lnTo>
                      <a:pt x="1411" y="27272"/>
                    </a:lnTo>
                    <a:lnTo>
                      <a:pt x="1840" y="28210"/>
                    </a:lnTo>
                    <a:lnTo>
                      <a:pt x="2358" y="29058"/>
                    </a:lnTo>
                    <a:lnTo>
                      <a:pt x="2956" y="29817"/>
                    </a:lnTo>
                    <a:lnTo>
                      <a:pt x="3653" y="30487"/>
                    </a:lnTo>
                    <a:lnTo>
                      <a:pt x="4430" y="31059"/>
                    </a:lnTo>
                    <a:lnTo>
                      <a:pt x="5296" y="31514"/>
                    </a:lnTo>
                    <a:lnTo>
                      <a:pt x="6260" y="31871"/>
                    </a:lnTo>
                    <a:lnTo>
                      <a:pt x="6787" y="31996"/>
                    </a:lnTo>
                    <a:lnTo>
                      <a:pt x="7412" y="32130"/>
                    </a:lnTo>
                    <a:lnTo>
                      <a:pt x="8663" y="32336"/>
                    </a:lnTo>
                    <a:lnTo>
                      <a:pt x="9931" y="32470"/>
                    </a:lnTo>
                    <a:lnTo>
                      <a:pt x="11190" y="32550"/>
                    </a:lnTo>
                    <a:lnTo>
                      <a:pt x="12458" y="32568"/>
                    </a:lnTo>
                    <a:lnTo>
                      <a:pt x="13726" y="32541"/>
                    </a:lnTo>
                    <a:lnTo>
                      <a:pt x="15619" y="32443"/>
                    </a:lnTo>
                    <a:lnTo>
                      <a:pt x="16878" y="32336"/>
                    </a:lnTo>
                    <a:lnTo>
                      <a:pt x="18200" y="32220"/>
                    </a:lnTo>
                    <a:lnTo>
                      <a:pt x="20825" y="32104"/>
                    </a:lnTo>
                    <a:lnTo>
                      <a:pt x="22138" y="32112"/>
                    </a:lnTo>
                    <a:lnTo>
                      <a:pt x="25781" y="32166"/>
                    </a:lnTo>
                    <a:lnTo>
                      <a:pt x="31238" y="32282"/>
                    </a:lnTo>
                    <a:lnTo>
                      <a:pt x="34881" y="32318"/>
                    </a:lnTo>
                    <a:lnTo>
                      <a:pt x="36703" y="32309"/>
                    </a:lnTo>
                    <a:lnTo>
                      <a:pt x="38194" y="32300"/>
                    </a:lnTo>
                    <a:lnTo>
                      <a:pt x="41168" y="32211"/>
                    </a:lnTo>
                    <a:lnTo>
                      <a:pt x="45633" y="32023"/>
                    </a:lnTo>
                    <a:lnTo>
                      <a:pt x="48615" y="31898"/>
                    </a:lnTo>
                    <a:lnTo>
                      <a:pt x="49973" y="31845"/>
                    </a:lnTo>
                    <a:lnTo>
                      <a:pt x="51321" y="31791"/>
                    </a:lnTo>
                    <a:lnTo>
                      <a:pt x="53027" y="31702"/>
                    </a:lnTo>
                    <a:lnTo>
                      <a:pt x="56447" y="31523"/>
                    </a:lnTo>
                    <a:lnTo>
                      <a:pt x="58152" y="31487"/>
                    </a:lnTo>
                    <a:lnTo>
                      <a:pt x="60581" y="31487"/>
                    </a:lnTo>
                    <a:lnTo>
                      <a:pt x="65430" y="31577"/>
                    </a:lnTo>
                    <a:lnTo>
                      <a:pt x="67859" y="31603"/>
                    </a:lnTo>
                    <a:lnTo>
                      <a:pt x="69243" y="31612"/>
                    </a:lnTo>
                    <a:lnTo>
                      <a:pt x="72021" y="31603"/>
                    </a:lnTo>
                    <a:lnTo>
                      <a:pt x="74101" y="31487"/>
                    </a:lnTo>
                    <a:lnTo>
                      <a:pt x="75486" y="31327"/>
                    </a:lnTo>
                    <a:lnTo>
                      <a:pt x="76861" y="31085"/>
                    </a:lnTo>
                    <a:lnTo>
                      <a:pt x="78245" y="30737"/>
                    </a:lnTo>
                    <a:lnTo>
                      <a:pt x="78924" y="30505"/>
                    </a:lnTo>
                    <a:lnTo>
                      <a:pt x="78816" y="30737"/>
                    </a:lnTo>
                    <a:lnTo>
                      <a:pt x="78548" y="31175"/>
                    </a:lnTo>
                    <a:lnTo>
                      <a:pt x="78263" y="31559"/>
                    </a:lnTo>
                    <a:lnTo>
                      <a:pt x="77932" y="31898"/>
                    </a:lnTo>
                    <a:lnTo>
                      <a:pt x="77575" y="32193"/>
                    </a:lnTo>
                    <a:lnTo>
                      <a:pt x="77191" y="32443"/>
                    </a:lnTo>
                    <a:lnTo>
                      <a:pt x="76789" y="32648"/>
                    </a:lnTo>
                    <a:lnTo>
                      <a:pt x="76370" y="32800"/>
                    </a:lnTo>
                    <a:lnTo>
                      <a:pt x="76146" y="32854"/>
                    </a:lnTo>
                    <a:lnTo>
                      <a:pt x="75486" y="33005"/>
                    </a:lnTo>
                    <a:lnTo>
                      <a:pt x="74155" y="33238"/>
                    </a:lnTo>
                    <a:lnTo>
                      <a:pt x="72815" y="33407"/>
                    </a:lnTo>
                    <a:lnTo>
                      <a:pt x="71467" y="33514"/>
                    </a:lnTo>
                    <a:lnTo>
                      <a:pt x="70788" y="33541"/>
                    </a:lnTo>
                    <a:lnTo>
                      <a:pt x="67779" y="33631"/>
                    </a:lnTo>
                    <a:lnTo>
                      <a:pt x="61742" y="33693"/>
                    </a:lnTo>
                    <a:lnTo>
                      <a:pt x="58724" y="33711"/>
                    </a:lnTo>
                    <a:lnTo>
                      <a:pt x="57411" y="33693"/>
                    </a:lnTo>
                    <a:lnTo>
                      <a:pt x="55438" y="33595"/>
                    </a:lnTo>
                    <a:lnTo>
                      <a:pt x="54116" y="33559"/>
                    </a:lnTo>
                    <a:lnTo>
                      <a:pt x="53464" y="33568"/>
                    </a:lnTo>
                    <a:lnTo>
                      <a:pt x="46999" y="33756"/>
                    </a:lnTo>
                    <a:lnTo>
                      <a:pt x="40543" y="33979"/>
                    </a:lnTo>
                    <a:lnTo>
                      <a:pt x="38944" y="33988"/>
                    </a:lnTo>
                    <a:lnTo>
                      <a:pt x="37337" y="33961"/>
                    </a:lnTo>
                    <a:lnTo>
                      <a:pt x="36676" y="33961"/>
                    </a:lnTo>
                    <a:lnTo>
                      <a:pt x="35363" y="34015"/>
                    </a:lnTo>
                    <a:lnTo>
                      <a:pt x="33390" y="34166"/>
                    </a:lnTo>
                    <a:lnTo>
                      <a:pt x="30773" y="34399"/>
                    </a:lnTo>
                    <a:lnTo>
                      <a:pt x="28800" y="34497"/>
                    </a:lnTo>
                    <a:lnTo>
                      <a:pt x="27478" y="34497"/>
                    </a:lnTo>
                    <a:lnTo>
                      <a:pt x="26808" y="34470"/>
                    </a:lnTo>
                    <a:lnTo>
                      <a:pt x="25594" y="34399"/>
                    </a:lnTo>
                    <a:lnTo>
                      <a:pt x="23147" y="34345"/>
                    </a:lnTo>
                    <a:lnTo>
                      <a:pt x="19477" y="34345"/>
                    </a:lnTo>
                    <a:lnTo>
                      <a:pt x="17030" y="34354"/>
                    </a:lnTo>
                    <a:lnTo>
                      <a:pt x="15833" y="34363"/>
                    </a:lnTo>
                    <a:lnTo>
                      <a:pt x="13449" y="34416"/>
                    </a:lnTo>
                    <a:lnTo>
                      <a:pt x="11520" y="34416"/>
                    </a:lnTo>
                    <a:lnTo>
                      <a:pt x="10413" y="34381"/>
                    </a:lnTo>
                    <a:lnTo>
                      <a:pt x="9698" y="34273"/>
                    </a:lnTo>
                    <a:lnTo>
                      <a:pt x="9350" y="34184"/>
                    </a:lnTo>
                    <a:lnTo>
                      <a:pt x="8734" y="33997"/>
                    </a:lnTo>
                    <a:lnTo>
                      <a:pt x="7520" y="33532"/>
                    </a:lnTo>
                    <a:lnTo>
                      <a:pt x="6359" y="32961"/>
                    </a:lnTo>
                    <a:lnTo>
                      <a:pt x="5242" y="32282"/>
                    </a:lnTo>
                    <a:lnTo>
                      <a:pt x="4707" y="31898"/>
                    </a:lnTo>
                    <a:lnTo>
                      <a:pt x="4448" y="31764"/>
                    </a:lnTo>
                    <a:lnTo>
                      <a:pt x="3992" y="31603"/>
                    </a:lnTo>
                    <a:lnTo>
                      <a:pt x="3992" y="31603"/>
                    </a:lnTo>
                    <a:lnTo>
                      <a:pt x="4019" y="31845"/>
                    </a:lnTo>
                    <a:lnTo>
                      <a:pt x="4055" y="32166"/>
                    </a:lnTo>
                    <a:lnTo>
                      <a:pt x="4099" y="32255"/>
                    </a:lnTo>
                    <a:lnTo>
                      <a:pt x="4349" y="32604"/>
                    </a:lnTo>
                    <a:lnTo>
                      <a:pt x="4876" y="33273"/>
                    </a:lnTo>
                    <a:lnTo>
                      <a:pt x="5457" y="33881"/>
                    </a:lnTo>
                    <a:lnTo>
                      <a:pt x="5948" y="34282"/>
                    </a:lnTo>
                    <a:lnTo>
                      <a:pt x="6323" y="34515"/>
                    </a:lnTo>
                    <a:lnTo>
                      <a:pt x="6519" y="34613"/>
                    </a:lnTo>
                    <a:lnTo>
                      <a:pt x="7037" y="34863"/>
                    </a:lnTo>
                    <a:lnTo>
                      <a:pt x="8100" y="35238"/>
                    </a:lnTo>
                    <a:lnTo>
                      <a:pt x="9181" y="35479"/>
                    </a:lnTo>
                    <a:lnTo>
                      <a:pt x="10288" y="35604"/>
                    </a:lnTo>
                    <a:lnTo>
                      <a:pt x="10850" y="35613"/>
                    </a:lnTo>
                    <a:lnTo>
                      <a:pt x="18387" y="35613"/>
                    </a:lnTo>
                    <a:lnTo>
                      <a:pt x="25915" y="35622"/>
                    </a:lnTo>
                    <a:lnTo>
                      <a:pt x="26898" y="35640"/>
                    </a:lnTo>
                    <a:lnTo>
                      <a:pt x="28853" y="35729"/>
                    </a:lnTo>
                    <a:lnTo>
                      <a:pt x="29836" y="35720"/>
                    </a:lnTo>
                    <a:lnTo>
                      <a:pt x="35720" y="35533"/>
                    </a:lnTo>
                    <a:lnTo>
                      <a:pt x="41596" y="35309"/>
                    </a:lnTo>
                    <a:lnTo>
                      <a:pt x="45490" y="35166"/>
                    </a:lnTo>
                    <a:lnTo>
                      <a:pt x="49374" y="35006"/>
                    </a:lnTo>
                    <a:lnTo>
                      <a:pt x="52062" y="34881"/>
                    </a:lnTo>
                    <a:lnTo>
                      <a:pt x="56099" y="34675"/>
                    </a:lnTo>
                    <a:lnTo>
                      <a:pt x="58786" y="34577"/>
                    </a:lnTo>
                    <a:lnTo>
                      <a:pt x="60135" y="34541"/>
                    </a:lnTo>
                    <a:lnTo>
                      <a:pt x="63019" y="34515"/>
                    </a:lnTo>
                    <a:lnTo>
                      <a:pt x="68806" y="34586"/>
                    </a:lnTo>
                    <a:lnTo>
                      <a:pt x="71690" y="34622"/>
                    </a:lnTo>
                    <a:lnTo>
                      <a:pt x="72396" y="34613"/>
                    </a:lnTo>
                    <a:lnTo>
                      <a:pt x="73780" y="34470"/>
                    </a:lnTo>
                    <a:lnTo>
                      <a:pt x="75128" y="34193"/>
                    </a:lnTo>
                    <a:lnTo>
                      <a:pt x="76468" y="33818"/>
                    </a:lnTo>
                    <a:lnTo>
                      <a:pt x="77120" y="33595"/>
                    </a:lnTo>
                    <a:lnTo>
                      <a:pt x="77343" y="33506"/>
                    </a:lnTo>
                    <a:lnTo>
                      <a:pt x="77781" y="33309"/>
                    </a:lnTo>
                    <a:lnTo>
                      <a:pt x="78200" y="33068"/>
                    </a:lnTo>
                    <a:lnTo>
                      <a:pt x="78593" y="32791"/>
                    </a:lnTo>
                    <a:lnTo>
                      <a:pt x="78772" y="32648"/>
                    </a:lnTo>
                    <a:lnTo>
                      <a:pt x="79022" y="32425"/>
                    </a:lnTo>
                    <a:lnTo>
                      <a:pt x="79433" y="31943"/>
                    </a:lnTo>
                    <a:lnTo>
                      <a:pt x="79781" y="31425"/>
                    </a:lnTo>
                    <a:lnTo>
                      <a:pt x="80076" y="30871"/>
                    </a:lnTo>
                    <a:lnTo>
                      <a:pt x="80459" y="30005"/>
                    </a:lnTo>
                    <a:lnTo>
                      <a:pt x="80951" y="28844"/>
                    </a:lnTo>
                    <a:lnTo>
                      <a:pt x="81236" y="28290"/>
                    </a:lnTo>
                    <a:lnTo>
                      <a:pt x="81263" y="28219"/>
                    </a:lnTo>
                    <a:lnTo>
                      <a:pt x="81236" y="28005"/>
                    </a:lnTo>
                    <a:lnTo>
                      <a:pt x="81138" y="27772"/>
                    </a:lnTo>
                    <a:lnTo>
                      <a:pt x="80995" y="27567"/>
                    </a:lnTo>
                    <a:lnTo>
                      <a:pt x="80915" y="27496"/>
                    </a:lnTo>
                    <a:lnTo>
                      <a:pt x="80852" y="27460"/>
                    </a:lnTo>
                    <a:lnTo>
                      <a:pt x="80647" y="27442"/>
                    </a:lnTo>
                    <a:lnTo>
                      <a:pt x="80424" y="27487"/>
                    </a:lnTo>
                    <a:lnTo>
                      <a:pt x="80209" y="27576"/>
                    </a:lnTo>
                    <a:lnTo>
                      <a:pt x="80138" y="27630"/>
                    </a:lnTo>
                    <a:lnTo>
                      <a:pt x="79950" y="27817"/>
                    </a:lnTo>
                    <a:lnTo>
                      <a:pt x="79540" y="28156"/>
                    </a:lnTo>
                    <a:lnTo>
                      <a:pt x="78897" y="28594"/>
                    </a:lnTo>
                    <a:lnTo>
                      <a:pt x="77977" y="29032"/>
                    </a:lnTo>
                    <a:lnTo>
                      <a:pt x="76995" y="29344"/>
                    </a:lnTo>
                    <a:lnTo>
                      <a:pt x="76486" y="29433"/>
                    </a:lnTo>
                    <a:lnTo>
                      <a:pt x="75396" y="29603"/>
                    </a:lnTo>
                    <a:lnTo>
                      <a:pt x="73744" y="29773"/>
                    </a:lnTo>
                    <a:lnTo>
                      <a:pt x="72637" y="29835"/>
                    </a:lnTo>
                    <a:lnTo>
                      <a:pt x="72083" y="29844"/>
                    </a:lnTo>
                    <a:lnTo>
                      <a:pt x="69145" y="29880"/>
                    </a:lnTo>
                    <a:lnTo>
                      <a:pt x="63251" y="29889"/>
                    </a:lnTo>
                    <a:lnTo>
                      <a:pt x="60305" y="29889"/>
                    </a:lnTo>
                    <a:lnTo>
                      <a:pt x="56777" y="29871"/>
                    </a:lnTo>
                    <a:lnTo>
                      <a:pt x="53250" y="29889"/>
                    </a:lnTo>
                    <a:lnTo>
                      <a:pt x="52482" y="29925"/>
                    </a:lnTo>
                    <a:lnTo>
                      <a:pt x="50955" y="30103"/>
                    </a:lnTo>
                    <a:lnTo>
                      <a:pt x="50196" y="30166"/>
                    </a:lnTo>
                    <a:lnTo>
                      <a:pt x="48642" y="30228"/>
                    </a:lnTo>
                    <a:lnTo>
                      <a:pt x="45534" y="30318"/>
                    </a:lnTo>
                    <a:lnTo>
                      <a:pt x="43990" y="30389"/>
                    </a:lnTo>
                    <a:lnTo>
                      <a:pt x="41462" y="30541"/>
                    </a:lnTo>
                    <a:lnTo>
                      <a:pt x="36399" y="30871"/>
                    </a:lnTo>
                    <a:lnTo>
                      <a:pt x="33872" y="30978"/>
                    </a:lnTo>
                    <a:lnTo>
                      <a:pt x="33184" y="30996"/>
                    </a:lnTo>
                    <a:lnTo>
                      <a:pt x="31818" y="30960"/>
                    </a:lnTo>
                    <a:lnTo>
                      <a:pt x="29755" y="30827"/>
                    </a:lnTo>
                    <a:lnTo>
                      <a:pt x="28389" y="30719"/>
                    </a:lnTo>
                    <a:lnTo>
                      <a:pt x="27273" y="30648"/>
                    </a:lnTo>
                    <a:lnTo>
                      <a:pt x="25049" y="30559"/>
                    </a:lnTo>
                    <a:lnTo>
                      <a:pt x="22817" y="30541"/>
                    </a:lnTo>
                    <a:lnTo>
                      <a:pt x="20593" y="30621"/>
                    </a:lnTo>
                    <a:lnTo>
                      <a:pt x="19477" y="30702"/>
                    </a:lnTo>
                    <a:lnTo>
                      <a:pt x="18896" y="30746"/>
                    </a:lnTo>
                    <a:lnTo>
                      <a:pt x="17735" y="30746"/>
                    </a:lnTo>
                    <a:lnTo>
                      <a:pt x="16575" y="30728"/>
                    </a:lnTo>
                    <a:lnTo>
                      <a:pt x="15423" y="30746"/>
                    </a:lnTo>
                    <a:lnTo>
                      <a:pt x="14842" y="30791"/>
                    </a:lnTo>
                    <a:lnTo>
                      <a:pt x="14029" y="30862"/>
                    </a:lnTo>
                    <a:lnTo>
                      <a:pt x="12413" y="30943"/>
                    </a:lnTo>
                    <a:lnTo>
                      <a:pt x="10806" y="30943"/>
                    </a:lnTo>
                    <a:lnTo>
                      <a:pt x="9189" y="30844"/>
                    </a:lnTo>
                    <a:lnTo>
                      <a:pt x="8377" y="30755"/>
                    </a:lnTo>
                    <a:lnTo>
                      <a:pt x="7868" y="30684"/>
                    </a:lnTo>
                    <a:lnTo>
                      <a:pt x="6921" y="30460"/>
                    </a:lnTo>
                    <a:lnTo>
                      <a:pt x="6064" y="30139"/>
                    </a:lnTo>
                    <a:lnTo>
                      <a:pt x="5305" y="29719"/>
                    </a:lnTo>
                    <a:lnTo>
                      <a:pt x="4617" y="29183"/>
                    </a:lnTo>
                    <a:lnTo>
                      <a:pt x="4019" y="28549"/>
                    </a:lnTo>
                    <a:lnTo>
                      <a:pt x="3501" y="27799"/>
                    </a:lnTo>
                    <a:lnTo>
                      <a:pt x="3072" y="26942"/>
                    </a:lnTo>
                    <a:lnTo>
                      <a:pt x="2885" y="26469"/>
                    </a:lnTo>
                    <a:lnTo>
                      <a:pt x="2706" y="25978"/>
                    </a:lnTo>
                    <a:lnTo>
                      <a:pt x="2429" y="24995"/>
                    </a:lnTo>
                    <a:lnTo>
                      <a:pt x="2215" y="24004"/>
                    </a:lnTo>
                    <a:lnTo>
                      <a:pt x="2072" y="23004"/>
                    </a:lnTo>
                    <a:lnTo>
                      <a:pt x="1983" y="22004"/>
                    </a:lnTo>
                    <a:lnTo>
                      <a:pt x="1947" y="21004"/>
                    </a:lnTo>
                    <a:lnTo>
                      <a:pt x="1983" y="19486"/>
                    </a:lnTo>
                    <a:lnTo>
                      <a:pt x="2063" y="18459"/>
                    </a:lnTo>
                    <a:lnTo>
                      <a:pt x="2099" y="17958"/>
                    </a:lnTo>
                    <a:lnTo>
                      <a:pt x="2135" y="16940"/>
                    </a:lnTo>
                    <a:lnTo>
                      <a:pt x="2135" y="15422"/>
                    </a:lnTo>
                    <a:lnTo>
                      <a:pt x="2153" y="14404"/>
                    </a:lnTo>
                    <a:lnTo>
                      <a:pt x="2179" y="13529"/>
                    </a:lnTo>
                    <a:lnTo>
                      <a:pt x="2224" y="12225"/>
                    </a:lnTo>
                    <a:lnTo>
                      <a:pt x="2295" y="11359"/>
                    </a:lnTo>
                    <a:lnTo>
                      <a:pt x="2367" y="10931"/>
                    </a:lnTo>
                    <a:lnTo>
                      <a:pt x="2483" y="10323"/>
                    </a:lnTo>
                    <a:lnTo>
                      <a:pt x="2822" y="9198"/>
                    </a:lnTo>
                    <a:lnTo>
                      <a:pt x="3287" y="8180"/>
                    </a:lnTo>
                    <a:lnTo>
                      <a:pt x="3885" y="7269"/>
                    </a:lnTo>
                    <a:lnTo>
                      <a:pt x="4599" y="6466"/>
                    </a:lnTo>
                    <a:lnTo>
                      <a:pt x="5439" y="5778"/>
                    </a:lnTo>
                    <a:lnTo>
                      <a:pt x="6403" y="5207"/>
                    </a:lnTo>
                    <a:lnTo>
                      <a:pt x="7484" y="4751"/>
                    </a:lnTo>
                    <a:lnTo>
                      <a:pt x="8064" y="4573"/>
                    </a:lnTo>
                    <a:lnTo>
                      <a:pt x="8636" y="4421"/>
                    </a:lnTo>
                    <a:lnTo>
                      <a:pt x="9806" y="4206"/>
                    </a:lnTo>
                    <a:lnTo>
                      <a:pt x="11601" y="4019"/>
                    </a:lnTo>
                    <a:lnTo>
                      <a:pt x="12788" y="3938"/>
                    </a:lnTo>
                    <a:lnTo>
                      <a:pt x="16003" y="3742"/>
                    </a:lnTo>
                    <a:lnTo>
                      <a:pt x="20816" y="3501"/>
                    </a:lnTo>
                    <a:lnTo>
                      <a:pt x="24022" y="3304"/>
                    </a:lnTo>
                    <a:lnTo>
                      <a:pt x="25621" y="3179"/>
                    </a:lnTo>
                    <a:lnTo>
                      <a:pt x="27219" y="3045"/>
                    </a:lnTo>
                    <a:lnTo>
                      <a:pt x="30407" y="2840"/>
                    </a:lnTo>
                    <a:lnTo>
                      <a:pt x="33604" y="2724"/>
                    </a:lnTo>
                    <a:lnTo>
                      <a:pt x="35997" y="2724"/>
                    </a:lnTo>
                    <a:lnTo>
                      <a:pt x="37596" y="2769"/>
                    </a:lnTo>
                    <a:lnTo>
                      <a:pt x="38390" y="2813"/>
                    </a:lnTo>
                    <a:lnTo>
                      <a:pt x="39230" y="2858"/>
                    </a:lnTo>
                    <a:lnTo>
                      <a:pt x="40891" y="2867"/>
                    </a:lnTo>
                    <a:lnTo>
                      <a:pt x="42543" y="2787"/>
                    </a:lnTo>
                    <a:lnTo>
                      <a:pt x="44186" y="2617"/>
                    </a:lnTo>
                    <a:lnTo>
                      <a:pt x="45008" y="2492"/>
                    </a:lnTo>
                    <a:lnTo>
                      <a:pt x="46186" y="2322"/>
                    </a:lnTo>
                    <a:lnTo>
                      <a:pt x="48544" y="2063"/>
                    </a:lnTo>
                    <a:lnTo>
                      <a:pt x="50901" y="1911"/>
                    </a:lnTo>
                    <a:lnTo>
                      <a:pt x="53259" y="1840"/>
                    </a:lnTo>
                    <a:lnTo>
                      <a:pt x="55616" y="1858"/>
                    </a:lnTo>
                    <a:lnTo>
                      <a:pt x="57983" y="1929"/>
                    </a:lnTo>
                    <a:lnTo>
                      <a:pt x="61519" y="2117"/>
                    </a:lnTo>
                    <a:lnTo>
                      <a:pt x="63885" y="2286"/>
                    </a:lnTo>
                    <a:lnTo>
                      <a:pt x="66180" y="2465"/>
                    </a:lnTo>
                    <a:lnTo>
                      <a:pt x="70770" y="2778"/>
                    </a:lnTo>
                    <a:lnTo>
                      <a:pt x="73074" y="2876"/>
                    </a:lnTo>
                    <a:lnTo>
                      <a:pt x="73601" y="2894"/>
                    </a:lnTo>
                    <a:lnTo>
                      <a:pt x="74637" y="2992"/>
                    </a:lnTo>
                    <a:lnTo>
                      <a:pt x="75646" y="3179"/>
                    </a:lnTo>
                    <a:lnTo>
                      <a:pt x="76629" y="3465"/>
                    </a:lnTo>
                    <a:lnTo>
                      <a:pt x="77102" y="3662"/>
                    </a:lnTo>
                    <a:lnTo>
                      <a:pt x="77459" y="3822"/>
                    </a:lnTo>
                    <a:lnTo>
                      <a:pt x="78156" y="4180"/>
                    </a:lnTo>
                    <a:lnTo>
                      <a:pt x="78790" y="4581"/>
                    </a:lnTo>
                    <a:lnTo>
                      <a:pt x="79379" y="5046"/>
                    </a:lnTo>
                    <a:lnTo>
                      <a:pt x="79897" y="5573"/>
                    </a:lnTo>
                    <a:lnTo>
                      <a:pt x="80334" y="6171"/>
                    </a:lnTo>
                    <a:lnTo>
                      <a:pt x="80683" y="6841"/>
                    </a:lnTo>
                    <a:lnTo>
                      <a:pt x="80942" y="7600"/>
                    </a:lnTo>
                    <a:lnTo>
                      <a:pt x="81031" y="8019"/>
                    </a:lnTo>
                    <a:lnTo>
                      <a:pt x="81120" y="8493"/>
                    </a:lnTo>
                    <a:lnTo>
                      <a:pt x="81290" y="9439"/>
                    </a:lnTo>
                    <a:lnTo>
                      <a:pt x="81344" y="9913"/>
                    </a:lnTo>
                    <a:lnTo>
                      <a:pt x="81558" y="12690"/>
                    </a:lnTo>
                    <a:lnTo>
                      <a:pt x="81987" y="18235"/>
                    </a:lnTo>
                    <a:lnTo>
                      <a:pt x="82165" y="21013"/>
                    </a:lnTo>
                    <a:lnTo>
                      <a:pt x="82201" y="21647"/>
                    </a:lnTo>
                    <a:lnTo>
                      <a:pt x="82201" y="22906"/>
                    </a:lnTo>
                    <a:lnTo>
                      <a:pt x="82112" y="23843"/>
                    </a:lnTo>
                    <a:lnTo>
                      <a:pt x="81995" y="24459"/>
                    </a:lnTo>
                    <a:lnTo>
                      <a:pt x="81835" y="25067"/>
                    </a:lnTo>
                    <a:lnTo>
                      <a:pt x="81620" y="25674"/>
                    </a:lnTo>
                    <a:lnTo>
                      <a:pt x="81478" y="25978"/>
                    </a:lnTo>
                    <a:lnTo>
                      <a:pt x="81460" y="26058"/>
                    </a:lnTo>
                    <a:lnTo>
                      <a:pt x="81504" y="26290"/>
                    </a:lnTo>
                    <a:lnTo>
                      <a:pt x="81719" y="26674"/>
                    </a:lnTo>
                    <a:lnTo>
                      <a:pt x="81897" y="26879"/>
                    </a:lnTo>
                    <a:lnTo>
                      <a:pt x="81951" y="26924"/>
                    </a:lnTo>
                    <a:lnTo>
                      <a:pt x="82129" y="26960"/>
                    </a:lnTo>
                    <a:lnTo>
                      <a:pt x="82353" y="26951"/>
                    </a:lnTo>
                    <a:lnTo>
                      <a:pt x="82540" y="26897"/>
                    </a:lnTo>
                    <a:lnTo>
                      <a:pt x="82603" y="26853"/>
                    </a:lnTo>
                    <a:lnTo>
                      <a:pt x="82862" y="26594"/>
                    </a:lnTo>
                    <a:lnTo>
                      <a:pt x="83219" y="26156"/>
                    </a:lnTo>
                    <a:lnTo>
                      <a:pt x="83389" y="25844"/>
                    </a:lnTo>
                    <a:lnTo>
                      <a:pt x="83433" y="25674"/>
                    </a:lnTo>
                    <a:lnTo>
                      <a:pt x="83612" y="24843"/>
                    </a:lnTo>
                    <a:lnTo>
                      <a:pt x="83817" y="23575"/>
                    </a:lnTo>
                    <a:lnTo>
                      <a:pt x="83889" y="22727"/>
                    </a:lnTo>
                    <a:lnTo>
                      <a:pt x="83898" y="22298"/>
                    </a:lnTo>
                    <a:lnTo>
                      <a:pt x="83889" y="20879"/>
                    </a:lnTo>
                    <a:lnTo>
                      <a:pt x="83737" y="18030"/>
                    </a:lnTo>
                    <a:lnTo>
                      <a:pt x="83630" y="16601"/>
                    </a:lnTo>
                    <a:lnTo>
                      <a:pt x="83487" y="14601"/>
                    </a:lnTo>
                    <a:lnTo>
                      <a:pt x="83138" y="10582"/>
                    </a:lnTo>
                    <a:lnTo>
                      <a:pt x="82915" y="8582"/>
                    </a:lnTo>
                    <a:lnTo>
                      <a:pt x="82853" y="8189"/>
                    </a:lnTo>
                    <a:lnTo>
                      <a:pt x="82692" y="7448"/>
                    </a:lnTo>
                    <a:lnTo>
                      <a:pt x="82478" y="6742"/>
                    </a:lnTo>
                    <a:lnTo>
                      <a:pt x="82201" y="6082"/>
                    </a:lnTo>
                    <a:lnTo>
                      <a:pt x="81870" y="5465"/>
                    </a:lnTo>
                    <a:lnTo>
                      <a:pt x="81495" y="4885"/>
                    </a:lnTo>
                    <a:lnTo>
                      <a:pt x="81067" y="4358"/>
                    </a:lnTo>
                    <a:lnTo>
                      <a:pt x="80602" y="3867"/>
                    </a:lnTo>
                    <a:lnTo>
                      <a:pt x="80093" y="3421"/>
                    </a:lnTo>
                    <a:lnTo>
                      <a:pt x="79549" y="3019"/>
                    </a:lnTo>
                    <a:lnTo>
                      <a:pt x="78977" y="2661"/>
                    </a:lnTo>
                    <a:lnTo>
                      <a:pt x="78370" y="2349"/>
                    </a:lnTo>
                    <a:lnTo>
                      <a:pt x="77736" y="2081"/>
                    </a:lnTo>
                    <a:lnTo>
                      <a:pt x="77075" y="1858"/>
                    </a:lnTo>
                    <a:lnTo>
                      <a:pt x="76405" y="1679"/>
                    </a:lnTo>
                    <a:lnTo>
                      <a:pt x="75709" y="1554"/>
                    </a:lnTo>
                    <a:lnTo>
                      <a:pt x="75360" y="1510"/>
                    </a:lnTo>
                    <a:lnTo>
                      <a:pt x="73262" y="1268"/>
                    </a:lnTo>
                    <a:lnTo>
                      <a:pt x="69065" y="911"/>
                    </a:lnTo>
                    <a:lnTo>
                      <a:pt x="66966" y="759"/>
                    </a:lnTo>
                    <a:lnTo>
                      <a:pt x="64278" y="563"/>
                    </a:lnTo>
                    <a:lnTo>
                      <a:pt x="58903" y="224"/>
                    </a:lnTo>
                    <a:lnTo>
                      <a:pt x="56206" y="90"/>
                    </a:lnTo>
                    <a:lnTo>
                      <a:pt x="54893" y="45"/>
                    </a:lnTo>
                    <a:lnTo>
                      <a:pt x="52277"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1291" name="Google Shape;1291;p37"/>
              <p:cNvSpPr txBox="1"/>
              <p:nvPr/>
            </p:nvSpPr>
            <p:spPr>
              <a:xfrm>
                <a:off x="4389054" y="1884661"/>
                <a:ext cx="3432378" cy="963200"/>
              </a:xfrm>
              <a:prstGeom prst="rect">
                <a:avLst/>
              </a:prstGeom>
              <a:noFill/>
              <a:ln>
                <a:noFill/>
              </a:ln>
            </p:spPr>
            <p:txBody>
              <a:bodyPr spcFirstLastPara="1" wrap="square" lIns="182850" tIns="182850" rIns="182850" bIns="182850" anchor="t" anchorCtr="0">
                <a:noAutofit/>
              </a:bodyPr>
              <a:lstStyle/>
              <a:p>
                <a:pPr algn="ctr"/>
                <a:r>
                  <a:rPr lang="en" sz="5801" b="1" dirty="0">
                    <a:latin typeface="Fira Sans"/>
                    <a:ea typeface="Fira Sans"/>
                    <a:cs typeface="Fira Sans"/>
                    <a:sym typeface="Fira Sans"/>
                  </a:rPr>
                  <a:t>Hyflex</a:t>
                </a:r>
              </a:p>
              <a:p>
                <a:pPr algn="ctr"/>
                <a:r>
                  <a:rPr lang="en" sz="5801" b="1" dirty="0">
                    <a:latin typeface="Fira Sans"/>
                    <a:sym typeface="Fira Sans"/>
                  </a:rPr>
                  <a:t>(Beatty, 2006)</a:t>
                </a:r>
                <a:endParaRPr sz="6000" dirty="0"/>
              </a:p>
            </p:txBody>
          </p:sp>
        </p:grpSp>
      </p:grpSp>
      <p:sp>
        <p:nvSpPr>
          <p:cNvPr id="1292" name="Google Shape;1292;p37"/>
          <p:cNvSpPr txBox="1"/>
          <p:nvPr/>
        </p:nvSpPr>
        <p:spPr>
          <a:xfrm>
            <a:off x="563965" y="7990198"/>
            <a:ext cx="2949549" cy="1546608"/>
          </a:xfrm>
          <a:prstGeom prst="rect">
            <a:avLst/>
          </a:prstGeom>
          <a:noFill/>
          <a:ln>
            <a:noFill/>
          </a:ln>
        </p:spPr>
        <p:txBody>
          <a:bodyPr spcFirstLastPara="1" wrap="square" lIns="182850" tIns="182850" rIns="182850" bIns="182850" anchor="ctr" anchorCtr="0">
            <a:noAutofit/>
          </a:bodyPr>
          <a:lstStyle/>
          <a:p>
            <a:pPr algn="ctr"/>
            <a:r>
              <a:rPr lang="es-ES" sz="1800" dirty="0"/>
              <a:t>Estudiantes que no asisten de forma presencial pero tienen conectividad.</a:t>
            </a:r>
            <a:endParaRPr lang="es-CO" sz="1800" dirty="0">
              <a:solidFill>
                <a:schemeClr val="dk1"/>
              </a:solidFill>
              <a:latin typeface="Roboto"/>
              <a:ea typeface="Roboto"/>
              <a:cs typeface="Roboto"/>
              <a:sym typeface="Roboto"/>
            </a:endParaRPr>
          </a:p>
        </p:txBody>
      </p:sp>
      <p:sp>
        <p:nvSpPr>
          <p:cNvPr id="1294" name="Google Shape;1294;p37"/>
          <p:cNvSpPr txBox="1"/>
          <p:nvPr/>
        </p:nvSpPr>
        <p:spPr>
          <a:xfrm>
            <a:off x="5292407" y="8335729"/>
            <a:ext cx="6852126" cy="1537098"/>
          </a:xfrm>
          <a:prstGeom prst="rect">
            <a:avLst/>
          </a:prstGeom>
          <a:noFill/>
          <a:ln>
            <a:noFill/>
          </a:ln>
        </p:spPr>
        <p:txBody>
          <a:bodyPr spcFirstLastPara="1" wrap="square" lIns="182850" tIns="182850" rIns="182850" bIns="182850" anchor="ctr" anchorCtr="0">
            <a:noAutofit/>
          </a:bodyPr>
          <a:lstStyle/>
          <a:p>
            <a:pPr algn="ctr"/>
            <a:r>
              <a:rPr lang="es-ES" sz="1800" dirty="0"/>
              <a:t>Estudiantes que no asisten de forma presencial a la escuela y que no cuentan con conectividad o con la posibilidad de conectarse de manera sincrónica.</a:t>
            </a:r>
          </a:p>
        </p:txBody>
      </p:sp>
      <p:sp>
        <p:nvSpPr>
          <p:cNvPr id="1298" name="Google Shape;1298;p37"/>
          <p:cNvSpPr txBox="1"/>
          <p:nvPr/>
        </p:nvSpPr>
        <p:spPr>
          <a:xfrm>
            <a:off x="13778067" y="7790610"/>
            <a:ext cx="3381600" cy="1412639"/>
          </a:xfrm>
          <a:prstGeom prst="rect">
            <a:avLst/>
          </a:prstGeom>
          <a:noFill/>
          <a:ln>
            <a:noFill/>
          </a:ln>
        </p:spPr>
        <p:txBody>
          <a:bodyPr spcFirstLastPara="1" wrap="square" lIns="182850" tIns="182850" rIns="182850" bIns="182850" anchor="ctr" anchorCtr="0">
            <a:noAutofit/>
          </a:bodyPr>
          <a:lstStyle/>
          <a:p>
            <a:pPr algn="just"/>
            <a:r>
              <a:rPr lang="es-ES" sz="1800" dirty="0"/>
              <a:t>Estudiantes que asisten de forma presencial.</a:t>
            </a:r>
          </a:p>
          <a:p>
            <a:pPr algn="just"/>
            <a:endParaRPr lang="es-CO" sz="1800" dirty="0">
              <a:solidFill>
                <a:schemeClr val="dk1"/>
              </a:solidFill>
              <a:latin typeface="Roboto"/>
              <a:ea typeface="Roboto"/>
              <a:cs typeface="Roboto"/>
              <a:sym typeface="Roboto"/>
            </a:endParaRPr>
          </a:p>
        </p:txBody>
      </p:sp>
      <p:grpSp>
        <p:nvGrpSpPr>
          <p:cNvPr id="11" name="Group 10">
            <a:extLst>
              <a:ext uri="{FF2B5EF4-FFF2-40B4-BE49-F238E27FC236}">
                <a16:creationId xmlns:a16="http://schemas.microsoft.com/office/drawing/2014/main" id="{CAAA937F-69B0-FA4E-A414-4F508F28ED3B}"/>
              </a:ext>
            </a:extLst>
          </p:cNvPr>
          <p:cNvGrpSpPr/>
          <p:nvPr/>
        </p:nvGrpSpPr>
        <p:grpSpPr>
          <a:xfrm>
            <a:off x="7128072" y="7103729"/>
            <a:ext cx="3248256" cy="1586022"/>
            <a:chOff x="3618300" y="4042572"/>
            <a:chExt cx="2254400" cy="1245120"/>
          </a:xfrm>
        </p:grpSpPr>
        <p:sp>
          <p:nvSpPr>
            <p:cNvPr id="1280" name="Google Shape;1280;p37"/>
            <p:cNvSpPr/>
            <p:nvPr/>
          </p:nvSpPr>
          <p:spPr>
            <a:xfrm rot="-3737778" flipH="1">
              <a:off x="4518940" y="4124119"/>
              <a:ext cx="388513" cy="225420"/>
            </a:xfrm>
            <a:custGeom>
              <a:avLst/>
              <a:gdLst/>
              <a:ahLst/>
              <a:cxnLst/>
              <a:rect l="l" t="t" r="r" b="b"/>
              <a:pathLst>
                <a:path w="29937" h="12370" extrusionOk="0">
                  <a:moveTo>
                    <a:pt x="1364" y="1"/>
                  </a:moveTo>
                  <a:lnTo>
                    <a:pt x="1255" y="8"/>
                  </a:lnTo>
                  <a:lnTo>
                    <a:pt x="1146" y="22"/>
                  </a:lnTo>
                  <a:lnTo>
                    <a:pt x="1037" y="51"/>
                  </a:lnTo>
                  <a:lnTo>
                    <a:pt x="928" y="80"/>
                  </a:lnTo>
                  <a:lnTo>
                    <a:pt x="830" y="117"/>
                  </a:lnTo>
                  <a:lnTo>
                    <a:pt x="731" y="160"/>
                  </a:lnTo>
                  <a:lnTo>
                    <a:pt x="622" y="218"/>
                  </a:lnTo>
                  <a:lnTo>
                    <a:pt x="524" y="284"/>
                  </a:lnTo>
                  <a:lnTo>
                    <a:pt x="437" y="356"/>
                  </a:lnTo>
                  <a:lnTo>
                    <a:pt x="339" y="436"/>
                  </a:lnTo>
                  <a:lnTo>
                    <a:pt x="251" y="531"/>
                  </a:lnTo>
                  <a:lnTo>
                    <a:pt x="164" y="625"/>
                  </a:lnTo>
                  <a:lnTo>
                    <a:pt x="110" y="720"/>
                  </a:lnTo>
                  <a:lnTo>
                    <a:pt x="55" y="814"/>
                  </a:lnTo>
                  <a:lnTo>
                    <a:pt x="22" y="901"/>
                  </a:lnTo>
                  <a:lnTo>
                    <a:pt x="0" y="981"/>
                  </a:lnTo>
                  <a:lnTo>
                    <a:pt x="0" y="1068"/>
                  </a:lnTo>
                  <a:lnTo>
                    <a:pt x="0" y="1148"/>
                  </a:lnTo>
                  <a:lnTo>
                    <a:pt x="22" y="1228"/>
                  </a:lnTo>
                  <a:lnTo>
                    <a:pt x="44" y="1301"/>
                  </a:lnTo>
                  <a:lnTo>
                    <a:pt x="88" y="1373"/>
                  </a:lnTo>
                  <a:lnTo>
                    <a:pt x="131" y="1446"/>
                  </a:lnTo>
                  <a:lnTo>
                    <a:pt x="186" y="1518"/>
                  </a:lnTo>
                  <a:lnTo>
                    <a:pt x="251" y="1584"/>
                  </a:lnTo>
                  <a:lnTo>
                    <a:pt x="328" y="1656"/>
                  </a:lnTo>
                  <a:lnTo>
                    <a:pt x="404" y="1722"/>
                  </a:lnTo>
                  <a:lnTo>
                    <a:pt x="590" y="1845"/>
                  </a:lnTo>
                  <a:lnTo>
                    <a:pt x="786" y="1962"/>
                  </a:lnTo>
                  <a:lnTo>
                    <a:pt x="993" y="2078"/>
                  </a:lnTo>
                  <a:lnTo>
                    <a:pt x="1222" y="2187"/>
                  </a:lnTo>
                  <a:lnTo>
                    <a:pt x="1670" y="2397"/>
                  </a:lnTo>
                  <a:lnTo>
                    <a:pt x="2095" y="2593"/>
                  </a:lnTo>
                  <a:lnTo>
                    <a:pt x="4834" y="3930"/>
                  </a:lnTo>
                  <a:lnTo>
                    <a:pt x="6197" y="4591"/>
                  </a:lnTo>
                  <a:lnTo>
                    <a:pt x="7583" y="5244"/>
                  </a:lnTo>
                  <a:lnTo>
                    <a:pt x="8968" y="5891"/>
                  </a:lnTo>
                  <a:lnTo>
                    <a:pt x="10354" y="6523"/>
                  </a:lnTo>
                  <a:lnTo>
                    <a:pt x="11761" y="7147"/>
                  </a:lnTo>
                  <a:lnTo>
                    <a:pt x="12470" y="7452"/>
                  </a:lnTo>
                  <a:lnTo>
                    <a:pt x="13190" y="7757"/>
                  </a:lnTo>
                  <a:lnTo>
                    <a:pt x="13900" y="8048"/>
                  </a:lnTo>
                  <a:lnTo>
                    <a:pt x="14620" y="8346"/>
                  </a:lnTo>
                  <a:lnTo>
                    <a:pt x="15351" y="8629"/>
                  </a:lnTo>
                  <a:lnTo>
                    <a:pt x="16082" y="8912"/>
                  </a:lnTo>
                  <a:lnTo>
                    <a:pt x="16812" y="9188"/>
                  </a:lnTo>
                  <a:lnTo>
                    <a:pt x="17554" y="9457"/>
                  </a:lnTo>
                  <a:lnTo>
                    <a:pt x="18296" y="9718"/>
                  </a:lnTo>
                  <a:lnTo>
                    <a:pt x="19049" y="9972"/>
                  </a:lnTo>
                  <a:lnTo>
                    <a:pt x="19813" y="10227"/>
                  </a:lnTo>
                  <a:lnTo>
                    <a:pt x="20576" y="10466"/>
                  </a:lnTo>
                  <a:lnTo>
                    <a:pt x="21340" y="10706"/>
                  </a:lnTo>
                  <a:lnTo>
                    <a:pt x="22126" y="10931"/>
                  </a:lnTo>
                  <a:lnTo>
                    <a:pt x="22900" y="11149"/>
                  </a:lnTo>
                  <a:lnTo>
                    <a:pt x="23697" y="11360"/>
                  </a:lnTo>
                  <a:lnTo>
                    <a:pt x="24493" y="11563"/>
                  </a:lnTo>
                  <a:lnTo>
                    <a:pt x="25300" y="11759"/>
                  </a:lnTo>
                  <a:lnTo>
                    <a:pt x="26391" y="12006"/>
                  </a:lnTo>
                  <a:lnTo>
                    <a:pt x="27493" y="12231"/>
                  </a:lnTo>
                  <a:lnTo>
                    <a:pt x="27700" y="12268"/>
                  </a:lnTo>
                  <a:lnTo>
                    <a:pt x="27951" y="12297"/>
                  </a:lnTo>
                  <a:lnTo>
                    <a:pt x="28268" y="12326"/>
                  </a:lnTo>
                  <a:lnTo>
                    <a:pt x="28682" y="12369"/>
                  </a:lnTo>
                  <a:lnTo>
                    <a:pt x="28824" y="12304"/>
                  </a:lnTo>
                  <a:lnTo>
                    <a:pt x="29010" y="12238"/>
                  </a:lnTo>
                  <a:lnTo>
                    <a:pt x="29206" y="12166"/>
                  </a:lnTo>
                  <a:lnTo>
                    <a:pt x="29413" y="12086"/>
                  </a:lnTo>
                  <a:lnTo>
                    <a:pt x="29610" y="11999"/>
                  </a:lnTo>
                  <a:lnTo>
                    <a:pt x="29697" y="11955"/>
                  </a:lnTo>
                  <a:lnTo>
                    <a:pt x="29773" y="11904"/>
                  </a:lnTo>
                  <a:lnTo>
                    <a:pt x="29828" y="11861"/>
                  </a:lnTo>
                  <a:lnTo>
                    <a:pt x="29882" y="11810"/>
                  </a:lnTo>
                  <a:lnTo>
                    <a:pt x="29915" y="11759"/>
                  </a:lnTo>
                  <a:lnTo>
                    <a:pt x="29937" y="11701"/>
                  </a:lnTo>
                  <a:lnTo>
                    <a:pt x="29937" y="11628"/>
                  </a:lnTo>
                  <a:lnTo>
                    <a:pt x="29937" y="11541"/>
                  </a:lnTo>
                  <a:lnTo>
                    <a:pt x="29926" y="11461"/>
                  </a:lnTo>
                  <a:lnTo>
                    <a:pt x="29893" y="11374"/>
                  </a:lnTo>
                  <a:lnTo>
                    <a:pt x="29861" y="11280"/>
                  </a:lnTo>
                  <a:lnTo>
                    <a:pt x="29828" y="11193"/>
                  </a:lnTo>
                  <a:lnTo>
                    <a:pt x="29773" y="11098"/>
                  </a:lnTo>
                  <a:lnTo>
                    <a:pt x="29719" y="11011"/>
                  </a:lnTo>
                  <a:lnTo>
                    <a:pt x="29664" y="10924"/>
                  </a:lnTo>
                  <a:lnTo>
                    <a:pt x="29588" y="10844"/>
                  </a:lnTo>
                  <a:lnTo>
                    <a:pt x="29512" y="10764"/>
                  </a:lnTo>
                  <a:lnTo>
                    <a:pt x="29435" y="10691"/>
                  </a:lnTo>
                  <a:lnTo>
                    <a:pt x="29359" y="10626"/>
                  </a:lnTo>
                  <a:lnTo>
                    <a:pt x="29272" y="10568"/>
                  </a:lnTo>
                  <a:lnTo>
                    <a:pt x="29173" y="10517"/>
                  </a:lnTo>
                  <a:lnTo>
                    <a:pt x="29086" y="10474"/>
                  </a:lnTo>
                  <a:lnTo>
                    <a:pt x="28770" y="10350"/>
                  </a:lnTo>
                  <a:lnTo>
                    <a:pt x="28442" y="10234"/>
                  </a:lnTo>
                  <a:lnTo>
                    <a:pt x="27799" y="10009"/>
                  </a:lnTo>
                  <a:lnTo>
                    <a:pt x="27133" y="9798"/>
                  </a:lnTo>
                  <a:lnTo>
                    <a:pt x="26468" y="9588"/>
                  </a:lnTo>
                  <a:lnTo>
                    <a:pt x="25802" y="9384"/>
                  </a:lnTo>
                  <a:lnTo>
                    <a:pt x="25137" y="9166"/>
                  </a:lnTo>
                  <a:lnTo>
                    <a:pt x="24493" y="8948"/>
                  </a:lnTo>
                  <a:lnTo>
                    <a:pt x="24166" y="8832"/>
                  </a:lnTo>
                  <a:lnTo>
                    <a:pt x="23849" y="8709"/>
                  </a:lnTo>
                  <a:lnTo>
                    <a:pt x="21351" y="7714"/>
                  </a:lnTo>
                  <a:lnTo>
                    <a:pt x="18853" y="6719"/>
                  </a:lnTo>
                  <a:lnTo>
                    <a:pt x="13856" y="4721"/>
                  </a:lnTo>
                  <a:lnTo>
                    <a:pt x="8870" y="2717"/>
                  </a:lnTo>
                  <a:lnTo>
                    <a:pt x="3873" y="720"/>
                  </a:lnTo>
                  <a:lnTo>
                    <a:pt x="3448" y="545"/>
                  </a:lnTo>
                  <a:lnTo>
                    <a:pt x="2990" y="356"/>
                  </a:lnTo>
                  <a:lnTo>
                    <a:pt x="2761" y="269"/>
                  </a:lnTo>
                  <a:lnTo>
                    <a:pt x="2532" y="189"/>
                  </a:lnTo>
                  <a:lnTo>
                    <a:pt x="2292" y="124"/>
                  </a:lnTo>
                  <a:lnTo>
                    <a:pt x="2062" y="66"/>
                  </a:lnTo>
                  <a:lnTo>
                    <a:pt x="1822" y="22"/>
                  </a:lnTo>
                  <a:lnTo>
                    <a:pt x="1713" y="8"/>
                  </a:lnTo>
                  <a:lnTo>
                    <a:pt x="159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nvGrpSpPr>
            <p:cNvPr id="5" name="Group 4">
              <a:extLst>
                <a:ext uri="{FF2B5EF4-FFF2-40B4-BE49-F238E27FC236}">
                  <a16:creationId xmlns:a16="http://schemas.microsoft.com/office/drawing/2014/main" id="{5026828A-ED15-2843-BD02-B7DD4B37928B}"/>
                </a:ext>
              </a:extLst>
            </p:cNvPr>
            <p:cNvGrpSpPr/>
            <p:nvPr/>
          </p:nvGrpSpPr>
          <p:grpSpPr>
            <a:xfrm>
              <a:off x="3618300" y="4386736"/>
              <a:ext cx="2254400" cy="900956"/>
              <a:chOff x="3618300" y="4386736"/>
              <a:chExt cx="2254400" cy="900956"/>
            </a:xfrm>
          </p:grpSpPr>
          <p:sp>
            <p:nvSpPr>
              <p:cNvPr id="1281" name="Google Shape;1281;p37"/>
              <p:cNvSpPr/>
              <p:nvPr/>
            </p:nvSpPr>
            <p:spPr>
              <a:xfrm>
                <a:off x="3879200" y="4475701"/>
                <a:ext cx="1904323" cy="811991"/>
              </a:xfrm>
              <a:custGeom>
                <a:avLst/>
                <a:gdLst/>
                <a:ahLst/>
                <a:cxnLst/>
                <a:rect l="l" t="t" r="r" b="b"/>
                <a:pathLst>
                  <a:path w="83817" h="35739" extrusionOk="0">
                    <a:moveTo>
                      <a:pt x="52642" y="1"/>
                    </a:moveTo>
                    <a:lnTo>
                      <a:pt x="49919" y="45"/>
                    </a:lnTo>
                    <a:lnTo>
                      <a:pt x="47874" y="197"/>
                    </a:lnTo>
                    <a:lnTo>
                      <a:pt x="46516" y="340"/>
                    </a:lnTo>
                    <a:lnTo>
                      <a:pt x="45829" y="438"/>
                    </a:lnTo>
                    <a:lnTo>
                      <a:pt x="45150" y="537"/>
                    </a:lnTo>
                    <a:lnTo>
                      <a:pt x="43793" y="688"/>
                    </a:lnTo>
                    <a:lnTo>
                      <a:pt x="42418" y="804"/>
                    </a:lnTo>
                    <a:lnTo>
                      <a:pt x="41051" y="867"/>
                    </a:lnTo>
                    <a:lnTo>
                      <a:pt x="40364" y="876"/>
                    </a:lnTo>
                    <a:lnTo>
                      <a:pt x="39346" y="876"/>
                    </a:lnTo>
                    <a:lnTo>
                      <a:pt x="37319" y="813"/>
                    </a:lnTo>
                    <a:lnTo>
                      <a:pt x="35291" y="724"/>
                    </a:lnTo>
                    <a:lnTo>
                      <a:pt x="33264" y="688"/>
                    </a:lnTo>
                    <a:lnTo>
                      <a:pt x="32246" y="706"/>
                    </a:lnTo>
                    <a:lnTo>
                      <a:pt x="30809" y="760"/>
                    </a:lnTo>
                    <a:lnTo>
                      <a:pt x="27915" y="903"/>
                    </a:lnTo>
                    <a:lnTo>
                      <a:pt x="23584" y="1188"/>
                    </a:lnTo>
                    <a:lnTo>
                      <a:pt x="20700" y="1403"/>
                    </a:lnTo>
                    <a:lnTo>
                      <a:pt x="17646" y="1653"/>
                    </a:lnTo>
                    <a:lnTo>
                      <a:pt x="11538" y="2206"/>
                    </a:lnTo>
                    <a:lnTo>
                      <a:pt x="8475" y="2501"/>
                    </a:lnTo>
                    <a:lnTo>
                      <a:pt x="7984" y="2564"/>
                    </a:lnTo>
                    <a:lnTo>
                      <a:pt x="7019" y="2787"/>
                    </a:lnTo>
                    <a:lnTo>
                      <a:pt x="6099" y="3135"/>
                    </a:lnTo>
                    <a:lnTo>
                      <a:pt x="5206" y="3591"/>
                    </a:lnTo>
                    <a:lnTo>
                      <a:pt x="4769" y="3858"/>
                    </a:lnTo>
                    <a:lnTo>
                      <a:pt x="4278" y="4189"/>
                    </a:lnTo>
                    <a:lnTo>
                      <a:pt x="3403" y="4921"/>
                    </a:lnTo>
                    <a:lnTo>
                      <a:pt x="2652" y="5734"/>
                    </a:lnTo>
                    <a:lnTo>
                      <a:pt x="2018" y="6609"/>
                    </a:lnTo>
                    <a:lnTo>
                      <a:pt x="1492" y="7547"/>
                    </a:lnTo>
                    <a:lnTo>
                      <a:pt x="1054" y="8538"/>
                    </a:lnTo>
                    <a:lnTo>
                      <a:pt x="706" y="9574"/>
                    </a:lnTo>
                    <a:lnTo>
                      <a:pt x="429" y="10645"/>
                    </a:lnTo>
                    <a:lnTo>
                      <a:pt x="313" y="11199"/>
                    </a:lnTo>
                    <a:lnTo>
                      <a:pt x="215" y="11770"/>
                    </a:lnTo>
                    <a:lnTo>
                      <a:pt x="98" y="12940"/>
                    </a:lnTo>
                    <a:lnTo>
                      <a:pt x="63" y="14119"/>
                    </a:lnTo>
                    <a:lnTo>
                      <a:pt x="98" y="15298"/>
                    </a:lnTo>
                    <a:lnTo>
                      <a:pt x="125" y="15887"/>
                    </a:lnTo>
                    <a:lnTo>
                      <a:pt x="143" y="16351"/>
                    </a:lnTo>
                    <a:lnTo>
                      <a:pt x="143" y="17289"/>
                    </a:lnTo>
                    <a:lnTo>
                      <a:pt x="72" y="18700"/>
                    </a:lnTo>
                    <a:lnTo>
                      <a:pt x="9" y="20102"/>
                    </a:lnTo>
                    <a:lnTo>
                      <a:pt x="0" y="21049"/>
                    </a:lnTo>
                    <a:lnTo>
                      <a:pt x="45" y="21986"/>
                    </a:lnTo>
                    <a:lnTo>
                      <a:pt x="170" y="22933"/>
                    </a:lnTo>
                    <a:lnTo>
                      <a:pt x="268" y="23406"/>
                    </a:lnTo>
                    <a:lnTo>
                      <a:pt x="429" y="24049"/>
                    </a:lnTo>
                    <a:lnTo>
                      <a:pt x="777" y="25317"/>
                    </a:lnTo>
                    <a:lnTo>
                      <a:pt x="1170" y="26558"/>
                    </a:lnTo>
                    <a:lnTo>
                      <a:pt x="1608" y="27782"/>
                    </a:lnTo>
                    <a:lnTo>
                      <a:pt x="2117" y="28969"/>
                    </a:lnTo>
                    <a:lnTo>
                      <a:pt x="2697" y="30121"/>
                    </a:lnTo>
                    <a:lnTo>
                      <a:pt x="3358" y="31247"/>
                    </a:lnTo>
                    <a:lnTo>
                      <a:pt x="4099" y="32327"/>
                    </a:lnTo>
                    <a:lnTo>
                      <a:pt x="4510" y="32845"/>
                    </a:lnTo>
                    <a:lnTo>
                      <a:pt x="4715" y="33086"/>
                    </a:lnTo>
                    <a:lnTo>
                      <a:pt x="5153" y="33551"/>
                    </a:lnTo>
                    <a:lnTo>
                      <a:pt x="5626" y="33979"/>
                    </a:lnTo>
                    <a:lnTo>
                      <a:pt x="6135" y="34363"/>
                    </a:lnTo>
                    <a:lnTo>
                      <a:pt x="6394" y="34533"/>
                    </a:lnTo>
                    <a:lnTo>
                      <a:pt x="6635" y="34685"/>
                    </a:lnTo>
                    <a:lnTo>
                      <a:pt x="7126" y="34935"/>
                    </a:lnTo>
                    <a:lnTo>
                      <a:pt x="7635" y="35149"/>
                    </a:lnTo>
                    <a:lnTo>
                      <a:pt x="8153" y="35319"/>
                    </a:lnTo>
                    <a:lnTo>
                      <a:pt x="8957" y="35497"/>
                    </a:lnTo>
                    <a:lnTo>
                      <a:pt x="10055" y="35613"/>
                    </a:lnTo>
                    <a:lnTo>
                      <a:pt x="10618" y="35622"/>
                    </a:lnTo>
                    <a:lnTo>
                      <a:pt x="18325" y="35622"/>
                    </a:lnTo>
                    <a:lnTo>
                      <a:pt x="26031" y="35631"/>
                    </a:lnTo>
                    <a:lnTo>
                      <a:pt x="26978" y="35649"/>
                    </a:lnTo>
                    <a:lnTo>
                      <a:pt x="28862" y="35738"/>
                    </a:lnTo>
                    <a:lnTo>
                      <a:pt x="29808" y="35729"/>
                    </a:lnTo>
                    <a:lnTo>
                      <a:pt x="35649" y="35533"/>
                    </a:lnTo>
                    <a:lnTo>
                      <a:pt x="41489" y="35319"/>
                    </a:lnTo>
                    <a:lnTo>
                      <a:pt x="44882" y="35211"/>
                    </a:lnTo>
                    <a:lnTo>
                      <a:pt x="48267" y="35069"/>
                    </a:lnTo>
                    <a:lnTo>
                      <a:pt x="49722" y="34970"/>
                    </a:lnTo>
                    <a:lnTo>
                      <a:pt x="51910" y="34774"/>
                    </a:lnTo>
                    <a:lnTo>
                      <a:pt x="53366" y="34676"/>
                    </a:lnTo>
                    <a:lnTo>
                      <a:pt x="54098" y="34658"/>
                    </a:lnTo>
                    <a:lnTo>
                      <a:pt x="57179" y="34622"/>
                    </a:lnTo>
                    <a:lnTo>
                      <a:pt x="63349" y="34631"/>
                    </a:lnTo>
                    <a:lnTo>
                      <a:pt x="66439" y="34631"/>
                    </a:lnTo>
                    <a:lnTo>
                      <a:pt x="67707" y="34640"/>
                    </a:lnTo>
                    <a:lnTo>
                      <a:pt x="70252" y="34667"/>
                    </a:lnTo>
                    <a:lnTo>
                      <a:pt x="72154" y="34604"/>
                    </a:lnTo>
                    <a:lnTo>
                      <a:pt x="73414" y="34488"/>
                    </a:lnTo>
                    <a:lnTo>
                      <a:pt x="74664" y="34283"/>
                    </a:lnTo>
                    <a:lnTo>
                      <a:pt x="75914" y="33979"/>
                    </a:lnTo>
                    <a:lnTo>
                      <a:pt x="76530" y="33774"/>
                    </a:lnTo>
                    <a:lnTo>
                      <a:pt x="76905" y="33640"/>
                    </a:lnTo>
                    <a:lnTo>
                      <a:pt x="77637" y="33345"/>
                    </a:lnTo>
                    <a:lnTo>
                      <a:pt x="78307" y="32979"/>
                    </a:lnTo>
                    <a:lnTo>
                      <a:pt x="78763" y="32622"/>
                    </a:lnTo>
                    <a:lnTo>
                      <a:pt x="79030" y="32336"/>
                    </a:lnTo>
                    <a:lnTo>
                      <a:pt x="79147" y="32166"/>
                    </a:lnTo>
                    <a:lnTo>
                      <a:pt x="80522" y="30184"/>
                    </a:lnTo>
                    <a:lnTo>
                      <a:pt x="81861" y="28175"/>
                    </a:lnTo>
                    <a:lnTo>
                      <a:pt x="82272" y="27576"/>
                    </a:lnTo>
                    <a:lnTo>
                      <a:pt x="82879" y="26666"/>
                    </a:lnTo>
                    <a:lnTo>
                      <a:pt x="83210" y="26032"/>
                    </a:lnTo>
                    <a:lnTo>
                      <a:pt x="83335" y="25701"/>
                    </a:lnTo>
                    <a:lnTo>
                      <a:pt x="83460" y="25290"/>
                    </a:lnTo>
                    <a:lnTo>
                      <a:pt x="83638" y="24460"/>
                    </a:lnTo>
                    <a:lnTo>
                      <a:pt x="83754" y="23612"/>
                    </a:lnTo>
                    <a:lnTo>
                      <a:pt x="83817" y="22754"/>
                    </a:lnTo>
                    <a:lnTo>
                      <a:pt x="83817" y="22335"/>
                    </a:lnTo>
                    <a:lnTo>
                      <a:pt x="83808" y="20906"/>
                    </a:lnTo>
                    <a:lnTo>
                      <a:pt x="83656" y="18057"/>
                    </a:lnTo>
                    <a:lnTo>
                      <a:pt x="83558" y="16637"/>
                    </a:lnTo>
                    <a:lnTo>
                      <a:pt x="83406" y="14628"/>
                    </a:lnTo>
                    <a:lnTo>
                      <a:pt x="83067" y="10610"/>
                    </a:lnTo>
                    <a:lnTo>
                      <a:pt x="82826" y="8609"/>
                    </a:lnTo>
                    <a:lnTo>
                      <a:pt x="82781" y="8270"/>
                    </a:lnTo>
                    <a:lnTo>
                      <a:pt x="82656" y="7609"/>
                    </a:lnTo>
                    <a:lnTo>
                      <a:pt x="82477" y="6966"/>
                    </a:lnTo>
                    <a:lnTo>
                      <a:pt x="82245" y="6341"/>
                    </a:lnTo>
                    <a:lnTo>
                      <a:pt x="81968" y="5734"/>
                    </a:lnTo>
                    <a:lnTo>
                      <a:pt x="81620" y="5162"/>
                    </a:lnTo>
                    <a:lnTo>
                      <a:pt x="81209" y="4618"/>
                    </a:lnTo>
                    <a:lnTo>
                      <a:pt x="80736" y="4109"/>
                    </a:lnTo>
                    <a:lnTo>
                      <a:pt x="80468" y="3867"/>
                    </a:lnTo>
                    <a:lnTo>
                      <a:pt x="79950" y="3439"/>
                    </a:lnTo>
                    <a:lnTo>
                      <a:pt x="79138" y="2876"/>
                    </a:lnTo>
                    <a:lnTo>
                      <a:pt x="78584" y="2537"/>
                    </a:lnTo>
                    <a:lnTo>
                      <a:pt x="78004" y="2242"/>
                    </a:lnTo>
                    <a:lnTo>
                      <a:pt x="77396" y="2001"/>
                    </a:lnTo>
                    <a:lnTo>
                      <a:pt x="76780" y="1796"/>
                    </a:lnTo>
                    <a:lnTo>
                      <a:pt x="76128" y="1653"/>
                    </a:lnTo>
                    <a:lnTo>
                      <a:pt x="75789" y="1599"/>
                    </a:lnTo>
                    <a:lnTo>
                      <a:pt x="74941" y="1483"/>
                    </a:lnTo>
                    <a:lnTo>
                      <a:pt x="73244" y="1278"/>
                    </a:lnTo>
                    <a:lnTo>
                      <a:pt x="72396" y="1206"/>
                    </a:lnTo>
                    <a:lnTo>
                      <a:pt x="68484" y="921"/>
                    </a:lnTo>
                    <a:lnTo>
                      <a:pt x="60653" y="376"/>
                    </a:lnTo>
                    <a:lnTo>
                      <a:pt x="56732" y="144"/>
                    </a:lnTo>
                    <a:lnTo>
                      <a:pt x="55366" y="72"/>
                    </a:lnTo>
                    <a:lnTo>
                      <a:pt x="52642" y="1"/>
                    </a:lnTo>
                    <a:close/>
                  </a:path>
                </a:pathLst>
              </a:custGeom>
              <a:solidFill>
                <a:srgbClr val="3EC09C"/>
              </a:solidFill>
              <a:ln>
                <a:noFill/>
              </a:ln>
            </p:spPr>
            <p:txBody>
              <a:bodyPr spcFirstLastPara="1" wrap="square" lIns="182850" tIns="182850" rIns="182850" bIns="182850" anchor="ctr" anchorCtr="0">
                <a:noAutofit/>
              </a:bodyPr>
              <a:lstStyle/>
              <a:p>
                <a:endParaRPr sz="3600"/>
              </a:p>
            </p:txBody>
          </p:sp>
          <p:sp>
            <p:nvSpPr>
              <p:cNvPr id="1295" name="Google Shape;1295;p37"/>
              <p:cNvSpPr txBox="1"/>
              <p:nvPr/>
            </p:nvSpPr>
            <p:spPr>
              <a:xfrm>
                <a:off x="3618300" y="4650284"/>
                <a:ext cx="2254400" cy="373600"/>
              </a:xfrm>
              <a:prstGeom prst="rect">
                <a:avLst/>
              </a:prstGeom>
              <a:noFill/>
              <a:ln>
                <a:noFill/>
              </a:ln>
            </p:spPr>
            <p:txBody>
              <a:bodyPr spcFirstLastPara="1" wrap="square" lIns="182850" tIns="182850" rIns="182850" bIns="182850" anchor="ctr" anchorCtr="0">
                <a:noAutofit/>
              </a:bodyPr>
              <a:lstStyle/>
              <a:p>
                <a:pPr algn="ctr">
                  <a:buClr>
                    <a:schemeClr val="dk1"/>
                  </a:buClr>
                  <a:buSzPts val="1100"/>
                </a:pPr>
                <a:r>
                  <a:rPr lang="en" sz="3200" b="1" dirty="0" err="1">
                    <a:solidFill>
                      <a:schemeClr val="dk1"/>
                    </a:solidFill>
                    <a:latin typeface="Fira Sans"/>
                    <a:ea typeface="Fira Sans"/>
                    <a:cs typeface="Fira Sans"/>
                    <a:sym typeface="Fira Sans"/>
                  </a:rPr>
                  <a:t>Remota</a:t>
                </a:r>
                <a:endParaRPr sz="3200" b="1" dirty="0">
                  <a:latin typeface="Fira Sans"/>
                  <a:ea typeface="Fira Sans"/>
                  <a:cs typeface="Fira Sans"/>
                  <a:sym typeface="Fira Sans"/>
                </a:endParaRPr>
              </a:p>
            </p:txBody>
          </p:sp>
          <p:sp>
            <p:nvSpPr>
              <p:cNvPr id="1300" name="Google Shape;1300;p37"/>
              <p:cNvSpPr/>
              <p:nvPr/>
            </p:nvSpPr>
            <p:spPr>
              <a:xfrm>
                <a:off x="3758868" y="4386736"/>
                <a:ext cx="1973281" cy="840369"/>
              </a:xfrm>
              <a:custGeom>
                <a:avLst/>
                <a:gdLst/>
                <a:ahLst/>
                <a:cxnLst/>
                <a:rect l="l" t="t" r="r" b="b"/>
                <a:pathLst>
                  <a:path w="83898" h="35730" extrusionOk="0">
                    <a:moveTo>
                      <a:pt x="52277" y="0"/>
                    </a:moveTo>
                    <a:lnTo>
                      <a:pt x="49651" y="63"/>
                    </a:lnTo>
                    <a:lnTo>
                      <a:pt x="47695" y="206"/>
                    </a:lnTo>
                    <a:lnTo>
                      <a:pt x="46383" y="358"/>
                    </a:lnTo>
                    <a:lnTo>
                      <a:pt x="45731" y="447"/>
                    </a:lnTo>
                    <a:lnTo>
                      <a:pt x="44874" y="563"/>
                    </a:lnTo>
                    <a:lnTo>
                      <a:pt x="43168" y="724"/>
                    </a:lnTo>
                    <a:lnTo>
                      <a:pt x="41444" y="786"/>
                    </a:lnTo>
                    <a:lnTo>
                      <a:pt x="39721" y="759"/>
                    </a:lnTo>
                    <a:lnTo>
                      <a:pt x="38846" y="706"/>
                    </a:lnTo>
                    <a:lnTo>
                      <a:pt x="37828" y="643"/>
                    </a:lnTo>
                    <a:lnTo>
                      <a:pt x="35774" y="599"/>
                    </a:lnTo>
                    <a:lnTo>
                      <a:pt x="33720" y="643"/>
                    </a:lnTo>
                    <a:lnTo>
                      <a:pt x="31666" y="742"/>
                    </a:lnTo>
                    <a:lnTo>
                      <a:pt x="30639" y="804"/>
                    </a:lnTo>
                    <a:lnTo>
                      <a:pt x="25460" y="1152"/>
                    </a:lnTo>
                    <a:lnTo>
                      <a:pt x="15101" y="1947"/>
                    </a:lnTo>
                    <a:lnTo>
                      <a:pt x="9922" y="2349"/>
                    </a:lnTo>
                    <a:lnTo>
                      <a:pt x="9350" y="2394"/>
                    </a:lnTo>
                    <a:lnTo>
                      <a:pt x="8225" y="2519"/>
                    </a:lnTo>
                    <a:lnTo>
                      <a:pt x="7109" y="2742"/>
                    </a:lnTo>
                    <a:lnTo>
                      <a:pt x="6305" y="3019"/>
                    </a:lnTo>
                    <a:lnTo>
                      <a:pt x="5778" y="3260"/>
                    </a:lnTo>
                    <a:lnTo>
                      <a:pt x="5519" y="3403"/>
                    </a:lnTo>
                    <a:lnTo>
                      <a:pt x="5153" y="3626"/>
                    </a:lnTo>
                    <a:lnTo>
                      <a:pt x="4474" y="4090"/>
                    </a:lnTo>
                    <a:lnTo>
                      <a:pt x="3849" y="4590"/>
                    </a:lnTo>
                    <a:lnTo>
                      <a:pt x="3278" y="5117"/>
                    </a:lnTo>
                    <a:lnTo>
                      <a:pt x="2769" y="5671"/>
                    </a:lnTo>
                    <a:lnTo>
                      <a:pt x="2304" y="6260"/>
                    </a:lnTo>
                    <a:lnTo>
                      <a:pt x="1894" y="6867"/>
                    </a:lnTo>
                    <a:lnTo>
                      <a:pt x="1536" y="7502"/>
                    </a:lnTo>
                    <a:lnTo>
                      <a:pt x="1215" y="8162"/>
                    </a:lnTo>
                    <a:lnTo>
                      <a:pt x="947" y="8841"/>
                    </a:lnTo>
                    <a:lnTo>
                      <a:pt x="715" y="9546"/>
                    </a:lnTo>
                    <a:lnTo>
                      <a:pt x="527" y="10270"/>
                    </a:lnTo>
                    <a:lnTo>
                      <a:pt x="313" y="11386"/>
                    </a:lnTo>
                    <a:lnTo>
                      <a:pt x="152" y="12949"/>
                    </a:lnTo>
                    <a:lnTo>
                      <a:pt x="126" y="13752"/>
                    </a:lnTo>
                    <a:lnTo>
                      <a:pt x="134" y="15021"/>
                    </a:lnTo>
                    <a:lnTo>
                      <a:pt x="188" y="16932"/>
                    </a:lnTo>
                    <a:lnTo>
                      <a:pt x="161" y="18191"/>
                    </a:lnTo>
                    <a:lnTo>
                      <a:pt x="99" y="18816"/>
                    </a:lnTo>
                    <a:lnTo>
                      <a:pt x="45" y="19334"/>
                    </a:lnTo>
                    <a:lnTo>
                      <a:pt x="0" y="20361"/>
                    </a:lnTo>
                    <a:lnTo>
                      <a:pt x="36" y="21370"/>
                    </a:lnTo>
                    <a:lnTo>
                      <a:pt x="134" y="22370"/>
                    </a:lnTo>
                    <a:lnTo>
                      <a:pt x="295" y="23361"/>
                    </a:lnTo>
                    <a:lnTo>
                      <a:pt x="510" y="24343"/>
                    </a:lnTo>
                    <a:lnTo>
                      <a:pt x="911" y="25799"/>
                    </a:lnTo>
                    <a:lnTo>
                      <a:pt x="1233" y="26772"/>
                    </a:lnTo>
                    <a:lnTo>
                      <a:pt x="1411" y="27272"/>
                    </a:lnTo>
                    <a:lnTo>
                      <a:pt x="1840" y="28210"/>
                    </a:lnTo>
                    <a:lnTo>
                      <a:pt x="2358" y="29058"/>
                    </a:lnTo>
                    <a:lnTo>
                      <a:pt x="2956" y="29817"/>
                    </a:lnTo>
                    <a:lnTo>
                      <a:pt x="3653" y="30487"/>
                    </a:lnTo>
                    <a:lnTo>
                      <a:pt x="4430" y="31059"/>
                    </a:lnTo>
                    <a:lnTo>
                      <a:pt x="5296" y="31514"/>
                    </a:lnTo>
                    <a:lnTo>
                      <a:pt x="6260" y="31871"/>
                    </a:lnTo>
                    <a:lnTo>
                      <a:pt x="6787" y="31996"/>
                    </a:lnTo>
                    <a:lnTo>
                      <a:pt x="7412" y="32130"/>
                    </a:lnTo>
                    <a:lnTo>
                      <a:pt x="8663" y="32336"/>
                    </a:lnTo>
                    <a:lnTo>
                      <a:pt x="9931" y="32470"/>
                    </a:lnTo>
                    <a:lnTo>
                      <a:pt x="11190" y="32550"/>
                    </a:lnTo>
                    <a:lnTo>
                      <a:pt x="12458" y="32568"/>
                    </a:lnTo>
                    <a:lnTo>
                      <a:pt x="13726" y="32541"/>
                    </a:lnTo>
                    <a:lnTo>
                      <a:pt x="15619" y="32443"/>
                    </a:lnTo>
                    <a:lnTo>
                      <a:pt x="16878" y="32336"/>
                    </a:lnTo>
                    <a:lnTo>
                      <a:pt x="18200" y="32220"/>
                    </a:lnTo>
                    <a:lnTo>
                      <a:pt x="20825" y="32104"/>
                    </a:lnTo>
                    <a:lnTo>
                      <a:pt x="22138" y="32112"/>
                    </a:lnTo>
                    <a:lnTo>
                      <a:pt x="25781" y="32166"/>
                    </a:lnTo>
                    <a:lnTo>
                      <a:pt x="31238" y="32282"/>
                    </a:lnTo>
                    <a:lnTo>
                      <a:pt x="34881" y="32318"/>
                    </a:lnTo>
                    <a:lnTo>
                      <a:pt x="36703" y="32309"/>
                    </a:lnTo>
                    <a:lnTo>
                      <a:pt x="38194" y="32300"/>
                    </a:lnTo>
                    <a:lnTo>
                      <a:pt x="41168" y="32211"/>
                    </a:lnTo>
                    <a:lnTo>
                      <a:pt x="45633" y="32023"/>
                    </a:lnTo>
                    <a:lnTo>
                      <a:pt x="48615" y="31898"/>
                    </a:lnTo>
                    <a:lnTo>
                      <a:pt x="49973" y="31845"/>
                    </a:lnTo>
                    <a:lnTo>
                      <a:pt x="51321" y="31791"/>
                    </a:lnTo>
                    <a:lnTo>
                      <a:pt x="53027" y="31702"/>
                    </a:lnTo>
                    <a:lnTo>
                      <a:pt x="56447" y="31523"/>
                    </a:lnTo>
                    <a:lnTo>
                      <a:pt x="58152" y="31487"/>
                    </a:lnTo>
                    <a:lnTo>
                      <a:pt x="60581" y="31487"/>
                    </a:lnTo>
                    <a:lnTo>
                      <a:pt x="65430" y="31577"/>
                    </a:lnTo>
                    <a:lnTo>
                      <a:pt x="67859" y="31603"/>
                    </a:lnTo>
                    <a:lnTo>
                      <a:pt x="69243" y="31612"/>
                    </a:lnTo>
                    <a:lnTo>
                      <a:pt x="72021" y="31603"/>
                    </a:lnTo>
                    <a:lnTo>
                      <a:pt x="74101" y="31487"/>
                    </a:lnTo>
                    <a:lnTo>
                      <a:pt x="75486" y="31327"/>
                    </a:lnTo>
                    <a:lnTo>
                      <a:pt x="76861" y="31085"/>
                    </a:lnTo>
                    <a:lnTo>
                      <a:pt x="78245" y="30737"/>
                    </a:lnTo>
                    <a:lnTo>
                      <a:pt x="78924" y="30505"/>
                    </a:lnTo>
                    <a:lnTo>
                      <a:pt x="78816" y="30737"/>
                    </a:lnTo>
                    <a:lnTo>
                      <a:pt x="78548" y="31175"/>
                    </a:lnTo>
                    <a:lnTo>
                      <a:pt x="78263" y="31559"/>
                    </a:lnTo>
                    <a:lnTo>
                      <a:pt x="77932" y="31898"/>
                    </a:lnTo>
                    <a:lnTo>
                      <a:pt x="77575" y="32193"/>
                    </a:lnTo>
                    <a:lnTo>
                      <a:pt x="77191" y="32443"/>
                    </a:lnTo>
                    <a:lnTo>
                      <a:pt x="76789" y="32648"/>
                    </a:lnTo>
                    <a:lnTo>
                      <a:pt x="76370" y="32800"/>
                    </a:lnTo>
                    <a:lnTo>
                      <a:pt x="76146" y="32854"/>
                    </a:lnTo>
                    <a:lnTo>
                      <a:pt x="75486" y="33005"/>
                    </a:lnTo>
                    <a:lnTo>
                      <a:pt x="74155" y="33238"/>
                    </a:lnTo>
                    <a:lnTo>
                      <a:pt x="72815" y="33407"/>
                    </a:lnTo>
                    <a:lnTo>
                      <a:pt x="71467" y="33514"/>
                    </a:lnTo>
                    <a:lnTo>
                      <a:pt x="70788" y="33541"/>
                    </a:lnTo>
                    <a:lnTo>
                      <a:pt x="67779" y="33631"/>
                    </a:lnTo>
                    <a:lnTo>
                      <a:pt x="61742" y="33693"/>
                    </a:lnTo>
                    <a:lnTo>
                      <a:pt x="58724" y="33711"/>
                    </a:lnTo>
                    <a:lnTo>
                      <a:pt x="57411" y="33693"/>
                    </a:lnTo>
                    <a:lnTo>
                      <a:pt x="55438" y="33595"/>
                    </a:lnTo>
                    <a:lnTo>
                      <a:pt x="54116" y="33559"/>
                    </a:lnTo>
                    <a:lnTo>
                      <a:pt x="53464" y="33568"/>
                    </a:lnTo>
                    <a:lnTo>
                      <a:pt x="46999" y="33756"/>
                    </a:lnTo>
                    <a:lnTo>
                      <a:pt x="40543" y="33979"/>
                    </a:lnTo>
                    <a:lnTo>
                      <a:pt x="38944" y="33988"/>
                    </a:lnTo>
                    <a:lnTo>
                      <a:pt x="37337" y="33961"/>
                    </a:lnTo>
                    <a:lnTo>
                      <a:pt x="36676" y="33961"/>
                    </a:lnTo>
                    <a:lnTo>
                      <a:pt x="35363" y="34015"/>
                    </a:lnTo>
                    <a:lnTo>
                      <a:pt x="33390" y="34166"/>
                    </a:lnTo>
                    <a:lnTo>
                      <a:pt x="30773" y="34399"/>
                    </a:lnTo>
                    <a:lnTo>
                      <a:pt x="28800" y="34497"/>
                    </a:lnTo>
                    <a:lnTo>
                      <a:pt x="27478" y="34497"/>
                    </a:lnTo>
                    <a:lnTo>
                      <a:pt x="26808" y="34470"/>
                    </a:lnTo>
                    <a:lnTo>
                      <a:pt x="25594" y="34399"/>
                    </a:lnTo>
                    <a:lnTo>
                      <a:pt x="23147" y="34345"/>
                    </a:lnTo>
                    <a:lnTo>
                      <a:pt x="19477" y="34345"/>
                    </a:lnTo>
                    <a:lnTo>
                      <a:pt x="17030" y="34354"/>
                    </a:lnTo>
                    <a:lnTo>
                      <a:pt x="15833" y="34363"/>
                    </a:lnTo>
                    <a:lnTo>
                      <a:pt x="13449" y="34416"/>
                    </a:lnTo>
                    <a:lnTo>
                      <a:pt x="11520" y="34416"/>
                    </a:lnTo>
                    <a:lnTo>
                      <a:pt x="10413" y="34381"/>
                    </a:lnTo>
                    <a:lnTo>
                      <a:pt x="9698" y="34273"/>
                    </a:lnTo>
                    <a:lnTo>
                      <a:pt x="9350" y="34184"/>
                    </a:lnTo>
                    <a:lnTo>
                      <a:pt x="8734" y="33997"/>
                    </a:lnTo>
                    <a:lnTo>
                      <a:pt x="7520" y="33532"/>
                    </a:lnTo>
                    <a:lnTo>
                      <a:pt x="6359" y="32961"/>
                    </a:lnTo>
                    <a:lnTo>
                      <a:pt x="5242" y="32282"/>
                    </a:lnTo>
                    <a:lnTo>
                      <a:pt x="4707" y="31898"/>
                    </a:lnTo>
                    <a:lnTo>
                      <a:pt x="4448" y="31764"/>
                    </a:lnTo>
                    <a:lnTo>
                      <a:pt x="3992" y="31603"/>
                    </a:lnTo>
                    <a:lnTo>
                      <a:pt x="3992" y="31603"/>
                    </a:lnTo>
                    <a:lnTo>
                      <a:pt x="4019" y="31845"/>
                    </a:lnTo>
                    <a:lnTo>
                      <a:pt x="4055" y="32166"/>
                    </a:lnTo>
                    <a:lnTo>
                      <a:pt x="4099" y="32255"/>
                    </a:lnTo>
                    <a:lnTo>
                      <a:pt x="4349" y="32604"/>
                    </a:lnTo>
                    <a:lnTo>
                      <a:pt x="4876" y="33273"/>
                    </a:lnTo>
                    <a:lnTo>
                      <a:pt x="5457" y="33881"/>
                    </a:lnTo>
                    <a:lnTo>
                      <a:pt x="5948" y="34282"/>
                    </a:lnTo>
                    <a:lnTo>
                      <a:pt x="6323" y="34515"/>
                    </a:lnTo>
                    <a:lnTo>
                      <a:pt x="6519" y="34613"/>
                    </a:lnTo>
                    <a:lnTo>
                      <a:pt x="7037" y="34863"/>
                    </a:lnTo>
                    <a:lnTo>
                      <a:pt x="8100" y="35238"/>
                    </a:lnTo>
                    <a:lnTo>
                      <a:pt x="9181" y="35479"/>
                    </a:lnTo>
                    <a:lnTo>
                      <a:pt x="10288" y="35604"/>
                    </a:lnTo>
                    <a:lnTo>
                      <a:pt x="10850" y="35613"/>
                    </a:lnTo>
                    <a:lnTo>
                      <a:pt x="18387" y="35613"/>
                    </a:lnTo>
                    <a:lnTo>
                      <a:pt x="25915" y="35622"/>
                    </a:lnTo>
                    <a:lnTo>
                      <a:pt x="26898" y="35640"/>
                    </a:lnTo>
                    <a:lnTo>
                      <a:pt x="28853" y="35729"/>
                    </a:lnTo>
                    <a:lnTo>
                      <a:pt x="29836" y="35720"/>
                    </a:lnTo>
                    <a:lnTo>
                      <a:pt x="35720" y="35533"/>
                    </a:lnTo>
                    <a:lnTo>
                      <a:pt x="41596" y="35309"/>
                    </a:lnTo>
                    <a:lnTo>
                      <a:pt x="45490" y="35166"/>
                    </a:lnTo>
                    <a:lnTo>
                      <a:pt x="49374" y="35006"/>
                    </a:lnTo>
                    <a:lnTo>
                      <a:pt x="52062" y="34881"/>
                    </a:lnTo>
                    <a:lnTo>
                      <a:pt x="56099" y="34675"/>
                    </a:lnTo>
                    <a:lnTo>
                      <a:pt x="58786" y="34577"/>
                    </a:lnTo>
                    <a:lnTo>
                      <a:pt x="60135" y="34541"/>
                    </a:lnTo>
                    <a:lnTo>
                      <a:pt x="63019" y="34515"/>
                    </a:lnTo>
                    <a:lnTo>
                      <a:pt x="68806" y="34586"/>
                    </a:lnTo>
                    <a:lnTo>
                      <a:pt x="71690" y="34622"/>
                    </a:lnTo>
                    <a:lnTo>
                      <a:pt x="72396" y="34613"/>
                    </a:lnTo>
                    <a:lnTo>
                      <a:pt x="73780" y="34470"/>
                    </a:lnTo>
                    <a:lnTo>
                      <a:pt x="75128" y="34193"/>
                    </a:lnTo>
                    <a:lnTo>
                      <a:pt x="76468" y="33818"/>
                    </a:lnTo>
                    <a:lnTo>
                      <a:pt x="77120" y="33595"/>
                    </a:lnTo>
                    <a:lnTo>
                      <a:pt x="77343" y="33506"/>
                    </a:lnTo>
                    <a:lnTo>
                      <a:pt x="77781" y="33309"/>
                    </a:lnTo>
                    <a:lnTo>
                      <a:pt x="78200" y="33068"/>
                    </a:lnTo>
                    <a:lnTo>
                      <a:pt x="78593" y="32791"/>
                    </a:lnTo>
                    <a:lnTo>
                      <a:pt x="78772" y="32648"/>
                    </a:lnTo>
                    <a:lnTo>
                      <a:pt x="79022" y="32425"/>
                    </a:lnTo>
                    <a:lnTo>
                      <a:pt x="79433" y="31943"/>
                    </a:lnTo>
                    <a:lnTo>
                      <a:pt x="79781" y="31425"/>
                    </a:lnTo>
                    <a:lnTo>
                      <a:pt x="80076" y="30871"/>
                    </a:lnTo>
                    <a:lnTo>
                      <a:pt x="80459" y="30005"/>
                    </a:lnTo>
                    <a:lnTo>
                      <a:pt x="80951" y="28844"/>
                    </a:lnTo>
                    <a:lnTo>
                      <a:pt x="81236" y="28290"/>
                    </a:lnTo>
                    <a:lnTo>
                      <a:pt x="81263" y="28219"/>
                    </a:lnTo>
                    <a:lnTo>
                      <a:pt x="81236" y="28005"/>
                    </a:lnTo>
                    <a:lnTo>
                      <a:pt x="81138" y="27772"/>
                    </a:lnTo>
                    <a:lnTo>
                      <a:pt x="80995" y="27567"/>
                    </a:lnTo>
                    <a:lnTo>
                      <a:pt x="80915" y="27496"/>
                    </a:lnTo>
                    <a:lnTo>
                      <a:pt x="80852" y="27460"/>
                    </a:lnTo>
                    <a:lnTo>
                      <a:pt x="80647" y="27442"/>
                    </a:lnTo>
                    <a:lnTo>
                      <a:pt x="80424" y="27487"/>
                    </a:lnTo>
                    <a:lnTo>
                      <a:pt x="80209" y="27576"/>
                    </a:lnTo>
                    <a:lnTo>
                      <a:pt x="80138" y="27630"/>
                    </a:lnTo>
                    <a:lnTo>
                      <a:pt x="79950" y="27817"/>
                    </a:lnTo>
                    <a:lnTo>
                      <a:pt x="79540" y="28156"/>
                    </a:lnTo>
                    <a:lnTo>
                      <a:pt x="78897" y="28594"/>
                    </a:lnTo>
                    <a:lnTo>
                      <a:pt x="77977" y="29032"/>
                    </a:lnTo>
                    <a:lnTo>
                      <a:pt x="76995" y="29344"/>
                    </a:lnTo>
                    <a:lnTo>
                      <a:pt x="76486" y="29433"/>
                    </a:lnTo>
                    <a:lnTo>
                      <a:pt x="75396" y="29603"/>
                    </a:lnTo>
                    <a:lnTo>
                      <a:pt x="73744" y="29773"/>
                    </a:lnTo>
                    <a:lnTo>
                      <a:pt x="72637" y="29835"/>
                    </a:lnTo>
                    <a:lnTo>
                      <a:pt x="72083" y="29844"/>
                    </a:lnTo>
                    <a:lnTo>
                      <a:pt x="69145" y="29880"/>
                    </a:lnTo>
                    <a:lnTo>
                      <a:pt x="63251" y="29889"/>
                    </a:lnTo>
                    <a:lnTo>
                      <a:pt x="60305" y="29889"/>
                    </a:lnTo>
                    <a:lnTo>
                      <a:pt x="56777" y="29871"/>
                    </a:lnTo>
                    <a:lnTo>
                      <a:pt x="53250" y="29889"/>
                    </a:lnTo>
                    <a:lnTo>
                      <a:pt x="52482" y="29925"/>
                    </a:lnTo>
                    <a:lnTo>
                      <a:pt x="50955" y="30103"/>
                    </a:lnTo>
                    <a:lnTo>
                      <a:pt x="50196" y="30166"/>
                    </a:lnTo>
                    <a:lnTo>
                      <a:pt x="48642" y="30228"/>
                    </a:lnTo>
                    <a:lnTo>
                      <a:pt x="45534" y="30318"/>
                    </a:lnTo>
                    <a:lnTo>
                      <a:pt x="43990" y="30389"/>
                    </a:lnTo>
                    <a:lnTo>
                      <a:pt x="41462" y="30541"/>
                    </a:lnTo>
                    <a:lnTo>
                      <a:pt x="36399" y="30871"/>
                    </a:lnTo>
                    <a:lnTo>
                      <a:pt x="33872" y="30978"/>
                    </a:lnTo>
                    <a:lnTo>
                      <a:pt x="33184" y="30996"/>
                    </a:lnTo>
                    <a:lnTo>
                      <a:pt x="31818" y="30960"/>
                    </a:lnTo>
                    <a:lnTo>
                      <a:pt x="29755" y="30827"/>
                    </a:lnTo>
                    <a:lnTo>
                      <a:pt x="28389" y="30719"/>
                    </a:lnTo>
                    <a:lnTo>
                      <a:pt x="27273" y="30648"/>
                    </a:lnTo>
                    <a:lnTo>
                      <a:pt x="25049" y="30559"/>
                    </a:lnTo>
                    <a:lnTo>
                      <a:pt x="22817" y="30541"/>
                    </a:lnTo>
                    <a:lnTo>
                      <a:pt x="20593" y="30621"/>
                    </a:lnTo>
                    <a:lnTo>
                      <a:pt x="19477" y="30702"/>
                    </a:lnTo>
                    <a:lnTo>
                      <a:pt x="18896" y="30746"/>
                    </a:lnTo>
                    <a:lnTo>
                      <a:pt x="17735" y="30746"/>
                    </a:lnTo>
                    <a:lnTo>
                      <a:pt x="16575" y="30728"/>
                    </a:lnTo>
                    <a:lnTo>
                      <a:pt x="15423" y="30746"/>
                    </a:lnTo>
                    <a:lnTo>
                      <a:pt x="14842" y="30791"/>
                    </a:lnTo>
                    <a:lnTo>
                      <a:pt x="14029" y="30862"/>
                    </a:lnTo>
                    <a:lnTo>
                      <a:pt x="12413" y="30943"/>
                    </a:lnTo>
                    <a:lnTo>
                      <a:pt x="10806" y="30943"/>
                    </a:lnTo>
                    <a:lnTo>
                      <a:pt x="9189" y="30844"/>
                    </a:lnTo>
                    <a:lnTo>
                      <a:pt x="8377" y="30755"/>
                    </a:lnTo>
                    <a:lnTo>
                      <a:pt x="7868" y="30684"/>
                    </a:lnTo>
                    <a:lnTo>
                      <a:pt x="6921" y="30460"/>
                    </a:lnTo>
                    <a:lnTo>
                      <a:pt x="6064" y="30139"/>
                    </a:lnTo>
                    <a:lnTo>
                      <a:pt x="5305" y="29719"/>
                    </a:lnTo>
                    <a:lnTo>
                      <a:pt x="4617" y="29183"/>
                    </a:lnTo>
                    <a:lnTo>
                      <a:pt x="4019" y="28549"/>
                    </a:lnTo>
                    <a:lnTo>
                      <a:pt x="3501" y="27799"/>
                    </a:lnTo>
                    <a:lnTo>
                      <a:pt x="3072" y="26942"/>
                    </a:lnTo>
                    <a:lnTo>
                      <a:pt x="2885" y="26469"/>
                    </a:lnTo>
                    <a:lnTo>
                      <a:pt x="2706" y="25978"/>
                    </a:lnTo>
                    <a:lnTo>
                      <a:pt x="2429" y="24995"/>
                    </a:lnTo>
                    <a:lnTo>
                      <a:pt x="2215" y="24004"/>
                    </a:lnTo>
                    <a:lnTo>
                      <a:pt x="2072" y="23004"/>
                    </a:lnTo>
                    <a:lnTo>
                      <a:pt x="1983" y="22004"/>
                    </a:lnTo>
                    <a:lnTo>
                      <a:pt x="1947" y="21004"/>
                    </a:lnTo>
                    <a:lnTo>
                      <a:pt x="1983" y="19486"/>
                    </a:lnTo>
                    <a:lnTo>
                      <a:pt x="2063" y="18459"/>
                    </a:lnTo>
                    <a:lnTo>
                      <a:pt x="2099" y="17958"/>
                    </a:lnTo>
                    <a:lnTo>
                      <a:pt x="2135" y="16940"/>
                    </a:lnTo>
                    <a:lnTo>
                      <a:pt x="2135" y="15422"/>
                    </a:lnTo>
                    <a:lnTo>
                      <a:pt x="2153" y="14404"/>
                    </a:lnTo>
                    <a:lnTo>
                      <a:pt x="2179" y="13529"/>
                    </a:lnTo>
                    <a:lnTo>
                      <a:pt x="2224" y="12225"/>
                    </a:lnTo>
                    <a:lnTo>
                      <a:pt x="2295" y="11359"/>
                    </a:lnTo>
                    <a:lnTo>
                      <a:pt x="2367" y="10931"/>
                    </a:lnTo>
                    <a:lnTo>
                      <a:pt x="2483" y="10323"/>
                    </a:lnTo>
                    <a:lnTo>
                      <a:pt x="2822" y="9198"/>
                    </a:lnTo>
                    <a:lnTo>
                      <a:pt x="3287" y="8180"/>
                    </a:lnTo>
                    <a:lnTo>
                      <a:pt x="3885" y="7269"/>
                    </a:lnTo>
                    <a:lnTo>
                      <a:pt x="4599" y="6466"/>
                    </a:lnTo>
                    <a:lnTo>
                      <a:pt x="5439" y="5778"/>
                    </a:lnTo>
                    <a:lnTo>
                      <a:pt x="6403" y="5207"/>
                    </a:lnTo>
                    <a:lnTo>
                      <a:pt x="7484" y="4751"/>
                    </a:lnTo>
                    <a:lnTo>
                      <a:pt x="8064" y="4573"/>
                    </a:lnTo>
                    <a:lnTo>
                      <a:pt x="8636" y="4421"/>
                    </a:lnTo>
                    <a:lnTo>
                      <a:pt x="9806" y="4206"/>
                    </a:lnTo>
                    <a:lnTo>
                      <a:pt x="11601" y="4019"/>
                    </a:lnTo>
                    <a:lnTo>
                      <a:pt x="12788" y="3938"/>
                    </a:lnTo>
                    <a:lnTo>
                      <a:pt x="16003" y="3742"/>
                    </a:lnTo>
                    <a:lnTo>
                      <a:pt x="20816" y="3501"/>
                    </a:lnTo>
                    <a:lnTo>
                      <a:pt x="24022" y="3304"/>
                    </a:lnTo>
                    <a:lnTo>
                      <a:pt x="25621" y="3179"/>
                    </a:lnTo>
                    <a:lnTo>
                      <a:pt x="27219" y="3045"/>
                    </a:lnTo>
                    <a:lnTo>
                      <a:pt x="30407" y="2840"/>
                    </a:lnTo>
                    <a:lnTo>
                      <a:pt x="33604" y="2724"/>
                    </a:lnTo>
                    <a:lnTo>
                      <a:pt x="35997" y="2724"/>
                    </a:lnTo>
                    <a:lnTo>
                      <a:pt x="37596" y="2769"/>
                    </a:lnTo>
                    <a:lnTo>
                      <a:pt x="38390" y="2813"/>
                    </a:lnTo>
                    <a:lnTo>
                      <a:pt x="39230" y="2858"/>
                    </a:lnTo>
                    <a:lnTo>
                      <a:pt x="40891" y="2867"/>
                    </a:lnTo>
                    <a:lnTo>
                      <a:pt x="42543" y="2787"/>
                    </a:lnTo>
                    <a:lnTo>
                      <a:pt x="44186" y="2617"/>
                    </a:lnTo>
                    <a:lnTo>
                      <a:pt x="45008" y="2492"/>
                    </a:lnTo>
                    <a:lnTo>
                      <a:pt x="46186" y="2322"/>
                    </a:lnTo>
                    <a:lnTo>
                      <a:pt x="48544" y="2063"/>
                    </a:lnTo>
                    <a:lnTo>
                      <a:pt x="50901" y="1911"/>
                    </a:lnTo>
                    <a:lnTo>
                      <a:pt x="53259" y="1840"/>
                    </a:lnTo>
                    <a:lnTo>
                      <a:pt x="55616" y="1858"/>
                    </a:lnTo>
                    <a:lnTo>
                      <a:pt x="57983" y="1929"/>
                    </a:lnTo>
                    <a:lnTo>
                      <a:pt x="61519" y="2117"/>
                    </a:lnTo>
                    <a:lnTo>
                      <a:pt x="63885" y="2286"/>
                    </a:lnTo>
                    <a:lnTo>
                      <a:pt x="66180" y="2465"/>
                    </a:lnTo>
                    <a:lnTo>
                      <a:pt x="70770" y="2778"/>
                    </a:lnTo>
                    <a:lnTo>
                      <a:pt x="73074" y="2876"/>
                    </a:lnTo>
                    <a:lnTo>
                      <a:pt x="73601" y="2894"/>
                    </a:lnTo>
                    <a:lnTo>
                      <a:pt x="74637" y="2992"/>
                    </a:lnTo>
                    <a:lnTo>
                      <a:pt x="75646" y="3179"/>
                    </a:lnTo>
                    <a:lnTo>
                      <a:pt x="76629" y="3465"/>
                    </a:lnTo>
                    <a:lnTo>
                      <a:pt x="77102" y="3662"/>
                    </a:lnTo>
                    <a:lnTo>
                      <a:pt x="77459" y="3822"/>
                    </a:lnTo>
                    <a:lnTo>
                      <a:pt x="78156" y="4180"/>
                    </a:lnTo>
                    <a:lnTo>
                      <a:pt x="78790" y="4581"/>
                    </a:lnTo>
                    <a:lnTo>
                      <a:pt x="79379" y="5046"/>
                    </a:lnTo>
                    <a:lnTo>
                      <a:pt x="79897" y="5573"/>
                    </a:lnTo>
                    <a:lnTo>
                      <a:pt x="80334" y="6171"/>
                    </a:lnTo>
                    <a:lnTo>
                      <a:pt x="80683" y="6841"/>
                    </a:lnTo>
                    <a:lnTo>
                      <a:pt x="80942" y="7600"/>
                    </a:lnTo>
                    <a:lnTo>
                      <a:pt x="81031" y="8019"/>
                    </a:lnTo>
                    <a:lnTo>
                      <a:pt x="81120" y="8493"/>
                    </a:lnTo>
                    <a:lnTo>
                      <a:pt x="81290" y="9439"/>
                    </a:lnTo>
                    <a:lnTo>
                      <a:pt x="81344" y="9913"/>
                    </a:lnTo>
                    <a:lnTo>
                      <a:pt x="81558" y="12690"/>
                    </a:lnTo>
                    <a:lnTo>
                      <a:pt x="81987" y="18235"/>
                    </a:lnTo>
                    <a:lnTo>
                      <a:pt x="82165" y="21013"/>
                    </a:lnTo>
                    <a:lnTo>
                      <a:pt x="82201" y="21647"/>
                    </a:lnTo>
                    <a:lnTo>
                      <a:pt x="82201" y="22906"/>
                    </a:lnTo>
                    <a:lnTo>
                      <a:pt x="82112" y="23843"/>
                    </a:lnTo>
                    <a:lnTo>
                      <a:pt x="81995" y="24459"/>
                    </a:lnTo>
                    <a:lnTo>
                      <a:pt x="81835" y="25067"/>
                    </a:lnTo>
                    <a:lnTo>
                      <a:pt x="81620" y="25674"/>
                    </a:lnTo>
                    <a:lnTo>
                      <a:pt x="81478" y="25978"/>
                    </a:lnTo>
                    <a:lnTo>
                      <a:pt x="81460" y="26058"/>
                    </a:lnTo>
                    <a:lnTo>
                      <a:pt x="81504" y="26290"/>
                    </a:lnTo>
                    <a:lnTo>
                      <a:pt x="81719" y="26674"/>
                    </a:lnTo>
                    <a:lnTo>
                      <a:pt x="81897" y="26879"/>
                    </a:lnTo>
                    <a:lnTo>
                      <a:pt x="81951" y="26924"/>
                    </a:lnTo>
                    <a:lnTo>
                      <a:pt x="82129" y="26960"/>
                    </a:lnTo>
                    <a:lnTo>
                      <a:pt x="82353" y="26951"/>
                    </a:lnTo>
                    <a:lnTo>
                      <a:pt x="82540" y="26897"/>
                    </a:lnTo>
                    <a:lnTo>
                      <a:pt x="82603" y="26853"/>
                    </a:lnTo>
                    <a:lnTo>
                      <a:pt x="82862" y="26594"/>
                    </a:lnTo>
                    <a:lnTo>
                      <a:pt x="83219" y="26156"/>
                    </a:lnTo>
                    <a:lnTo>
                      <a:pt x="83389" y="25844"/>
                    </a:lnTo>
                    <a:lnTo>
                      <a:pt x="83433" y="25674"/>
                    </a:lnTo>
                    <a:lnTo>
                      <a:pt x="83612" y="24843"/>
                    </a:lnTo>
                    <a:lnTo>
                      <a:pt x="83817" y="23575"/>
                    </a:lnTo>
                    <a:lnTo>
                      <a:pt x="83889" y="22727"/>
                    </a:lnTo>
                    <a:lnTo>
                      <a:pt x="83898" y="22298"/>
                    </a:lnTo>
                    <a:lnTo>
                      <a:pt x="83889" y="20879"/>
                    </a:lnTo>
                    <a:lnTo>
                      <a:pt x="83737" y="18030"/>
                    </a:lnTo>
                    <a:lnTo>
                      <a:pt x="83630" y="16601"/>
                    </a:lnTo>
                    <a:lnTo>
                      <a:pt x="83487" y="14601"/>
                    </a:lnTo>
                    <a:lnTo>
                      <a:pt x="83138" y="10582"/>
                    </a:lnTo>
                    <a:lnTo>
                      <a:pt x="82915" y="8582"/>
                    </a:lnTo>
                    <a:lnTo>
                      <a:pt x="82853" y="8189"/>
                    </a:lnTo>
                    <a:lnTo>
                      <a:pt x="82692" y="7448"/>
                    </a:lnTo>
                    <a:lnTo>
                      <a:pt x="82478" y="6742"/>
                    </a:lnTo>
                    <a:lnTo>
                      <a:pt x="82201" y="6082"/>
                    </a:lnTo>
                    <a:lnTo>
                      <a:pt x="81870" y="5465"/>
                    </a:lnTo>
                    <a:lnTo>
                      <a:pt x="81495" y="4885"/>
                    </a:lnTo>
                    <a:lnTo>
                      <a:pt x="81067" y="4358"/>
                    </a:lnTo>
                    <a:lnTo>
                      <a:pt x="80602" y="3867"/>
                    </a:lnTo>
                    <a:lnTo>
                      <a:pt x="80093" y="3421"/>
                    </a:lnTo>
                    <a:lnTo>
                      <a:pt x="79549" y="3019"/>
                    </a:lnTo>
                    <a:lnTo>
                      <a:pt x="78977" y="2661"/>
                    </a:lnTo>
                    <a:lnTo>
                      <a:pt x="78370" y="2349"/>
                    </a:lnTo>
                    <a:lnTo>
                      <a:pt x="77736" y="2081"/>
                    </a:lnTo>
                    <a:lnTo>
                      <a:pt x="77075" y="1858"/>
                    </a:lnTo>
                    <a:lnTo>
                      <a:pt x="76405" y="1679"/>
                    </a:lnTo>
                    <a:lnTo>
                      <a:pt x="75709" y="1554"/>
                    </a:lnTo>
                    <a:lnTo>
                      <a:pt x="75360" y="1510"/>
                    </a:lnTo>
                    <a:lnTo>
                      <a:pt x="73262" y="1268"/>
                    </a:lnTo>
                    <a:lnTo>
                      <a:pt x="69065" y="911"/>
                    </a:lnTo>
                    <a:lnTo>
                      <a:pt x="66966" y="759"/>
                    </a:lnTo>
                    <a:lnTo>
                      <a:pt x="64278" y="563"/>
                    </a:lnTo>
                    <a:lnTo>
                      <a:pt x="58903" y="224"/>
                    </a:lnTo>
                    <a:lnTo>
                      <a:pt x="56206" y="90"/>
                    </a:lnTo>
                    <a:lnTo>
                      <a:pt x="54893" y="45"/>
                    </a:lnTo>
                    <a:lnTo>
                      <a:pt x="52277"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grpSp>
      <p:grpSp>
        <p:nvGrpSpPr>
          <p:cNvPr id="19" name="Group 18">
            <a:extLst>
              <a:ext uri="{FF2B5EF4-FFF2-40B4-BE49-F238E27FC236}">
                <a16:creationId xmlns:a16="http://schemas.microsoft.com/office/drawing/2014/main" id="{A95CB1B8-3773-5F41-9343-7644576324A4}"/>
              </a:ext>
            </a:extLst>
          </p:cNvPr>
          <p:cNvGrpSpPr/>
          <p:nvPr/>
        </p:nvGrpSpPr>
        <p:grpSpPr>
          <a:xfrm>
            <a:off x="12405574" y="4915879"/>
            <a:ext cx="4436036" cy="2769810"/>
            <a:chOff x="8365334" y="3441152"/>
            <a:chExt cx="2957357" cy="1846540"/>
          </a:xfrm>
        </p:grpSpPr>
        <p:grpSp>
          <p:nvGrpSpPr>
            <p:cNvPr id="7" name="Group 6">
              <a:extLst>
                <a:ext uri="{FF2B5EF4-FFF2-40B4-BE49-F238E27FC236}">
                  <a16:creationId xmlns:a16="http://schemas.microsoft.com/office/drawing/2014/main" id="{93E84C32-5CF2-FF46-978A-517788CFA719}"/>
                </a:ext>
              </a:extLst>
            </p:cNvPr>
            <p:cNvGrpSpPr/>
            <p:nvPr/>
          </p:nvGrpSpPr>
          <p:grpSpPr>
            <a:xfrm>
              <a:off x="9068291" y="4386736"/>
              <a:ext cx="2254400" cy="900956"/>
              <a:chOff x="9068291" y="4386736"/>
              <a:chExt cx="2254400" cy="900956"/>
            </a:xfrm>
          </p:grpSpPr>
          <p:sp>
            <p:nvSpPr>
              <p:cNvPr id="1283" name="Google Shape;1283;p37"/>
              <p:cNvSpPr/>
              <p:nvPr/>
            </p:nvSpPr>
            <p:spPr>
              <a:xfrm>
                <a:off x="9303767" y="4475701"/>
                <a:ext cx="1904323" cy="811991"/>
              </a:xfrm>
              <a:custGeom>
                <a:avLst/>
                <a:gdLst/>
                <a:ahLst/>
                <a:cxnLst/>
                <a:rect l="l" t="t" r="r" b="b"/>
                <a:pathLst>
                  <a:path w="83817" h="35739" extrusionOk="0">
                    <a:moveTo>
                      <a:pt x="52642" y="1"/>
                    </a:moveTo>
                    <a:lnTo>
                      <a:pt x="49919" y="45"/>
                    </a:lnTo>
                    <a:lnTo>
                      <a:pt x="47874" y="197"/>
                    </a:lnTo>
                    <a:lnTo>
                      <a:pt x="46516" y="340"/>
                    </a:lnTo>
                    <a:lnTo>
                      <a:pt x="45829" y="438"/>
                    </a:lnTo>
                    <a:lnTo>
                      <a:pt x="45150" y="537"/>
                    </a:lnTo>
                    <a:lnTo>
                      <a:pt x="43793" y="688"/>
                    </a:lnTo>
                    <a:lnTo>
                      <a:pt x="42418" y="804"/>
                    </a:lnTo>
                    <a:lnTo>
                      <a:pt x="41051" y="867"/>
                    </a:lnTo>
                    <a:lnTo>
                      <a:pt x="40364" y="876"/>
                    </a:lnTo>
                    <a:lnTo>
                      <a:pt x="39346" y="876"/>
                    </a:lnTo>
                    <a:lnTo>
                      <a:pt x="37319" y="813"/>
                    </a:lnTo>
                    <a:lnTo>
                      <a:pt x="35291" y="724"/>
                    </a:lnTo>
                    <a:lnTo>
                      <a:pt x="33264" y="688"/>
                    </a:lnTo>
                    <a:lnTo>
                      <a:pt x="32246" y="706"/>
                    </a:lnTo>
                    <a:lnTo>
                      <a:pt x="30809" y="760"/>
                    </a:lnTo>
                    <a:lnTo>
                      <a:pt x="27915" y="903"/>
                    </a:lnTo>
                    <a:lnTo>
                      <a:pt x="23584" y="1188"/>
                    </a:lnTo>
                    <a:lnTo>
                      <a:pt x="20700" y="1403"/>
                    </a:lnTo>
                    <a:lnTo>
                      <a:pt x="17646" y="1653"/>
                    </a:lnTo>
                    <a:lnTo>
                      <a:pt x="11538" y="2206"/>
                    </a:lnTo>
                    <a:lnTo>
                      <a:pt x="8475" y="2501"/>
                    </a:lnTo>
                    <a:lnTo>
                      <a:pt x="7984" y="2564"/>
                    </a:lnTo>
                    <a:lnTo>
                      <a:pt x="7019" y="2787"/>
                    </a:lnTo>
                    <a:lnTo>
                      <a:pt x="6099" y="3135"/>
                    </a:lnTo>
                    <a:lnTo>
                      <a:pt x="5206" y="3591"/>
                    </a:lnTo>
                    <a:lnTo>
                      <a:pt x="4769" y="3858"/>
                    </a:lnTo>
                    <a:lnTo>
                      <a:pt x="4278" y="4189"/>
                    </a:lnTo>
                    <a:lnTo>
                      <a:pt x="3403" y="4921"/>
                    </a:lnTo>
                    <a:lnTo>
                      <a:pt x="2652" y="5734"/>
                    </a:lnTo>
                    <a:lnTo>
                      <a:pt x="2018" y="6609"/>
                    </a:lnTo>
                    <a:lnTo>
                      <a:pt x="1492" y="7547"/>
                    </a:lnTo>
                    <a:lnTo>
                      <a:pt x="1054" y="8538"/>
                    </a:lnTo>
                    <a:lnTo>
                      <a:pt x="706" y="9574"/>
                    </a:lnTo>
                    <a:lnTo>
                      <a:pt x="429" y="10645"/>
                    </a:lnTo>
                    <a:lnTo>
                      <a:pt x="313" y="11199"/>
                    </a:lnTo>
                    <a:lnTo>
                      <a:pt x="215" y="11770"/>
                    </a:lnTo>
                    <a:lnTo>
                      <a:pt x="98" y="12940"/>
                    </a:lnTo>
                    <a:lnTo>
                      <a:pt x="63" y="14119"/>
                    </a:lnTo>
                    <a:lnTo>
                      <a:pt x="98" y="15298"/>
                    </a:lnTo>
                    <a:lnTo>
                      <a:pt x="125" y="15887"/>
                    </a:lnTo>
                    <a:lnTo>
                      <a:pt x="143" y="16351"/>
                    </a:lnTo>
                    <a:lnTo>
                      <a:pt x="143" y="17289"/>
                    </a:lnTo>
                    <a:lnTo>
                      <a:pt x="72" y="18700"/>
                    </a:lnTo>
                    <a:lnTo>
                      <a:pt x="9" y="20102"/>
                    </a:lnTo>
                    <a:lnTo>
                      <a:pt x="0" y="21049"/>
                    </a:lnTo>
                    <a:lnTo>
                      <a:pt x="45" y="21986"/>
                    </a:lnTo>
                    <a:lnTo>
                      <a:pt x="170" y="22933"/>
                    </a:lnTo>
                    <a:lnTo>
                      <a:pt x="268" y="23406"/>
                    </a:lnTo>
                    <a:lnTo>
                      <a:pt x="429" y="24049"/>
                    </a:lnTo>
                    <a:lnTo>
                      <a:pt x="777" y="25317"/>
                    </a:lnTo>
                    <a:lnTo>
                      <a:pt x="1170" y="26558"/>
                    </a:lnTo>
                    <a:lnTo>
                      <a:pt x="1608" y="27782"/>
                    </a:lnTo>
                    <a:lnTo>
                      <a:pt x="2117" y="28969"/>
                    </a:lnTo>
                    <a:lnTo>
                      <a:pt x="2697" y="30121"/>
                    </a:lnTo>
                    <a:lnTo>
                      <a:pt x="3358" y="31247"/>
                    </a:lnTo>
                    <a:lnTo>
                      <a:pt x="4099" y="32327"/>
                    </a:lnTo>
                    <a:lnTo>
                      <a:pt x="4510" y="32845"/>
                    </a:lnTo>
                    <a:lnTo>
                      <a:pt x="4715" y="33086"/>
                    </a:lnTo>
                    <a:lnTo>
                      <a:pt x="5153" y="33551"/>
                    </a:lnTo>
                    <a:lnTo>
                      <a:pt x="5626" y="33979"/>
                    </a:lnTo>
                    <a:lnTo>
                      <a:pt x="6135" y="34363"/>
                    </a:lnTo>
                    <a:lnTo>
                      <a:pt x="6394" y="34533"/>
                    </a:lnTo>
                    <a:lnTo>
                      <a:pt x="6635" y="34685"/>
                    </a:lnTo>
                    <a:lnTo>
                      <a:pt x="7126" y="34935"/>
                    </a:lnTo>
                    <a:lnTo>
                      <a:pt x="7635" y="35149"/>
                    </a:lnTo>
                    <a:lnTo>
                      <a:pt x="8153" y="35319"/>
                    </a:lnTo>
                    <a:lnTo>
                      <a:pt x="8957" y="35497"/>
                    </a:lnTo>
                    <a:lnTo>
                      <a:pt x="10055" y="35613"/>
                    </a:lnTo>
                    <a:lnTo>
                      <a:pt x="10618" y="35622"/>
                    </a:lnTo>
                    <a:lnTo>
                      <a:pt x="18325" y="35622"/>
                    </a:lnTo>
                    <a:lnTo>
                      <a:pt x="26031" y="35631"/>
                    </a:lnTo>
                    <a:lnTo>
                      <a:pt x="26978" y="35649"/>
                    </a:lnTo>
                    <a:lnTo>
                      <a:pt x="28862" y="35738"/>
                    </a:lnTo>
                    <a:lnTo>
                      <a:pt x="29808" y="35729"/>
                    </a:lnTo>
                    <a:lnTo>
                      <a:pt x="35649" y="35533"/>
                    </a:lnTo>
                    <a:lnTo>
                      <a:pt x="41489" y="35319"/>
                    </a:lnTo>
                    <a:lnTo>
                      <a:pt x="44882" y="35211"/>
                    </a:lnTo>
                    <a:lnTo>
                      <a:pt x="48267" y="35069"/>
                    </a:lnTo>
                    <a:lnTo>
                      <a:pt x="49722" y="34970"/>
                    </a:lnTo>
                    <a:lnTo>
                      <a:pt x="51910" y="34774"/>
                    </a:lnTo>
                    <a:lnTo>
                      <a:pt x="53366" y="34676"/>
                    </a:lnTo>
                    <a:lnTo>
                      <a:pt x="54098" y="34658"/>
                    </a:lnTo>
                    <a:lnTo>
                      <a:pt x="57179" y="34622"/>
                    </a:lnTo>
                    <a:lnTo>
                      <a:pt x="63349" y="34631"/>
                    </a:lnTo>
                    <a:lnTo>
                      <a:pt x="66439" y="34631"/>
                    </a:lnTo>
                    <a:lnTo>
                      <a:pt x="67707" y="34640"/>
                    </a:lnTo>
                    <a:lnTo>
                      <a:pt x="70252" y="34667"/>
                    </a:lnTo>
                    <a:lnTo>
                      <a:pt x="72154" y="34604"/>
                    </a:lnTo>
                    <a:lnTo>
                      <a:pt x="73414" y="34488"/>
                    </a:lnTo>
                    <a:lnTo>
                      <a:pt x="74664" y="34283"/>
                    </a:lnTo>
                    <a:lnTo>
                      <a:pt x="75914" y="33979"/>
                    </a:lnTo>
                    <a:lnTo>
                      <a:pt x="76530" y="33774"/>
                    </a:lnTo>
                    <a:lnTo>
                      <a:pt x="76905" y="33640"/>
                    </a:lnTo>
                    <a:lnTo>
                      <a:pt x="77637" y="33345"/>
                    </a:lnTo>
                    <a:lnTo>
                      <a:pt x="78307" y="32979"/>
                    </a:lnTo>
                    <a:lnTo>
                      <a:pt x="78763" y="32622"/>
                    </a:lnTo>
                    <a:lnTo>
                      <a:pt x="79030" y="32336"/>
                    </a:lnTo>
                    <a:lnTo>
                      <a:pt x="79147" y="32166"/>
                    </a:lnTo>
                    <a:lnTo>
                      <a:pt x="80522" y="30184"/>
                    </a:lnTo>
                    <a:lnTo>
                      <a:pt x="81861" y="28175"/>
                    </a:lnTo>
                    <a:lnTo>
                      <a:pt x="82272" y="27576"/>
                    </a:lnTo>
                    <a:lnTo>
                      <a:pt x="82879" y="26666"/>
                    </a:lnTo>
                    <a:lnTo>
                      <a:pt x="83210" y="26032"/>
                    </a:lnTo>
                    <a:lnTo>
                      <a:pt x="83335" y="25701"/>
                    </a:lnTo>
                    <a:lnTo>
                      <a:pt x="83460" y="25290"/>
                    </a:lnTo>
                    <a:lnTo>
                      <a:pt x="83638" y="24460"/>
                    </a:lnTo>
                    <a:lnTo>
                      <a:pt x="83754" y="23612"/>
                    </a:lnTo>
                    <a:lnTo>
                      <a:pt x="83817" y="22754"/>
                    </a:lnTo>
                    <a:lnTo>
                      <a:pt x="83817" y="22335"/>
                    </a:lnTo>
                    <a:lnTo>
                      <a:pt x="83808" y="20906"/>
                    </a:lnTo>
                    <a:lnTo>
                      <a:pt x="83656" y="18057"/>
                    </a:lnTo>
                    <a:lnTo>
                      <a:pt x="83558" y="16637"/>
                    </a:lnTo>
                    <a:lnTo>
                      <a:pt x="83406" y="14628"/>
                    </a:lnTo>
                    <a:lnTo>
                      <a:pt x="83067" y="10610"/>
                    </a:lnTo>
                    <a:lnTo>
                      <a:pt x="82826" y="8609"/>
                    </a:lnTo>
                    <a:lnTo>
                      <a:pt x="82781" y="8270"/>
                    </a:lnTo>
                    <a:lnTo>
                      <a:pt x="82656" y="7609"/>
                    </a:lnTo>
                    <a:lnTo>
                      <a:pt x="82477" y="6966"/>
                    </a:lnTo>
                    <a:lnTo>
                      <a:pt x="82245" y="6341"/>
                    </a:lnTo>
                    <a:lnTo>
                      <a:pt x="81968" y="5734"/>
                    </a:lnTo>
                    <a:lnTo>
                      <a:pt x="81620" y="5162"/>
                    </a:lnTo>
                    <a:lnTo>
                      <a:pt x="81209" y="4618"/>
                    </a:lnTo>
                    <a:lnTo>
                      <a:pt x="80736" y="4109"/>
                    </a:lnTo>
                    <a:lnTo>
                      <a:pt x="80468" y="3867"/>
                    </a:lnTo>
                    <a:lnTo>
                      <a:pt x="79950" y="3439"/>
                    </a:lnTo>
                    <a:lnTo>
                      <a:pt x="79138" y="2876"/>
                    </a:lnTo>
                    <a:lnTo>
                      <a:pt x="78584" y="2537"/>
                    </a:lnTo>
                    <a:lnTo>
                      <a:pt x="78004" y="2242"/>
                    </a:lnTo>
                    <a:lnTo>
                      <a:pt x="77396" y="2001"/>
                    </a:lnTo>
                    <a:lnTo>
                      <a:pt x="76780" y="1796"/>
                    </a:lnTo>
                    <a:lnTo>
                      <a:pt x="76128" y="1653"/>
                    </a:lnTo>
                    <a:lnTo>
                      <a:pt x="75789" y="1599"/>
                    </a:lnTo>
                    <a:lnTo>
                      <a:pt x="74941" y="1483"/>
                    </a:lnTo>
                    <a:lnTo>
                      <a:pt x="73244" y="1278"/>
                    </a:lnTo>
                    <a:lnTo>
                      <a:pt x="72396" y="1206"/>
                    </a:lnTo>
                    <a:lnTo>
                      <a:pt x="68484" y="921"/>
                    </a:lnTo>
                    <a:lnTo>
                      <a:pt x="60653" y="376"/>
                    </a:lnTo>
                    <a:lnTo>
                      <a:pt x="56732" y="144"/>
                    </a:lnTo>
                    <a:lnTo>
                      <a:pt x="55366" y="72"/>
                    </a:lnTo>
                    <a:lnTo>
                      <a:pt x="52642" y="1"/>
                    </a:lnTo>
                    <a:close/>
                  </a:path>
                </a:pathLst>
              </a:custGeom>
              <a:solidFill>
                <a:srgbClr val="F58870"/>
              </a:solidFill>
              <a:ln>
                <a:noFill/>
              </a:ln>
            </p:spPr>
            <p:txBody>
              <a:bodyPr spcFirstLastPara="1" wrap="square" lIns="182850" tIns="182850" rIns="182850" bIns="182850" anchor="ctr" anchorCtr="0">
                <a:noAutofit/>
              </a:bodyPr>
              <a:lstStyle/>
              <a:p>
                <a:endParaRPr sz="3600"/>
              </a:p>
            </p:txBody>
          </p:sp>
          <p:sp>
            <p:nvSpPr>
              <p:cNvPr id="1299" name="Google Shape;1299;p37"/>
              <p:cNvSpPr txBox="1"/>
              <p:nvPr/>
            </p:nvSpPr>
            <p:spPr>
              <a:xfrm>
                <a:off x="9068291" y="4620120"/>
                <a:ext cx="2254400" cy="373600"/>
              </a:xfrm>
              <a:prstGeom prst="rect">
                <a:avLst/>
              </a:prstGeom>
              <a:noFill/>
              <a:ln>
                <a:noFill/>
              </a:ln>
            </p:spPr>
            <p:txBody>
              <a:bodyPr spcFirstLastPara="1" wrap="square" lIns="182850" tIns="182850" rIns="182850" bIns="182850" anchor="ctr" anchorCtr="0">
                <a:noAutofit/>
              </a:bodyPr>
              <a:lstStyle/>
              <a:p>
                <a:pPr algn="ctr">
                  <a:buClr>
                    <a:schemeClr val="dk1"/>
                  </a:buClr>
                  <a:buSzPts val="1100"/>
                </a:pPr>
                <a:r>
                  <a:rPr lang="en" sz="3200" b="1" err="1">
                    <a:solidFill>
                      <a:schemeClr val="dk1"/>
                    </a:solidFill>
                    <a:latin typeface="Fira Sans"/>
                    <a:ea typeface="Fira Sans"/>
                    <a:cs typeface="Fira Sans"/>
                    <a:sym typeface="Fira Sans"/>
                  </a:rPr>
                  <a:t>Presencial</a:t>
                </a:r>
                <a:endParaRPr sz="3200" b="1">
                  <a:latin typeface="Fira Sans"/>
                  <a:ea typeface="Fira Sans"/>
                  <a:cs typeface="Fira Sans"/>
                  <a:sym typeface="Fira Sans"/>
                </a:endParaRPr>
              </a:p>
            </p:txBody>
          </p:sp>
          <p:sp>
            <p:nvSpPr>
              <p:cNvPr id="1302" name="Google Shape;1302;p37"/>
              <p:cNvSpPr/>
              <p:nvPr/>
            </p:nvSpPr>
            <p:spPr>
              <a:xfrm>
                <a:off x="9152652" y="4386736"/>
                <a:ext cx="1973281" cy="840369"/>
              </a:xfrm>
              <a:custGeom>
                <a:avLst/>
                <a:gdLst/>
                <a:ahLst/>
                <a:cxnLst/>
                <a:rect l="l" t="t" r="r" b="b"/>
                <a:pathLst>
                  <a:path w="83898" h="35730" extrusionOk="0">
                    <a:moveTo>
                      <a:pt x="52277" y="0"/>
                    </a:moveTo>
                    <a:lnTo>
                      <a:pt x="49651" y="63"/>
                    </a:lnTo>
                    <a:lnTo>
                      <a:pt x="47695" y="206"/>
                    </a:lnTo>
                    <a:lnTo>
                      <a:pt x="46383" y="358"/>
                    </a:lnTo>
                    <a:lnTo>
                      <a:pt x="45731" y="447"/>
                    </a:lnTo>
                    <a:lnTo>
                      <a:pt x="44874" y="563"/>
                    </a:lnTo>
                    <a:lnTo>
                      <a:pt x="43168" y="724"/>
                    </a:lnTo>
                    <a:lnTo>
                      <a:pt x="41444" y="786"/>
                    </a:lnTo>
                    <a:lnTo>
                      <a:pt x="39721" y="759"/>
                    </a:lnTo>
                    <a:lnTo>
                      <a:pt x="38846" y="706"/>
                    </a:lnTo>
                    <a:lnTo>
                      <a:pt x="37828" y="643"/>
                    </a:lnTo>
                    <a:lnTo>
                      <a:pt x="35774" y="599"/>
                    </a:lnTo>
                    <a:lnTo>
                      <a:pt x="33720" y="643"/>
                    </a:lnTo>
                    <a:lnTo>
                      <a:pt x="31666" y="742"/>
                    </a:lnTo>
                    <a:lnTo>
                      <a:pt x="30639" y="804"/>
                    </a:lnTo>
                    <a:lnTo>
                      <a:pt x="25460" y="1152"/>
                    </a:lnTo>
                    <a:lnTo>
                      <a:pt x="15101" y="1947"/>
                    </a:lnTo>
                    <a:lnTo>
                      <a:pt x="9922" y="2349"/>
                    </a:lnTo>
                    <a:lnTo>
                      <a:pt x="9350" y="2394"/>
                    </a:lnTo>
                    <a:lnTo>
                      <a:pt x="8225" y="2519"/>
                    </a:lnTo>
                    <a:lnTo>
                      <a:pt x="7109" y="2742"/>
                    </a:lnTo>
                    <a:lnTo>
                      <a:pt x="6305" y="3019"/>
                    </a:lnTo>
                    <a:lnTo>
                      <a:pt x="5778" y="3260"/>
                    </a:lnTo>
                    <a:lnTo>
                      <a:pt x="5519" y="3403"/>
                    </a:lnTo>
                    <a:lnTo>
                      <a:pt x="5153" y="3626"/>
                    </a:lnTo>
                    <a:lnTo>
                      <a:pt x="4474" y="4090"/>
                    </a:lnTo>
                    <a:lnTo>
                      <a:pt x="3849" y="4590"/>
                    </a:lnTo>
                    <a:lnTo>
                      <a:pt x="3278" y="5117"/>
                    </a:lnTo>
                    <a:lnTo>
                      <a:pt x="2769" y="5671"/>
                    </a:lnTo>
                    <a:lnTo>
                      <a:pt x="2304" y="6260"/>
                    </a:lnTo>
                    <a:lnTo>
                      <a:pt x="1894" y="6867"/>
                    </a:lnTo>
                    <a:lnTo>
                      <a:pt x="1536" y="7502"/>
                    </a:lnTo>
                    <a:lnTo>
                      <a:pt x="1215" y="8162"/>
                    </a:lnTo>
                    <a:lnTo>
                      <a:pt x="947" y="8841"/>
                    </a:lnTo>
                    <a:lnTo>
                      <a:pt x="715" y="9546"/>
                    </a:lnTo>
                    <a:lnTo>
                      <a:pt x="527" y="10270"/>
                    </a:lnTo>
                    <a:lnTo>
                      <a:pt x="313" y="11386"/>
                    </a:lnTo>
                    <a:lnTo>
                      <a:pt x="152" y="12949"/>
                    </a:lnTo>
                    <a:lnTo>
                      <a:pt x="126" y="13752"/>
                    </a:lnTo>
                    <a:lnTo>
                      <a:pt x="134" y="15021"/>
                    </a:lnTo>
                    <a:lnTo>
                      <a:pt x="188" y="16932"/>
                    </a:lnTo>
                    <a:lnTo>
                      <a:pt x="161" y="18191"/>
                    </a:lnTo>
                    <a:lnTo>
                      <a:pt x="99" y="18816"/>
                    </a:lnTo>
                    <a:lnTo>
                      <a:pt x="45" y="19334"/>
                    </a:lnTo>
                    <a:lnTo>
                      <a:pt x="0" y="20361"/>
                    </a:lnTo>
                    <a:lnTo>
                      <a:pt x="36" y="21370"/>
                    </a:lnTo>
                    <a:lnTo>
                      <a:pt x="134" y="22370"/>
                    </a:lnTo>
                    <a:lnTo>
                      <a:pt x="295" y="23361"/>
                    </a:lnTo>
                    <a:lnTo>
                      <a:pt x="510" y="24343"/>
                    </a:lnTo>
                    <a:lnTo>
                      <a:pt x="911" y="25799"/>
                    </a:lnTo>
                    <a:lnTo>
                      <a:pt x="1233" y="26772"/>
                    </a:lnTo>
                    <a:lnTo>
                      <a:pt x="1411" y="27272"/>
                    </a:lnTo>
                    <a:lnTo>
                      <a:pt x="1840" y="28210"/>
                    </a:lnTo>
                    <a:lnTo>
                      <a:pt x="2358" y="29058"/>
                    </a:lnTo>
                    <a:lnTo>
                      <a:pt x="2956" y="29817"/>
                    </a:lnTo>
                    <a:lnTo>
                      <a:pt x="3653" y="30487"/>
                    </a:lnTo>
                    <a:lnTo>
                      <a:pt x="4430" y="31059"/>
                    </a:lnTo>
                    <a:lnTo>
                      <a:pt x="5296" y="31514"/>
                    </a:lnTo>
                    <a:lnTo>
                      <a:pt x="6260" y="31871"/>
                    </a:lnTo>
                    <a:lnTo>
                      <a:pt x="6787" y="31996"/>
                    </a:lnTo>
                    <a:lnTo>
                      <a:pt x="7412" y="32130"/>
                    </a:lnTo>
                    <a:lnTo>
                      <a:pt x="8663" y="32336"/>
                    </a:lnTo>
                    <a:lnTo>
                      <a:pt x="9931" y="32470"/>
                    </a:lnTo>
                    <a:lnTo>
                      <a:pt x="11190" y="32550"/>
                    </a:lnTo>
                    <a:lnTo>
                      <a:pt x="12458" y="32568"/>
                    </a:lnTo>
                    <a:lnTo>
                      <a:pt x="13726" y="32541"/>
                    </a:lnTo>
                    <a:lnTo>
                      <a:pt x="15619" y="32443"/>
                    </a:lnTo>
                    <a:lnTo>
                      <a:pt x="16878" y="32336"/>
                    </a:lnTo>
                    <a:lnTo>
                      <a:pt x="18200" y="32220"/>
                    </a:lnTo>
                    <a:lnTo>
                      <a:pt x="20825" y="32104"/>
                    </a:lnTo>
                    <a:lnTo>
                      <a:pt x="22138" y="32112"/>
                    </a:lnTo>
                    <a:lnTo>
                      <a:pt x="25781" y="32166"/>
                    </a:lnTo>
                    <a:lnTo>
                      <a:pt x="31238" y="32282"/>
                    </a:lnTo>
                    <a:lnTo>
                      <a:pt x="34881" y="32318"/>
                    </a:lnTo>
                    <a:lnTo>
                      <a:pt x="36703" y="32309"/>
                    </a:lnTo>
                    <a:lnTo>
                      <a:pt x="38194" y="32300"/>
                    </a:lnTo>
                    <a:lnTo>
                      <a:pt x="41168" y="32211"/>
                    </a:lnTo>
                    <a:lnTo>
                      <a:pt x="45633" y="32023"/>
                    </a:lnTo>
                    <a:lnTo>
                      <a:pt x="48615" y="31898"/>
                    </a:lnTo>
                    <a:lnTo>
                      <a:pt x="49973" y="31845"/>
                    </a:lnTo>
                    <a:lnTo>
                      <a:pt x="51321" y="31791"/>
                    </a:lnTo>
                    <a:lnTo>
                      <a:pt x="53027" y="31702"/>
                    </a:lnTo>
                    <a:lnTo>
                      <a:pt x="56447" y="31523"/>
                    </a:lnTo>
                    <a:lnTo>
                      <a:pt x="58152" y="31487"/>
                    </a:lnTo>
                    <a:lnTo>
                      <a:pt x="60581" y="31487"/>
                    </a:lnTo>
                    <a:lnTo>
                      <a:pt x="65430" y="31577"/>
                    </a:lnTo>
                    <a:lnTo>
                      <a:pt x="67859" y="31603"/>
                    </a:lnTo>
                    <a:lnTo>
                      <a:pt x="69243" y="31612"/>
                    </a:lnTo>
                    <a:lnTo>
                      <a:pt x="72021" y="31603"/>
                    </a:lnTo>
                    <a:lnTo>
                      <a:pt x="74101" y="31487"/>
                    </a:lnTo>
                    <a:lnTo>
                      <a:pt x="75486" y="31327"/>
                    </a:lnTo>
                    <a:lnTo>
                      <a:pt x="76861" y="31085"/>
                    </a:lnTo>
                    <a:lnTo>
                      <a:pt x="78245" y="30737"/>
                    </a:lnTo>
                    <a:lnTo>
                      <a:pt x="78924" y="30505"/>
                    </a:lnTo>
                    <a:lnTo>
                      <a:pt x="78816" y="30737"/>
                    </a:lnTo>
                    <a:lnTo>
                      <a:pt x="78548" y="31175"/>
                    </a:lnTo>
                    <a:lnTo>
                      <a:pt x="78263" y="31559"/>
                    </a:lnTo>
                    <a:lnTo>
                      <a:pt x="77932" y="31898"/>
                    </a:lnTo>
                    <a:lnTo>
                      <a:pt x="77575" y="32193"/>
                    </a:lnTo>
                    <a:lnTo>
                      <a:pt x="77191" y="32443"/>
                    </a:lnTo>
                    <a:lnTo>
                      <a:pt x="76789" y="32648"/>
                    </a:lnTo>
                    <a:lnTo>
                      <a:pt x="76370" y="32800"/>
                    </a:lnTo>
                    <a:lnTo>
                      <a:pt x="76146" y="32854"/>
                    </a:lnTo>
                    <a:lnTo>
                      <a:pt x="75486" y="33005"/>
                    </a:lnTo>
                    <a:lnTo>
                      <a:pt x="74155" y="33238"/>
                    </a:lnTo>
                    <a:lnTo>
                      <a:pt x="72815" y="33407"/>
                    </a:lnTo>
                    <a:lnTo>
                      <a:pt x="71467" y="33514"/>
                    </a:lnTo>
                    <a:lnTo>
                      <a:pt x="70788" y="33541"/>
                    </a:lnTo>
                    <a:lnTo>
                      <a:pt x="67779" y="33631"/>
                    </a:lnTo>
                    <a:lnTo>
                      <a:pt x="61742" y="33693"/>
                    </a:lnTo>
                    <a:lnTo>
                      <a:pt x="58724" y="33711"/>
                    </a:lnTo>
                    <a:lnTo>
                      <a:pt x="57411" y="33693"/>
                    </a:lnTo>
                    <a:lnTo>
                      <a:pt x="55438" y="33595"/>
                    </a:lnTo>
                    <a:lnTo>
                      <a:pt x="54116" y="33559"/>
                    </a:lnTo>
                    <a:lnTo>
                      <a:pt x="53464" y="33568"/>
                    </a:lnTo>
                    <a:lnTo>
                      <a:pt x="46999" y="33756"/>
                    </a:lnTo>
                    <a:lnTo>
                      <a:pt x="40543" y="33979"/>
                    </a:lnTo>
                    <a:lnTo>
                      <a:pt x="38944" y="33988"/>
                    </a:lnTo>
                    <a:lnTo>
                      <a:pt x="37337" y="33961"/>
                    </a:lnTo>
                    <a:lnTo>
                      <a:pt x="36676" y="33961"/>
                    </a:lnTo>
                    <a:lnTo>
                      <a:pt x="35363" y="34015"/>
                    </a:lnTo>
                    <a:lnTo>
                      <a:pt x="33390" y="34166"/>
                    </a:lnTo>
                    <a:lnTo>
                      <a:pt x="30773" y="34399"/>
                    </a:lnTo>
                    <a:lnTo>
                      <a:pt x="28800" y="34497"/>
                    </a:lnTo>
                    <a:lnTo>
                      <a:pt x="27478" y="34497"/>
                    </a:lnTo>
                    <a:lnTo>
                      <a:pt x="26808" y="34470"/>
                    </a:lnTo>
                    <a:lnTo>
                      <a:pt x="25594" y="34399"/>
                    </a:lnTo>
                    <a:lnTo>
                      <a:pt x="23147" y="34345"/>
                    </a:lnTo>
                    <a:lnTo>
                      <a:pt x="19477" y="34345"/>
                    </a:lnTo>
                    <a:lnTo>
                      <a:pt x="17030" y="34354"/>
                    </a:lnTo>
                    <a:lnTo>
                      <a:pt x="15833" y="34363"/>
                    </a:lnTo>
                    <a:lnTo>
                      <a:pt x="13449" y="34416"/>
                    </a:lnTo>
                    <a:lnTo>
                      <a:pt x="11520" y="34416"/>
                    </a:lnTo>
                    <a:lnTo>
                      <a:pt x="10413" y="34381"/>
                    </a:lnTo>
                    <a:lnTo>
                      <a:pt x="9698" y="34273"/>
                    </a:lnTo>
                    <a:lnTo>
                      <a:pt x="9350" y="34184"/>
                    </a:lnTo>
                    <a:lnTo>
                      <a:pt x="8734" y="33997"/>
                    </a:lnTo>
                    <a:lnTo>
                      <a:pt x="7520" y="33532"/>
                    </a:lnTo>
                    <a:lnTo>
                      <a:pt x="6359" y="32961"/>
                    </a:lnTo>
                    <a:lnTo>
                      <a:pt x="5242" y="32282"/>
                    </a:lnTo>
                    <a:lnTo>
                      <a:pt x="4707" y="31898"/>
                    </a:lnTo>
                    <a:lnTo>
                      <a:pt x="4448" y="31764"/>
                    </a:lnTo>
                    <a:lnTo>
                      <a:pt x="3992" y="31603"/>
                    </a:lnTo>
                    <a:lnTo>
                      <a:pt x="3992" y="31603"/>
                    </a:lnTo>
                    <a:lnTo>
                      <a:pt x="4019" y="31845"/>
                    </a:lnTo>
                    <a:lnTo>
                      <a:pt x="4055" y="32166"/>
                    </a:lnTo>
                    <a:lnTo>
                      <a:pt x="4099" y="32255"/>
                    </a:lnTo>
                    <a:lnTo>
                      <a:pt x="4349" y="32604"/>
                    </a:lnTo>
                    <a:lnTo>
                      <a:pt x="4876" y="33273"/>
                    </a:lnTo>
                    <a:lnTo>
                      <a:pt x="5457" y="33881"/>
                    </a:lnTo>
                    <a:lnTo>
                      <a:pt x="5948" y="34282"/>
                    </a:lnTo>
                    <a:lnTo>
                      <a:pt x="6323" y="34515"/>
                    </a:lnTo>
                    <a:lnTo>
                      <a:pt x="6519" y="34613"/>
                    </a:lnTo>
                    <a:lnTo>
                      <a:pt x="7037" y="34863"/>
                    </a:lnTo>
                    <a:lnTo>
                      <a:pt x="8100" y="35238"/>
                    </a:lnTo>
                    <a:lnTo>
                      <a:pt x="9181" y="35479"/>
                    </a:lnTo>
                    <a:lnTo>
                      <a:pt x="10288" y="35604"/>
                    </a:lnTo>
                    <a:lnTo>
                      <a:pt x="10850" y="35613"/>
                    </a:lnTo>
                    <a:lnTo>
                      <a:pt x="18387" y="35613"/>
                    </a:lnTo>
                    <a:lnTo>
                      <a:pt x="25915" y="35622"/>
                    </a:lnTo>
                    <a:lnTo>
                      <a:pt x="26898" y="35640"/>
                    </a:lnTo>
                    <a:lnTo>
                      <a:pt x="28853" y="35729"/>
                    </a:lnTo>
                    <a:lnTo>
                      <a:pt x="29836" y="35720"/>
                    </a:lnTo>
                    <a:lnTo>
                      <a:pt x="35720" y="35533"/>
                    </a:lnTo>
                    <a:lnTo>
                      <a:pt x="41596" y="35309"/>
                    </a:lnTo>
                    <a:lnTo>
                      <a:pt x="45490" y="35166"/>
                    </a:lnTo>
                    <a:lnTo>
                      <a:pt x="49374" y="35006"/>
                    </a:lnTo>
                    <a:lnTo>
                      <a:pt x="52062" y="34881"/>
                    </a:lnTo>
                    <a:lnTo>
                      <a:pt x="56099" y="34675"/>
                    </a:lnTo>
                    <a:lnTo>
                      <a:pt x="58786" y="34577"/>
                    </a:lnTo>
                    <a:lnTo>
                      <a:pt x="60135" y="34541"/>
                    </a:lnTo>
                    <a:lnTo>
                      <a:pt x="63019" y="34515"/>
                    </a:lnTo>
                    <a:lnTo>
                      <a:pt x="68806" y="34586"/>
                    </a:lnTo>
                    <a:lnTo>
                      <a:pt x="71690" y="34622"/>
                    </a:lnTo>
                    <a:lnTo>
                      <a:pt x="72396" y="34613"/>
                    </a:lnTo>
                    <a:lnTo>
                      <a:pt x="73780" y="34470"/>
                    </a:lnTo>
                    <a:lnTo>
                      <a:pt x="75128" y="34193"/>
                    </a:lnTo>
                    <a:lnTo>
                      <a:pt x="76468" y="33818"/>
                    </a:lnTo>
                    <a:lnTo>
                      <a:pt x="77120" y="33595"/>
                    </a:lnTo>
                    <a:lnTo>
                      <a:pt x="77343" y="33506"/>
                    </a:lnTo>
                    <a:lnTo>
                      <a:pt x="77781" y="33309"/>
                    </a:lnTo>
                    <a:lnTo>
                      <a:pt x="78200" y="33068"/>
                    </a:lnTo>
                    <a:lnTo>
                      <a:pt x="78593" y="32791"/>
                    </a:lnTo>
                    <a:lnTo>
                      <a:pt x="78772" y="32648"/>
                    </a:lnTo>
                    <a:lnTo>
                      <a:pt x="79022" y="32425"/>
                    </a:lnTo>
                    <a:lnTo>
                      <a:pt x="79433" y="31943"/>
                    </a:lnTo>
                    <a:lnTo>
                      <a:pt x="79781" y="31425"/>
                    </a:lnTo>
                    <a:lnTo>
                      <a:pt x="80076" y="30871"/>
                    </a:lnTo>
                    <a:lnTo>
                      <a:pt x="80459" y="30005"/>
                    </a:lnTo>
                    <a:lnTo>
                      <a:pt x="80951" y="28844"/>
                    </a:lnTo>
                    <a:lnTo>
                      <a:pt x="81236" y="28290"/>
                    </a:lnTo>
                    <a:lnTo>
                      <a:pt x="81263" y="28219"/>
                    </a:lnTo>
                    <a:lnTo>
                      <a:pt x="81236" y="28005"/>
                    </a:lnTo>
                    <a:lnTo>
                      <a:pt x="81138" y="27772"/>
                    </a:lnTo>
                    <a:lnTo>
                      <a:pt x="80995" y="27567"/>
                    </a:lnTo>
                    <a:lnTo>
                      <a:pt x="80915" y="27496"/>
                    </a:lnTo>
                    <a:lnTo>
                      <a:pt x="80852" y="27460"/>
                    </a:lnTo>
                    <a:lnTo>
                      <a:pt x="80647" y="27442"/>
                    </a:lnTo>
                    <a:lnTo>
                      <a:pt x="80424" y="27487"/>
                    </a:lnTo>
                    <a:lnTo>
                      <a:pt x="80209" y="27576"/>
                    </a:lnTo>
                    <a:lnTo>
                      <a:pt x="80138" y="27630"/>
                    </a:lnTo>
                    <a:lnTo>
                      <a:pt x="79950" y="27817"/>
                    </a:lnTo>
                    <a:lnTo>
                      <a:pt x="79540" y="28156"/>
                    </a:lnTo>
                    <a:lnTo>
                      <a:pt x="78897" y="28594"/>
                    </a:lnTo>
                    <a:lnTo>
                      <a:pt x="77977" y="29032"/>
                    </a:lnTo>
                    <a:lnTo>
                      <a:pt x="76995" y="29344"/>
                    </a:lnTo>
                    <a:lnTo>
                      <a:pt x="76486" y="29433"/>
                    </a:lnTo>
                    <a:lnTo>
                      <a:pt x="75396" y="29603"/>
                    </a:lnTo>
                    <a:lnTo>
                      <a:pt x="73744" y="29773"/>
                    </a:lnTo>
                    <a:lnTo>
                      <a:pt x="72637" y="29835"/>
                    </a:lnTo>
                    <a:lnTo>
                      <a:pt x="72083" y="29844"/>
                    </a:lnTo>
                    <a:lnTo>
                      <a:pt x="69145" y="29880"/>
                    </a:lnTo>
                    <a:lnTo>
                      <a:pt x="63251" y="29889"/>
                    </a:lnTo>
                    <a:lnTo>
                      <a:pt x="60305" y="29889"/>
                    </a:lnTo>
                    <a:lnTo>
                      <a:pt x="56777" y="29871"/>
                    </a:lnTo>
                    <a:lnTo>
                      <a:pt x="53250" y="29889"/>
                    </a:lnTo>
                    <a:lnTo>
                      <a:pt x="52482" y="29925"/>
                    </a:lnTo>
                    <a:lnTo>
                      <a:pt x="50955" y="30103"/>
                    </a:lnTo>
                    <a:lnTo>
                      <a:pt x="50196" y="30166"/>
                    </a:lnTo>
                    <a:lnTo>
                      <a:pt x="48642" y="30228"/>
                    </a:lnTo>
                    <a:lnTo>
                      <a:pt x="45534" y="30318"/>
                    </a:lnTo>
                    <a:lnTo>
                      <a:pt x="43990" y="30389"/>
                    </a:lnTo>
                    <a:lnTo>
                      <a:pt x="41462" y="30541"/>
                    </a:lnTo>
                    <a:lnTo>
                      <a:pt x="36399" y="30871"/>
                    </a:lnTo>
                    <a:lnTo>
                      <a:pt x="33872" y="30978"/>
                    </a:lnTo>
                    <a:lnTo>
                      <a:pt x="33184" y="30996"/>
                    </a:lnTo>
                    <a:lnTo>
                      <a:pt x="31818" y="30960"/>
                    </a:lnTo>
                    <a:lnTo>
                      <a:pt x="29755" y="30827"/>
                    </a:lnTo>
                    <a:lnTo>
                      <a:pt x="28389" y="30719"/>
                    </a:lnTo>
                    <a:lnTo>
                      <a:pt x="27273" y="30648"/>
                    </a:lnTo>
                    <a:lnTo>
                      <a:pt x="25049" y="30559"/>
                    </a:lnTo>
                    <a:lnTo>
                      <a:pt x="22817" y="30541"/>
                    </a:lnTo>
                    <a:lnTo>
                      <a:pt x="20593" y="30621"/>
                    </a:lnTo>
                    <a:lnTo>
                      <a:pt x="19477" y="30702"/>
                    </a:lnTo>
                    <a:lnTo>
                      <a:pt x="18896" y="30746"/>
                    </a:lnTo>
                    <a:lnTo>
                      <a:pt x="17735" y="30746"/>
                    </a:lnTo>
                    <a:lnTo>
                      <a:pt x="16575" y="30728"/>
                    </a:lnTo>
                    <a:lnTo>
                      <a:pt x="15423" y="30746"/>
                    </a:lnTo>
                    <a:lnTo>
                      <a:pt x="14842" y="30791"/>
                    </a:lnTo>
                    <a:lnTo>
                      <a:pt x="14029" y="30862"/>
                    </a:lnTo>
                    <a:lnTo>
                      <a:pt x="12413" y="30943"/>
                    </a:lnTo>
                    <a:lnTo>
                      <a:pt x="10806" y="30943"/>
                    </a:lnTo>
                    <a:lnTo>
                      <a:pt x="9189" y="30844"/>
                    </a:lnTo>
                    <a:lnTo>
                      <a:pt x="8377" y="30755"/>
                    </a:lnTo>
                    <a:lnTo>
                      <a:pt x="7868" y="30684"/>
                    </a:lnTo>
                    <a:lnTo>
                      <a:pt x="6921" y="30460"/>
                    </a:lnTo>
                    <a:lnTo>
                      <a:pt x="6064" y="30139"/>
                    </a:lnTo>
                    <a:lnTo>
                      <a:pt x="5305" y="29719"/>
                    </a:lnTo>
                    <a:lnTo>
                      <a:pt x="4617" y="29183"/>
                    </a:lnTo>
                    <a:lnTo>
                      <a:pt x="4019" y="28549"/>
                    </a:lnTo>
                    <a:lnTo>
                      <a:pt x="3501" y="27799"/>
                    </a:lnTo>
                    <a:lnTo>
                      <a:pt x="3072" y="26942"/>
                    </a:lnTo>
                    <a:lnTo>
                      <a:pt x="2885" y="26469"/>
                    </a:lnTo>
                    <a:lnTo>
                      <a:pt x="2706" y="25978"/>
                    </a:lnTo>
                    <a:lnTo>
                      <a:pt x="2429" y="24995"/>
                    </a:lnTo>
                    <a:lnTo>
                      <a:pt x="2215" y="24004"/>
                    </a:lnTo>
                    <a:lnTo>
                      <a:pt x="2072" y="23004"/>
                    </a:lnTo>
                    <a:lnTo>
                      <a:pt x="1983" y="22004"/>
                    </a:lnTo>
                    <a:lnTo>
                      <a:pt x="1947" y="21004"/>
                    </a:lnTo>
                    <a:lnTo>
                      <a:pt x="1983" y="19486"/>
                    </a:lnTo>
                    <a:lnTo>
                      <a:pt x="2063" y="18459"/>
                    </a:lnTo>
                    <a:lnTo>
                      <a:pt x="2099" y="17958"/>
                    </a:lnTo>
                    <a:lnTo>
                      <a:pt x="2135" y="16940"/>
                    </a:lnTo>
                    <a:lnTo>
                      <a:pt x="2135" y="15422"/>
                    </a:lnTo>
                    <a:lnTo>
                      <a:pt x="2153" y="14404"/>
                    </a:lnTo>
                    <a:lnTo>
                      <a:pt x="2179" y="13529"/>
                    </a:lnTo>
                    <a:lnTo>
                      <a:pt x="2224" y="12225"/>
                    </a:lnTo>
                    <a:lnTo>
                      <a:pt x="2295" y="11359"/>
                    </a:lnTo>
                    <a:lnTo>
                      <a:pt x="2367" y="10931"/>
                    </a:lnTo>
                    <a:lnTo>
                      <a:pt x="2483" y="10323"/>
                    </a:lnTo>
                    <a:lnTo>
                      <a:pt x="2822" y="9198"/>
                    </a:lnTo>
                    <a:lnTo>
                      <a:pt x="3287" y="8180"/>
                    </a:lnTo>
                    <a:lnTo>
                      <a:pt x="3885" y="7269"/>
                    </a:lnTo>
                    <a:lnTo>
                      <a:pt x="4599" y="6466"/>
                    </a:lnTo>
                    <a:lnTo>
                      <a:pt x="5439" y="5778"/>
                    </a:lnTo>
                    <a:lnTo>
                      <a:pt x="6403" y="5207"/>
                    </a:lnTo>
                    <a:lnTo>
                      <a:pt x="7484" y="4751"/>
                    </a:lnTo>
                    <a:lnTo>
                      <a:pt x="8064" y="4573"/>
                    </a:lnTo>
                    <a:lnTo>
                      <a:pt x="8636" y="4421"/>
                    </a:lnTo>
                    <a:lnTo>
                      <a:pt x="9806" y="4206"/>
                    </a:lnTo>
                    <a:lnTo>
                      <a:pt x="11601" y="4019"/>
                    </a:lnTo>
                    <a:lnTo>
                      <a:pt x="12788" y="3938"/>
                    </a:lnTo>
                    <a:lnTo>
                      <a:pt x="16003" y="3742"/>
                    </a:lnTo>
                    <a:lnTo>
                      <a:pt x="20816" y="3501"/>
                    </a:lnTo>
                    <a:lnTo>
                      <a:pt x="24022" y="3304"/>
                    </a:lnTo>
                    <a:lnTo>
                      <a:pt x="25621" y="3179"/>
                    </a:lnTo>
                    <a:lnTo>
                      <a:pt x="27219" y="3045"/>
                    </a:lnTo>
                    <a:lnTo>
                      <a:pt x="30407" y="2840"/>
                    </a:lnTo>
                    <a:lnTo>
                      <a:pt x="33604" y="2724"/>
                    </a:lnTo>
                    <a:lnTo>
                      <a:pt x="35997" y="2724"/>
                    </a:lnTo>
                    <a:lnTo>
                      <a:pt x="37596" y="2769"/>
                    </a:lnTo>
                    <a:lnTo>
                      <a:pt x="38390" y="2813"/>
                    </a:lnTo>
                    <a:lnTo>
                      <a:pt x="39230" y="2858"/>
                    </a:lnTo>
                    <a:lnTo>
                      <a:pt x="40891" y="2867"/>
                    </a:lnTo>
                    <a:lnTo>
                      <a:pt x="42543" y="2787"/>
                    </a:lnTo>
                    <a:lnTo>
                      <a:pt x="44186" y="2617"/>
                    </a:lnTo>
                    <a:lnTo>
                      <a:pt x="45008" y="2492"/>
                    </a:lnTo>
                    <a:lnTo>
                      <a:pt x="46186" y="2322"/>
                    </a:lnTo>
                    <a:lnTo>
                      <a:pt x="48544" y="2063"/>
                    </a:lnTo>
                    <a:lnTo>
                      <a:pt x="50901" y="1911"/>
                    </a:lnTo>
                    <a:lnTo>
                      <a:pt x="53259" y="1840"/>
                    </a:lnTo>
                    <a:lnTo>
                      <a:pt x="55616" y="1858"/>
                    </a:lnTo>
                    <a:lnTo>
                      <a:pt x="57983" y="1929"/>
                    </a:lnTo>
                    <a:lnTo>
                      <a:pt x="61519" y="2117"/>
                    </a:lnTo>
                    <a:lnTo>
                      <a:pt x="63885" y="2286"/>
                    </a:lnTo>
                    <a:lnTo>
                      <a:pt x="66180" y="2465"/>
                    </a:lnTo>
                    <a:lnTo>
                      <a:pt x="70770" y="2778"/>
                    </a:lnTo>
                    <a:lnTo>
                      <a:pt x="73074" y="2876"/>
                    </a:lnTo>
                    <a:lnTo>
                      <a:pt x="73601" y="2894"/>
                    </a:lnTo>
                    <a:lnTo>
                      <a:pt x="74637" y="2992"/>
                    </a:lnTo>
                    <a:lnTo>
                      <a:pt x="75646" y="3179"/>
                    </a:lnTo>
                    <a:lnTo>
                      <a:pt x="76629" y="3465"/>
                    </a:lnTo>
                    <a:lnTo>
                      <a:pt x="77102" y="3662"/>
                    </a:lnTo>
                    <a:lnTo>
                      <a:pt x="77459" y="3822"/>
                    </a:lnTo>
                    <a:lnTo>
                      <a:pt x="78156" y="4180"/>
                    </a:lnTo>
                    <a:lnTo>
                      <a:pt x="78790" y="4581"/>
                    </a:lnTo>
                    <a:lnTo>
                      <a:pt x="79379" y="5046"/>
                    </a:lnTo>
                    <a:lnTo>
                      <a:pt x="79897" y="5573"/>
                    </a:lnTo>
                    <a:lnTo>
                      <a:pt x="80334" y="6171"/>
                    </a:lnTo>
                    <a:lnTo>
                      <a:pt x="80683" y="6841"/>
                    </a:lnTo>
                    <a:lnTo>
                      <a:pt x="80942" y="7600"/>
                    </a:lnTo>
                    <a:lnTo>
                      <a:pt x="81031" y="8019"/>
                    </a:lnTo>
                    <a:lnTo>
                      <a:pt x="81120" y="8493"/>
                    </a:lnTo>
                    <a:lnTo>
                      <a:pt x="81290" y="9439"/>
                    </a:lnTo>
                    <a:lnTo>
                      <a:pt x="81344" y="9913"/>
                    </a:lnTo>
                    <a:lnTo>
                      <a:pt x="81558" y="12690"/>
                    </a:lnTo>
                    <a:lnTo>
                      <a:pt x="81987" y="18235"/>
                    </a:lnTo>
                    <a:lnTo>
                      <a:pt x="82165" y="21013"/>
                    </a:lnTo>
                    <a:lnTo>
                      <a:pt x="82201" y="21647"/>
                    </a:lnTo>
                    <a:lnTo>
                      <a:pt x="82201" y="22906"/>
                    </a:lnTo>
                    <a:lnTo>
                      <a:pt x="82112" y="23843"/>
                    </a:lnTo>
                    <a:lnTo>
                      <a:pt x="81995" y="24459"/>
                    </a:lnTo>
                    <a:lnTo>
                      <a:pt x="81835" y="25067"/>
                    </a:lnTo>
                    <a:lnTo>
                      <a:pt x="81620" y="25674"/>
                    </a:lnTo>
                    <a:lnTo>
                      <a:pt x="81478" y="25978"/>
                    </a:lnTo>
                    <a:lnTo>
                      <a:pt x="81460" y="26058"/>
                    </a:lnTo>
                    <a:lnTo>
                      <a:pt x="81504" y="26290"/>
                    </a:lnTo>
                    <a:lnTo>
                      <a:pt x="81719" y="26674"/>
                    </a:lnTo>
                    <a:lnTo>
                      <a:pt x="81897" y="26879"/>
                    </a:lnTo>
                    <a:lnTo>
                      <a:pt x="81951" y="26924"/>
                    </a:lnTo>
                    <a:lnTo>
                      <a:pt x="82129" y="26960"/>
                    </a:lnTo>
                    <a:lnTo>
                      <a:pt x="82353" y="26951"/>
                    </a:lnTo>
                    <a:lnTo>
                      <a:pt x="82540" y="26897"/>
                    </a:lnTo>
                    <a:lnTo>
                      <a:pt x="82603" y="26853"/>
                    </a:lnTo>
                    <a:lnTo>
                      <a:pt x="82862" y="26594"/>
                    </a:lnTo>
                    <a:lnTo>
                      <a:pt x="83219" y="26156"/>
                    </a:lnTo>
                    <a:lnTo>
                      <a:pt x="83389" y="25844"/>
                    </a:lnTo>
                    <a:lnTo>
                      <a:pt x="83433" y="25674"/>
                    </a:lnTo>
                    <a:lnTo>
                      <a:pt x="83612" y="24843"/>
                    </a:lnTo>
                    <a:lnTo>
                      <a:pt x="83817" y="23575"/>
                    </a:lnTo>
                    <a:lnTo>
                      <a:pt x="83889" y="22727"/>
                    </a:lnTo>
                    <a:lnTo>
                      <a:pt x="83898" y="22298"/>
                    </a:lnTo>
                    <a:lnTo>
                      <a:pt x="83889" y="20879"/>
                    </a:lnTo>
                    <a:lnTo>
                      <a:pt x="83737" y="18030"/>
                    </a:lnTo>
                    <a:lnTo>
                      <a:pt x="83630" y="16601"/>
                    </a:lnTo>
                    <a:lnTo>
                      <a:pt x="83487" y="14601"/>
                    </a:lnTo>
                    <a:lnTo>
                      <a:pt x="83138" y="10582"/>
                    </a:lnTo>
                    <a:lnTo>
                      <a:pt x="82915" y="8582"/>
                    </a:lnTo>
                    <a:lnTo>
                      <a:pt x="82853" y="8189"/>
                    </a:lnTo>
                    <a:lnTo>
                      <a:pt x="82692" y="7448"/>
                    </a:lnTo>
                    <a:lnTo>
                      <a:pt x="82478" y="6742"/>
                    </a:lnTo>
                    <a:lnTo>
                      <a:pt x="82201" y="6082"/>
                    </a:lnTo>
                    <a:lnTo>
                      <a:pt x="81870" y="5465"/>
                    </a:lnTo>
                    <a:lnTo>
                      <a:pt x="81495" y="4885"/>
                    </a:lnTo>
                    <a:lnTo>
                      <a:pt x="81067" y="4358"/>
                    </a:lnTo>
                    <a:lnTo>
                      <a:pt x="80602" y="3867"/>
                    </a:lnTo>
                    <a:lnTo>
                      <a:pt x="80093" y="3421"/>
                    </a:lnTo>
                    <a:lnTo>
                      <a:pt x="79549" y="3019"/>
                    </a:lnTo>
                    <a:lnTo>
                      <a:pt x="78977" y="2661"/>
                    </a:lnTo>
                    <a:lnTo>
                      <a:pt x="78370" y="2349"/>
                    </a:lnTo>
                    <a:lnTo>
                      <a:pt x="77736" y="2081"/>
                    </a:lnTo>
                    <a:lnTo>
                      <a:pt x="77075" y="1858"/>
                    </a:lnTo>
                    <a:lnTo>
                      <a:pt x="76405" y="1679"/>
                    </a:lnTo>
                    <a:lnTo>
                      <a:pt x="75709" y="1554"/>
                    </a:lnTo>
                    <a:lnTo>
                      <a:pt x="75360" y="1510"/>
                    </a:lnTo>
                    <a:lnTo>
                      <a:pt x="73262" y="1268"/>
                    </a:lnTo>
                    <a:lnTo>
                      <a:pt x="69065" y="911"/>
                    </a:lnTo>
                    <a:lnTo>
                      <a:pt x="66966" y="759"/>
                    </a:lnTo>
                    <a:lnTo>
                      <a:pt x="64278" y="563"/>
                    </a:lnTo>
                    <a:lnTo>
                      <a:pt x="58903" y="224"/>
                    </a:lnTo>
                    <a:lnTo>
                      <a:pt x="56206" y="90"/>
                    </a:lnTo>
                    <a:lnTo>
                      <a:pt x="54893" y="45"/>
                    </a:lnTo>
                    <a:lnTo>
                      <a:pt x="52277"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1303" name="Google Shape;1303;p37"/>
            <p:cNvSpPr/>
            <p:nvPr/>
          </p:nvSpPr>
          <p:spPr>
            <a:xfrm>
              <a:off x="8365334" y="3441152"/>
              <a:ext cx="1152000" cy="990067"/>
            </a:xfrm>
            <a:custGeom>
              <a:avLst/>
              <a:gdLst/>
              <a:ahLst/>
              <a:cxnLst/>
              <a:rect l="l" t="t" r="r" b="b"/>
              <a:pathLst>
                <a:path w="34560" h="29702" extrusionOk="0">
                  <a:moveTo>
                    <a:pt x="3706" y="1"/>
                  </a:moveTo>
                  <a:lnTo>
                    <a:pt x="2733" y="19"/>
                  </a:lnTo>
                  <a:lnTo>
                    <a:pt x="2170" y="46"/>
                  </a:lnTo>
                  <a:lnTo>
                    <a:pt x="1045" y="233"/>
                  </a:lnTo>
                  <a:lnTo>
                    <a:pt x="491" y="349"/>
                  </a:lnTo>
                  <a:lnTo>
                    <a:pt x="420" y="376"/>
                  </a:lnTo>
                  <a:lnTo>
                    <a:pt x="295" y="483"/>
                  </a:lnTo>
                  <a:lnTo>
                    <a:pt x="116" y="715"/>
                  </a:lnTo>
                  <a:lnTo>
                    <a:pt x="0" y="858"/>
                  </a:lnTo>
                  <a:lnTo>
                    <a:pt x="143" y="947"/>
                  </a:lnTo>
                  <a:lnTo>
                    <a:pt x="420" y="1144"/>
                  </a:lnTo>
                  <a:lnTo>
                    <a:pt x="563" y="1180"/>
                  </a:lnTo>
                  <a:lnTo>
                    <a:pt x="2617" y="1403"/>
                  </a:lnTo>
                  <a:lnTo>
                    <a:pt x="4680" y="1590"/>
                  </a:lnTo>
                  <a:lnTo>
                    <a:pt x="5930" y="1715"/>
                  </a:lnTo>
                  <a:lnTo>
                    <a:pt x="7769" y="1983"/>
                  </a:lnTo>
                  <a:lnTo>
                    <a:pt x="8975" y="2207"/>
                  </a:lnTo>
                  <a:lnTo>
                    <a:pt x="10163" y="2474"/>
                  </a:lnTo>
                  <a:lnTo>
                    <a:pt x="11341" y="2787"/>
                  </a:lnTo>
                  <a:lnTo>
                    <a:pt x="12502" y="3135"/>
                  </a:lnTo>
                  <a:lnTo>
                    <a:pt x="13645" y="3519"/>
                  </a:lnTo>
                  <a:lnTo>
                    <a:pt x="14770" y="3957"/>
                  </a:lnTo>
                  <a:lnTo>
                    <a:pt x="15887" y="4430"/>
                  </a:lnTo>
                  <a:lnTo>
                    <a:pt x="16985" y="4948"/>
                  </a:lnTo>
                  <a:lnTo>
                    <a:pt x="18066" y="5502"/>
                  </a:lnTo>
                  <a:lnTo>
                    <a:pt x="19128" y="6100"/>
                  </a:lnTo>
                  <a:lnTo>
                    <a:pt x="20173" y="6743"/>
                  </a:lnTo>
                  <a:lnTo>
                    <a:pt x="21209" y="7431"/>
                  </a:lnTo>
                  <a:lnTo>
                    <a:pt x="22218" y="8163"/>
                  </a:lnTo>
                  <a:lnTo>
                    <a:pt x="22727" y="8547"/>
                  </a:lnTo>
                  <a:lnTo>
                    <a:pt x="23504" y="9163"/>
                  </a:lnTo>
                  <a:lnTo>
                    <a:pt x="25004" y="10458"/>
                  </a:lnTo>
                  <a:lnTo>
                    <a:pt x="26397" y="11824"/>
                  </a:lnTo>
                  <a:lnTo>
                    <a:pt x="27674" y="13262"/>
                  </a:lnTo>
                  <a:lnTo>
                    <a:pt x="28826" y="14798"/>
                  </a:lnTo>
                  <a:lnTo>
                    <a:pt x="29603" y="16012"/>
                  </a:lnTo>
                  <a:lnTo>
                    <a:pt x="30076" y="16852"/>
                  </a:lnTo>
                  <a:lnTo>
                    <a:pt x="30514" y="17718"/>
                  </a:lnTo>
                  <a:lnTo>
                    <a:pt x="30916" y="18611"/>
                  </a:lnTo>
                  <a:lnTo>
                    <a:pt x="31273" y="19540"/>
                  </a:lnTo>
                  <a:lnTo>
                    <a:pt x="31595" y="20486"/>
                  </a:lnTo>
                  <a:lnTo>
                    <a:pt x="31737" y="20977"/>
                  </a:lnTo>
                  <a:lnTo>
                    <a:pt x="31827" y="21335"/>
                  </a:lnTo>
                  <a:lnTo>
                    <a:pt x="31987" y="22067"/>
                  </a:lnTo>
                  <a:lnTo>
                    <a:pt x="32104" y="22808"/>
                  </a:lnTo>
                  <a:lnTo>
                    <a:pt x="32175" y="23549"/>
                  </a:lnTo>
                  <a:lnTo>
                    <a:pt x="32193" y="23915"/>
                  </a:lnTo>
                  <a:lnTo>
                    <a:pt x="32211" y="25201"/>
                  </a:lnTo>
                  <a:lnTo>
                    <a:pt x="32139" y="27764"/>
                  </a:lnTo>
                  <a:lnTo>
                    <a:pt x="32121" y="29041"/>
                  </a:lnTo>
                  <a:lnTo>
                    <a:pt x="32139" y="29229"/>
                  </a:lnTo>
                  <a:lnTo>
                    <a:pt x="32246" y="29523"/>
                  </a:lnTo>
                  <a:lnTo>
                    <a:pt x="32354" y="29657"/>
                  </a:lnTo>
                  <a:lnTo>
                    <a:pt x="32407" y="29684"/>
                  </a:lnTo>
                  <a:lnTo>
                    <a:pt x="32496" y="29702"/>
                  </a:lnTo>
                  <a:lnTo>
                    <a:pt x="32702" y="29702"/>
                  </a:lnTo>
                  <a:lnTo>
                    <a:pt x="32925" y="29657"/>
                  </a:lnTo>
                  <a:lnTo>
                    <a:pt x="33104" y="29568"/>
                  </a:lnTo>
                  <a:lnTo>
                    <a:pt x="33166" y="29505"/>
                  </a:lnTo>
                  <a:lnTo>
                    <a:pt x="33381" y="29255"/>
                  </a:lnTo>
                  <a:lnTo>
                    <a:pt x="33657" y="28818"/>
                  </a:lnTo>
                  <a:lnTo>
                    <a:pt x="33791" y="28505"/>
                  </a:lnTo>
                  <a:lnTo>
                    <a:pt x="33827" y="28353"/>
                  </a:lnTo>
                  <a:lnTo>
                    <a:pt x="34032" y="27398"/>
                  </a:lnTo>
                  <a:lnTo>
                    <a:pt x="34381" y="25478"/>
                  </a:lnTo>
                  <a:lnTo>
                    <a:pt x="34559" y="24514"/>
                  </a:lnTo>
                  <a:lnTo>
                    <a:pt x="34506" y="24505"/>
                  </a:lnTo>
                  <a:lnTo>
                    <a:pt x="34452" y="24496"/>
                  </a:lnTo>
                  <a:lnTo>
                    <a:pt x="34452" y="23674"/>
                  </a:lnTo>
                  <a:lnTo>
                    <a:pt x="34443" y="22853"/>
                  </a:lnTo>
                  <a:lnTo>
                    <a:pt x="34425" y="22388"/>
                  </a:lnTo>
                  <a:lnTo>
                    <a:pt x="34345" y="21933"/>
                  </a:lnTo>
                  <a:lnTo>
                    <a:pt x="34184" y="21156"/>
                  </a:lnTo>
                  <a:lnTo>
                    <a:pt x="33791" y="19656"/>
                  </a:lnTo>
                  <a:lnTo>
                    <a:pt x="33318" y="18182"/>
                  </a:lnTo>
                  <a:lnTo>
                    <a:pt x="32747" y="16762"/>
                  </a:lnTo>
                  <a:lnTo>
                    <a:pt x="32077" y="15387"/>
                  </a:lnTo>
                  <a:lnTo>
                    <a:pt x="31309" y="14074"/>
                  </a:lnTo>
                  <a:lnTo>
                    <a:pt x="30434" y="12806"/>
                  </a:lnTo>
                  <a:lnTo>
                    <a:pt x="29451" y="11601"/>
                  </a:lnTo>
                  <a:lnTo>
                    <a:pt x="28907" y="11029"/>
                  </a:lnTo>
                  <a:lnTo>
                    <a:pt x="28237" y="10351"/>
                  </a:lnTo>
                  <a:lnTo>
                    <a:pt x="26853" y="9047"/>
                  </a:lnTo>
                  <a:lnTo>
                    <a:pt x="25442" y="7832"/>
                  </a:lnTo>
                  <a:lnTo>
                    <a:pt x="23995" y="6707"/>
                  </a:lnTo>
                  <a:lnTo>
                    <a:pt x="22513" y="5654"/>
                  </a:lnTo>
                  <a:lnTo>
                    <a:pt x="20986" y="4698"/>
                  </a:lnTo>
                  <a:lnTo>
                    <a:pt x="19432" y="3823"/>
                  </a:lnTo>
                  <a:lnTo>
                    <a:pt x="17833" y="3046"/>
                  </a:lnTo>
                  <a:lnTo>
                    <a:pt x="16199" y="2349"/>
                  </a:lnTo>
                  <a:lnTo>
                    <a:pt x="14529" y="1742"/>
                  </a:lnTo>
                  <a:lnTo>
                    <a:pt x="12824" y="1224"/>
                  </a:lnTo>
                  <a:lnTo>
                    <a:pt x="11073" y="796"/>
                  </a:lnTo>
                  <a:lnTo>
                    <a:pt x="9287" y="456"/>
                  </a:lnTo>
                  <a:lnTo>
                    <a:pt x="7466" y="215"/>
                  </a:lnTo>
                  <a:lnTo>
                    <a:pt x="5599" y="63"/>
                  </a:lnTo>
                  <a:lnTo>
                    <a:pt x="3706"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grpSp>
        <p:nvGrpSpPr>
          <p:cNvPr id="10" name="Group 9">
            <a:extLst>
              <a:ext uri="{FF2B5EF4-FFF2-40B4-BE49-F238E27FC236}">
                <a16:creationId xmlns:a16="http://schemas.microsoft.com/office/drawing/2014/main" id="{DDF8EA31-4692-CD43-AE0E-98BBF8A50FDD}"/>
              </a:ext>
            </a:extLst>
          </p:cNvPr>
          <p:cNvGrpSpPr/>
          <p:nvPr/>
        </p:nvGrpSpPr>
        <p:grpSpPr>
          <a:xfrm>
            <a:off x="563965" y="4956460"/>
            <a:ext cx="4775559" cy="2900289"/>
            <a:chOff x="921409" y="3463115"/>
            <a:chExt cx="2903014" cy="1824577"/>
          </a:xfrm>
        </p:grpSpPr>
        <p:grpSp>
          <p:nvGrpSpPr>
            <p:cNvPr id="2" name="Group 1">
              <a:extLst>
                <a:ext uri="{FF2B5EF4-FFF2-40B4-BE49-F238E27FC236}">
                  <a16:creationId xmlns:a16="http://schemas.microsoft.com/office/drawing/2014/main" id="{281D9D0F-6692-9C42-B86F-FA9ACEABE245}"/>
                </a:ext>
              </a:extLst>
            </p:cNvPr>
            <p:cNvGrpSpPr/>
            <p:nvPr/>
          </p:nvGrpSpPr>
          <p:grpSpPr>
            <a:xfrm>
              <a:off x="921409" y="4386736"/>
              <a:ext cx="2254400" cy="900956"/>
              <a:chOff x="921409" y="4386736"/>
              <a:chExt cx="2254400" cy="900956"/>
            </a:xfrm>
          </p:grpSpPr>
          <p:sp>
            <p:nvSpPr>
              <p:cNvPr id="1284" name="Google Shape;1284;p37"/>
              <p:cNvSpPr/>
              <p:nvPr/>
            </p:nvSpPr>
            <p:spPr>
              <a:xfrm>
                <a:off x="1201067" y="4475701"/>
                <a:ext cx="1904323" cy="811991"/>
              </a:xfrm>
              <a:custGeom>
                <a:avLst/>
                <a:gdLst/>
                <a:ahLst/>
                <a:cxnLst/>
                <a:rect l="l" t="t" r="r" b="b"/>
                <a:pathLst>
                  <a:path w="83817" h="35739" extrusionOk="0">
                    <a:moveTo>
                      <a:pt x="52642" y="1"/>
                    </a:moveTo>
                    <a:lnTo>
                      <a:pt x="49919" y="45"/>
                    </a:lnTo>
                    <a:lnTo>
                      <a:pt x="47874" y="197"/>
                    </a:lnTo>
                    <a:lnTo>
                      <a:pt x="46516" y="340"/>
                    </a:lnTo>
                    <a:lnTo>
                      <a:pt x="45829" y="438"/>
                    </a:lnTo>
                    <a:lnTo>
                      <a:pt x="45150" y="537"/>
                    </a:lnTo>
                    <a:lnTo>
                      <a:pt x="43793" y="688"/>
                    </a:lnTo>
                    <a:lnTo>
                      <a:pt x="42418" y="804"/>
                    </a:lnTo>
                    <a:lnTo>
                      <a:pt x="41051" y="867"/>
                    </a:lnTo>
                    <a:lnTo>
                      <a:pt x="40364" y="876"/>
                    </a:lnTo>
                    <a:lnTo>
                      <a:pt x="39346" y="876"/>
                    </a:lnTo>
                    <a:lnTo>
                      <a:pt x="37319" y="813"/>
                    </a:lnTo>
                    <a:lnTo>
                      <a:pt x="35291" y="724"/>
                    </a:lnTo>
                    <a:lnTo>
                      <a:pt x="33264" y="688"/>
                    </a:lnTo>
                    <a:lnTo>
                      <a:pt x="32246" y="706"/>
                    </a:lnTo>
                    <a:lnTo>
                      <a:pt x="30809" y="760"/>
                    </a:lnTo>
                    <a:lnTo>
                      <a:pt x="27915" y="903"/>
                    </a:lnTo>
                    <a:lnTo>
                      <a:pt x="23584" y="1188"/>
                    </a:lnTo>
                    <a:lnTo>
                      <a:pt x="20700" y="1403"/>
                    </a:lnTo>
                    <a:lnTo>
                      <a:pt x="17646" y="1653"/>
                    </a:lnTo>
                    <a:lnTo>
                      <a:pt x="11538" y="2206"/>
                    </a:lnTo>
                    <a:lnTo>
                      <a:pt x="8475" y="2501"/>
                    </a:lnTo>
                    <a:lnTo>
                      <a:pt x="7984" y="2564"/>
                    </a:lnTo>
                    <a:lnTo>
                      <a:pt x="7019" y="2787"/>
                    </a:lnTo>
                    <a:lnTo>
                      <a:pt x="6099" y="3135"/>
                    </a:lnTo>
                    <a:lnTo>
                      <a:pt x="5206" y="3591"/>
                    </a:lnTo>
                    <a:lnTo>
                      <a:pt x="4769" y="3858"/>
                    </a:lnTo>
                    <a:lnTo>
                      <a:pt x="4278" y="4189"/>
                    </a:lnTo>
                    <a:lnTo>
                      <a:pt x="3403" y="4921"/>
                    </a:lnTo>
                    <a:lnTo>
                      <a:pt x="2652" y="5734"/>
                    </a:lnTo>
                    <a:lnTo>
                      <a:pt x="2018" y="6609"/>
                    </a:lnTo>
                    <a:lnTo>
                      <a:pt x="1492" y="7547"/>
                    </a:lnTo>
                    <a:lnTo>
                      <a:pt x="1054" y="8538"/>
                    </a:lnTo>
                    <a:lnTo>
                      <a:pt x="706" y="9574"/>
                    </a:lnTo>
                    <a:lnTo>
                      <a:pt x="429" y="10645"/>
                    </a:lnTo>
                    <a:lnTo>
                      <a:pt x="313" y="11199"/>
                    </a:lnTo>
                    <a:lnTo>
                      <a:pt x="215" y="11770"/>
                    </a:lnTo>
                    <a:lnTo>
                      <a:pt x="98" y="12940"/>
                    </a:lnTo>
                    <a:lnTo>
                      <a:pt x="63" y="14119"/>
                    </a:lnTo>
                    <a:lnTo>
                      <a:pt x="98" y="15298"/>
                    </a:lnTo>
                    <a:lnTo>
                      <a:pt x="125" y="15887"/>
                    </a:lnTo>
                    <a:lnTo>
                      <a:pt x="143" y="16351"/>
                    </a:lnTo>
                    <a:lnTo>
                      <a:pt x="143" y="17289"/>
                    </a:lnTo>
                    <a:lnTo>
                      <a:pt x="72" y="18700"/>
                    </a:lnTo>
                    <a:lnTo>
                      <a:pt x="9" y="20102"/>
                    </a:lnTo>
                    <a:lnTo>
                      <a:pt x="0" y="21049"/>
                    </a:lnTo>
                    <a:lnTo>
                      <a:pt x="45" y="21986"/>
                    </a:lnTo>
                    <a:lnTo>
                      <a:pt x="170" y="22933"/>
                    </a:lnTo>
                    <a:lnTo>
                      <a:pt x="268" y="23406"/>
                    </a:lnTo>
                    <a:lnTo>
                      <a:pt x="429" y="24049"/>
                    </a:lnTo>
                    <a:lnTo>
                      <a:pt x="777" y="25317"/>
                    </a:lnTo>
                    <a:lnTo>
                      <a:pt x="1170" y="26558"/>
                    </a:lnTo>
                    <a:lnTo>
                      <a:pt x="1608" y="27782"/>
                    </a:lnTo>
                    <a:lnTo>
                      <a:pt x="2117" y="28969"/>
                    </a:lnTo>
                    <a:lnTo>
                      <a:pt x="2697" y="30121"/>
                    </a:lnTo>
                    <a:lnTo>
                      <a:pt x="3358" y="31247"/>
                    </a:lnTo>
                    <a:lnTo>
                      <a:pt x="4099" y="32327"/>
                    </a:lnTo>
                    <a:lnTo>
                      <a:pt x="4510" y="32845"/>
                    </a:lnTo>
                    <a:lnTo>
                      <a:pt x="4715" y="33086"/>
                    </a:lnTo>
                    <a:lnTo>
                      <a:pt x="5153" y="33551"/>
                    </a:lnTo>
                    <a:lnTo>
                      <a:pt x="5626" y="33979"/>
                    </a:lnTo>
                    <a:lnTo>
                      <a:pt x="6135" y="34363"/>
                    </a:lnTo>
                    <a:lnTo>
                      <a:pt x="6394" y="34533"/>
                    </a:lnTo>
                    <a:lnTo>
                      <a:pt x="6635" y="34685"/>
                    </a:lnTo>
                    <a:lnTo>
                      <a:pt x="7126" y="34935"/>
                    </a:lnTo>
                    <a:lnTo>
                      <a:pt x="7635" y="35149"/>
                    </a:lnTo>
                    <a:lnTo>
                      <a:pt x="8153" y="35319"/>
                    </a:lnTo>
                    <a:lnTo>
                      <a:pt x="8957" y="35497"/>
                    </a:lnTo>
                    <a:lnTo>
                      <a:pt x="10055" y="35613"/>
                    </a:lnTo>
                    <a:lnTo>
                      <a:pt x="10618" y="35622"/>
                    </a:lnTo>
                    <a:lnTo>
                      <a:pt x="18325" y="35622"/>
                    </a:lnTo>
                    <a:lnTo>
                      <a:pt x="26031" y="35631"/>
                    </a:lnTo>
                    <a:lnTo>
                      <a:pt x="26978" y="35649"/>
                    </a:lnTo>
                    <a:lnTo>
                      <a:pt x="28862" y="35738"/>
                    </a:lnTo>
                    <a:lnTo>
                      <a:pt x="29808" y="35729"/>
                    </a:lnTo>
                    <a:lnTo>
                      <a:pt x="35649" y="35533"/>
                    </a:lnTo>
                    <a:lnTo>
                      <a:pt x="41489" y="35319"/>
                    </a:lnTo>
                    <a:lnTo>
                      <a:pt x="44882" y="35211"/>
                    </a:lnTo>
                    <a:lnTo>
                      <a:pt x="48267" y="35069"/>
                    </a:lnTo>
                    <a:lnTo>
                      <a:pt x="49722" y="34970"/>
                    </a:lnTo>
                    <a:lnTo>
                      <a:pt x="51910" y="34774"/>
                    </a:lnTo>
                    <a:lnTo>
                      <a:pt x="53366" y="34676"/>
                    </a:lnTo>
                    <a:lnTo>
                      <a:pt x="54098" y="34658"/>
                    </a:lnTo>
                    <a:lnTo>
                      <a:pt x="57179" y="34622"/>
                    </a:lnTo>
                    <a:lnTo>
                      <a:pt x="63349" y="34631"/>
                    </a:lnTo>
                    <a:lnTo>
                      <a:pt x="66439" y="34631"/>
                    </a:lnTo>
                    <a:lnTo>
                      <a:pt x="67707" y="34640"/>
                    </a:lnTo>
                    <a:lnTo>
                      <a:pt x="70252" y="34667"/>
                    </a:lnTo>
                    <a:lnTo>
                      <a:pt x="72154" y="34604"/>
                    </a:lnTo>
                    <a:lnTo>
                      <a:pt x="73414" y="34488"/>
                    </a:lnTo>
                    <a:lnTo>
                      <a:pt x="74664" y="34283"/>
                    </a:lnTo>
                    <a:lnTo>
                      <a:pt x="75914" y="33979"/>
                    </a:lnTo>
                    <a:lnTo>
                      <a:pt x="76530" y="33774"/>
                    </a:lnTo>
                    <a:lnTo>
                      <a:pt x="76905" y="33640"/>
                    </a:lnTo>
                    <a:lnTo>
                      <a:pt x="77637" y="33345"/>
                    </a:lnTo>
                    <a:lnTo>
                      <a:pt x="78307" y="32979"/>
                    </a:lnTo>
                    <a:lnTo>
                      <a:pt x="78763" y="32622"/>
                    </a:lnTo>
                    <a:lnTo>
                      <a:pt x="79030" y="32336"/>
                    </a:lnTo>
                    <a:lnTo>
                      <a:pt x="79147" y="32166"/>
                    </a:lnTo>
                    <a:lnTo>
                      <a:pt x="80522" y="30184"/>
                    </a:lnTo>
                    <a:lnTo>
                      <a:pt x="81861" y="28175"/>
                    </a:lnTo>
                    <a:lnTo>
                      <a:pt x="82272" y="27576"/>
                    </a:lnTo>
                    <a:lnTo>
                      <a:pt x="82879" y="26666"/>
                    </a:lnTo>
                    <a:lnTo>
                      <a:pt x="83210" y="26032"/>
                    </a:lnTo>
                    <a:lnTo>
                      <a:pt x="83335" y="25701"/>
                    </a:lnTo>
                    <a:lnTo>
                      <a:pt x="83460" y="25290"/>
                    </a:lnTo>
                    <a:lnTo>
                      <a:pt x="83638" y="24460"/>
                    </a:lnTo>
                    <a:lnTo>
                      <a:pt x="83754" y="23612"/>
                    </a:lnTo>
                    <a:lnTo>
                      <a:pt x="83817" y="22754"/>
                    </a:lnTo>
                    <a:lnTo>
                      <a:pt x="83817" y="22335"/>
                    </a:lnTo>
                    <a:lnTo>
                      <a:pt x="83808" y="20906"/>
                    </a:lnTo>
                    <a:lnTo>
                      <a:pt x="83656" y="18057"/>
                    </a:lnTo>
                    <a:lnTo>
                      <a:pt x="83558" y="16637"/>
                    </a:lnTo>
                    <a:lnTo>
                      <a:pt x="83406" y="14628"/>
                    </a:lnTo>
                    <a:lnTo>
                      <a:pt x="83067" y="10610"/>
                    </a:lnTo>
                    <a:lnTo>
                      <a:pt x="82826" y="8609"/>
                    </a:lnTo>
                    <a:lnTo>
                      <a:pt x="82781" y="8270"/>
                    </a:lnTo>
                    <a:lnTo>
                      <a:pt x="82656" y="7609"/>
                    </a:lnTo>
                    <a:lnTo>
                      <a:pt x="82477" y="6966"/>
                    </a:lnTo>
                    <a:lnTo>
                      <a:pt x="82245" y="6341"/>
                    </a:lnTo>
                    <a:lnTo>
                      <a:pt x="81968" y="5734"/>
                    </a:lnTo>
                    <a:lnTo>
                      <a:pt x="81620" y="5162"/>
                    </a:lnTo>
                    <a:lnTo>
                      <a:pt x="81209" y="4618"/>
                    </a:lnTo>
                    <a:lnTo>
                      <a:pt x="80736" y="4109"/>
                    </a:lnTo>
                    <a:lnTo>
                      <a:pt x="80468" y="3867"/>
                    </a:lnTo>
                    <a:lnTo>
                      <a:pt x="79950" y="3439"/>
                    </a:lnTo>
                    <a:lnTo>
                      <a:pt x="79138" y="2876"/>
                    </a:lnTo>
                    <a:lnTo>
                      <a:pt x="78584" y="2537"/>
                    </a:lnTo>
                    <a:lnTo>
                      <a:pt x="78004" y="2242"/>
                    </a:lnTo>
                    <a:lnTo>
                      <a:pt x="77396" y="2001"/>
                    </a:lnTo>
                    <a:lnTo>
                      <a:pt x="76780" y="1796"/>
                    </a:lnTo>
                    <a:lnTo>
                      <a:pt x="76128" y="1653"/>
                    </a:lnTo>
                    <a:lnTo>
                      <a:pt x="75789" y="1599"/>
                    </a:lnTo>
                    <a:lnTo>
                      <a:pt x="74941" y="1483"/>
                    </a:lnTo>
                    <a:lnTo>
                      <a:pt x="73244" y="1278"/>
                    </a:lnTo>
                    <a:lnTo>
                      <a:pt x="72396" y="1206"/>
                    </a:lnTo>
                    <a:lnTo>
                      <a:pt x="68484" y="921"/>
                    </a:lnTo>
                    <a:lnTo>
                      <a:pt x="60653" y="376"/>
                    </a:lnTo>
                    <a:lnTo>
                      <a:pt x="56732" y="144"/>
                    </a:lnTo>
                    <a:lnTo>
                      <a:pt x="55366" y="72"/>
                    </a:lnTo>
                    <a:lnTo>
                      <a:pt x="52642" y="1"/>
                    </a:lnTo>
                    <a:close/>
                  </a:path>
                </a:pathLst>
              </a:custGeom>
              <a:solidFill>
                <a:srgbClr val="F8A796"/>
              </a:solidFill>
              <a:ln>
                <a:noFill/>
              </a:ln>
            </p:spPr>
            <p:txBody>
              <a:bodyPr spcFirstLastPara="1" wrap="square" lIns="182850" tIns="182850" rIns="182850" bIns="182850" anchor="ctr" anchorCtr="0">
                <a:noAutofit/>
              </a:bodyPr>
              <a:lstStyle/>
              <a:p>
                <a:endParaRPr sz="3600"/>
              </a:p>
            </p:txBody>
          </p:sp>
          <p:sp>
            <p:nvSpPr>
              <p:cNvPr id="1285" name="Google Shape;1285;p37"/>
              <p:cNvSpPr/>
              <p:nvPr/>
            </p:nvSpPr>
            <p:spPr>
              <a:xfrm>
                <a:off x="1061968" y="4386736"/>
                <a:ext cx="1973281" cy="840369"/>
              </a:xfrm>
              <a:custGeom>
                <a:avLst/>
                <a:gdLst/>
                <a:ahLst/>
                <a:cxnLst/>
                <a:rect l="l" t="t" r="r" b="b"/>
                <a:pathLst>
                  <a:path w="83898" h="35730" extrusionOk="0">
                    <a:moveTo>
                      <a:pt x="52277" y="0"/>
                    </a:moveTo>
                    <a:lnTo>
                      <a:pt x="49651" y="63"/>
                    </a:lnTo>
                    <a:lnTo>
                      <a:pt x="47695" y="206"/>
                    </a:lnTo>
                    <a:lnTo>
                      <a:pt x="46383" y="358"/>
                    </a:lnTo>
                    <a:lnTo>
                      <a:pt x="45731" y="447"/>
                    </a:lnTo>
                    <a:lnTo>
                      <a:pt x="44874" y="563"/>
                    </a:lnTo>
                    <a:lnTo>
                      <a:pt x="43168" y="724"/>
                    </a:lnTo>
                    <a:lnTo>
                      <a:pt x="41444" y="786"/>
                    </a:lnTo>
                    <a:lnTo>
                      <a:pt x="39721" y="759"/>
                    </a:lnTo>
                    <a:lnTo>
                      <a:pt x="38846" y="706"/>
                    </a:lnTo>
                    <a:lnTo>
                      <a:pt x="37828" y="643"/>
                    </a:lnTo>
                    <a:lnTo>
                      <a:pt x="35774" y="599"/>
                    </a:lnTo>
                    <a:lnTo>
                      <a:pt x="33720" y="643"/>
                    </a:lnTo>
                    <a:lnTo>
                      <a:pt x="31666" y="742"/>
                    </a:lnTo>
                    <a:lnTo>
                      <a:pt x="30639" y="804"/>
                    </a:lnTo>
                    <a:lnTo>
                      <a:pt x="25460" y="1152"/>
                    </a:lnTo>
                    <a:lnTo>
                      <a:pt x="15101" y="1947"/>
                    </a:lnTo>
                    <a:lnTo>
                      <a:pt x="9922" y="2349"/>
                    </a:lnTo>
                    <a:lnTo>
                      <a:pt x="9350" y="2394"/>
                    </a:lnTo>
                    <a:lnTo>
                      <a:pt x="8225" y="2519"/>
                    </a:lnTo>
                    <a:lnTo>
                      <a:pt x="7109" y="2742"/>
                    </a:lnTo>
                    <a:lnTo>
                      <a:pt x="6305" y="3019"/>
                    </a:lnTo>
                    <a:lnTo>
                      <a:pt x="5778" y="3260"/>
                    </a:lnTo>
                    <a:lnTo>
                      <a:pt x="5519" y="3403"/>
                    </a:lnTo>
                    <a:lnTo>
                      <a:pt x="5153" y="3626"/>
                    </a:lnTo>
                    <a:lnTo>
                      <a:pt x="4474" y="4090"/>
                    </a:lnTo>
                    <a:lnTo>
                      <a:pt x="3849" y="4590"/>
                    </a:lnTo>
                    <a:lnTo>
                      <a:pt x="3278" y="5117"/>
                    </a:lnTo>
                    <a:lnTo>
                      <a:pt x="2769" y="5671"/>
                    </a:lnTo>
                    <a:lnTo>
                      <a:pt x="2304" y="6260"/>
                    </a:lnTo>
                    <a:lnTo>
                      <a:pt x="1894" y="6867"/>
                    </a:lnTo>
                    <a:lnTo>
                      <a:pt x="1536" y="7502"/>
                    </a:lnTo>
                    <a:lnTo>
                      <a:pt x="1215" y="8162"/>
                    </a:lnTo>
                    <a:lnTo>
                      <a:pt x="947" y="8841"/>
                    </a:lnTo>
                    <a:lnTo>
                      <a:pt x="715" y="9546"/>
                    </a:lnTo>
                    <a:lnTo>
                      <a:pt x="527" y="10270"/>
                    </a:lnTo>
                    <a:lnTo>
                      <a:pt x="313" y="11386"/>
                    </a:lnTo>
                    <a:lnTo>
                      <a:pt x="152" y="12949"/>
                    </a:lnTo>
                    <a:lnTo>
                      <a:pt x="126" y="13752"/>
                    </a:lnTo>
                    <a:lnTo>
                      <a:pt x="134" y="15021"/>
                    </a:lnTo>
                    <a:lnTo>
                      <a:pt x="188" y="16932"/>
                    </a:lnTo>
                    <a:lnTo>
                      <a:pt x="161" y="18191"/>
                    </a:lnTo>
                    <a:lnTo>
                      <a:pt x="99" y="18816"/>
                    </a:lnTo>
                    <a:lnTo>
                      <a:pt x="45" y="19334"/>
                    </a:lnTo>
                    <a:lnTo>
                      <a:pt x="0" y="20361"/>
                    </a:lnTo>
                    <a:lnTo>
                      <a:pt x="36" y="21370"/>
                    </a:lnTo>
                    <a:lnTo>
                      <a:pt x="134" y="22370"/>
                    </a:lnTo>
                    <a:lnTo>
                      <a:pt x="295" y="23361"/>
                    </a:lnTo>
                    <a:lnTo>
                      <a:pt x="510" y="24343"/>
                    </a:lnTo>
                    <a:lnTo>
                      <a:pt x="911" y="25799"/>
                    </a:lnTo>
                    <a:lnTo>
                      <a:pt x="1233" y="26772"/>
                    </a:lnTo>
                    <a:lnTo>
                      <a:pt x="1411" y="27272"/>
                    </a:lnTo>
                    <a:lnTo>
                      <a:pt x="1840" y="28210"/>
                    </a:lnTo>
                    <a:lnTo>
                      <a:pt x="2358" y="29058"/>
                    </a:lnTo>
                    <a:lnTo>
                      <a:pt x="2956" y="29817"/>
                    </a:lnTo>
                    <a:lnTo>
                      <a:pt x="3653" y="30487"/>
                    </a:lnTo>
                    <a:lnTo>
                      <a:pt x="4430" y="31059"/>
                    </a:lnTo>
                    <a:lnTo>
                      <a:pt x="5296" y="31514"/>
                    </a:lnTo>
                    <a:lnTo>
                      <a:pt x="6260" y="31871"/>
                    </a:lnTo>
                    <a:lnTo>
                      <a:pt x="6787" y="31996"/>
                    </a:lnTo>
                    <a:lnTo>
                      <a:pt x="7412" y="32130"/>
                    </a:lnTo>
                    <a:lnTo>
                      <a:pt x="8663" y="32336"/>
                    </a:lnTo>
                    <a:lnTo>
                      <a:pt x="9931" y="32470"/>
                    </a:lnTo>
                    <a:lnTo>
                      <a:pt x="11190" y="32550"/>
                    </a:lnTo>
                    <a:lnTo>
                      <a:pt x="12458" y="32568"/>
                    </a:lnTo>
                    <a:lnTo>
                      <a:pt x="13726" y="32541"/>
                    </a:lnTo>
                    <a:lnTo>
                      <a:pt x="15619" y="32443"/>
                    </a:lnTo>
                    <a:lnTo>
                      <a:pt x="16878" y="32336"/>
                    </a:lnTo>
                    <a:lnTo>
                      <a:pt x="18200" y="32220"/>
                    </a:lnTo>
                    <a:lnTo>
                      <a:pt x="20825" y="32104"/>
                    </a:lnTo>
                    <a:lnTo>
                      <a:pt x="22138" y="32112"/>
                    </a:lnTo>
                    <a:lnTo>
                      <a:pt x="25781" y="32166"/>
                    </a:lnTo>
                    <a:lnTo>
                      <a:pt x="31238" y="32282"/>
                    </a:lnTo>
                    <a:lnTo>
                      <a:pt x="34881" y="32318"/>
                    </a:lnTo>
                    <a:lnTo>
                      <a:pt x="36703" y="32309"/>
                    </a:lnTo>
                    <a:lnTo>
                      <a:pt x="38194" y="32300"/>
                    </a:lnTo>
                    <a:lnTo>
                      <a:pt x="41168" y="32211"/>
                    </a:lnTo>
                    <a:lnTo>
                      <a:pt x="45633" y="32023"/>
                    </a:lnTo>
                    <a:lnTo>
                      <a:pt x="48615" y="31898"/>
                    </a:lnTo>
                    <a:lnTo>
                      <a:pt x="49973" y="31845"/>
                    </a:lnTo>
                    <a:lnTo>
                      <a:pt x="51321" y="31791"/>
                    </a:lnTo>
                    <a:lnTo>
                      <a:pt x="53027" y="31702"/>
                    </a:lnTo>
                    <a:lnTo>
                      <a:pt x="56447" y="31523"/>
                    </a:lnTo>
                    <a:lnTo>
                      <a:pt x="58152" y="31487"/>
                    </a:lnTo>
                    <a:lnTo>
                      <a:pt x="60581" y="31487"/>
                    </a:lnTo>
                    <a:lnTo>
                      <a:pt x="65430" y="31577"/>
                    </a:lnTo>
                    <a:lnTo>
                      <a:pt x="67859" y="31603"/>
                    </a:lnTo>
                    <a:lnTo>
                      <a:pt x="69243" y="31612"/>
                    </a:lnTo>
                    <a:lnTo>
                      <a:pt x="72021" y="31603"/>
                    </a:lnTo>
                    <a:lnTo>
                      <a:pt x="74101" y="31487"/>
                    </a:lnTo>
                    <a:lnTo>
                      <a:pt x="75486" y="31327"/>
                    </a:lnTo>
                    <a:lnTo>
                      <a:pt x="76861" y="31085"/>
                    </a:lnTo>
                    <a:lnTo>
                      <a:pt x="78245" y="30737"/>
                    </a:lnTo>
                    <a:lnTo>
                      <a:pt x="78924" y="30505"/>
                    </a:lnTo>
                    <a:lnTo>
                      <a:pt x="78816" y="30737"/>
                    </a:lnTo>
                    <a:lnTo>
                      <a:pt x="78548" y="31175"/>
                    </a:lnTo>
                    <a:lnTo>
                      <a:pt x="78263" y="31559"/>
                    </a:lnTo>
                    <a:lnTo>
                      <a:pt x="77932" y="31898"/>
                    </a:lnTo>
                    <a:lnTo>
                      <a:pt x="77575" y="32193"/>
                    </a:lnTo>
                    <a:lnTo>
                      <a:pt x="77191" y="32443"/>
                    </a:lnTo>
                    <a:lnTo>
                      <a:pt x="76789" y="32648"/>
                    </a:lnTo>
                    <a:lnTo>
                      <a:pt x="76370" y="32800"/>
                    </a:lnTo>
                    <a:lnTo>
                      <a:pt x="76146" y="32854"/>
                    </a:lnTo>
                    <a:lnTo>
                      <a:pt x="75486" y="33005"/>
                    </a:lnTo>
                    <a:lnTo>
                      <a:pt x="74155" y="33238"/>
                    </a:lnTo>
                    <a:lnTo>
                      <a:pt x="72815" y="33407"/>
                    </a:lnTo>
                    <a:lnTo>
                      <a:pt x="71467" y="33514"/>
                    </a:lnTo>
                    <a:lnTo>
                      <a:pt x="70788" y="33541"/>
                    </a:lnTo>
                    <a:lnTo>
                      <a:pt x="67779" y="33631"/>
                    </a:lnTo>
                    <a:lnTo>
                      <a:pt x="61742" y="33693"/>
                    </a:lnTo>
                    <a:lnTo>
                      <a:pt x="58724" y="33711"/>
                    </a:lnTo>
                    <a:lnTo>
                      <a:pt x="57411" y="33693"/>
                    </a:lnTo>
                    <a:lnTo>
                      <a:pt x="55438" y="33595"/>
                    </a:lnTo>
                    <a:lnTo>
                      <a:pt x="54116" y="33559"/>
                    </a:lnTo>
                    <a:lnTo>
                      <a:pt x="53464" y="33568"/>
                    </a:lnTo>
                    <a:lnTo>
                      <a:pt x="46999" y="33756"/>
                    </a:lnTo>
                    <a:lnTo>
                      <a:pt x="40543" y="33979"/>
                    </a:lnTo>
                    <a:lnTo>
                      <a:pt x="38944" y="33988"/>
                    </a:lnTo>
                    <a:lnTo>
                      <a:pt x="37337" y="33961"/>
                    </a:lnTo>
                    <a:lnTo>
                      <a:pt x="36676" y="33961"/>
                    </a:lnTo>
                    <a:lnTo>
                      <a:pt x="35363" y="34015"/>
                    </a:lnTo>
                    <a:lnTo>
                      <a:pt x="33390" y="34166"/>
                    </a:lnTo>
                    <a:lnTo>
                      <a:pt x="30773" y="34399"/>
                    </a:lnTo>
                    <a:lnTo>
                      <a:pt x="28800" y="34497"/>
                    </a:lnTo>
                    <a:lnTo>
                      <a:pt x="27478" y="34497"/>
                    </a:lnTo>
                    <a:lnTo>
                      <a:pt x="26808" y="34470"/>
                    </a:lnTo>
                    <a:lnTo>
                      <a:pt x="25594" y="34399"/>
                    </a:lnTo>
                    <a:lnTo>
                      <a:pt x="23147" y="34345"/>
                    </a:lnTo>
                    <a:lnTo>
                      <a:pt x="19477" y="34345"/>
                    </a:lnTo>
                    <a:lnTo>
                      <a:pt x="17030" y="34354"/>
                    </a:lnTo>
                    <a:lnTo>
                      <a:pt x="15833" y="34363"/>
                    </a:lnTo>
                    <a:lnTo>
                      <a:pt x="13449" y="34416"/>
                    </a:lnTo>
                    <a:lnTo>
                      <a:pt x="11520" y="34416"/>
                    </a:lnTo>
                    <a:lnTo>
                      <a:pt x="10413" y="34381"/>
                    </a:lnTo>
                    <a:lnTo>
                      <a:pt x="9698" y="34273"/>
                    </a:lnTo>
                    <a:lnTo>
                      <a:pt x="9350" y="34184"/>
                    </a:lnTo>
                    <a:lnTo>
                      <a:pt x="8734" y="33997"/>
                    </a:lnTo>
                    <a:lnTo>
                      <a:pt x="7520" y="33532"/>
                    </a:lnTo>
                    <a:lnTo>
                      <a:pt x="6359" y="32961"/>
                    </a:lnTo>
                    <a:lnTo>
                      <a:pt x="5242" y="32282"/>
                    </a:lnTo>
                    <a:lnTo>
                      <a:pt x="4707" y="31898"/>
                    </a:lnTo>
                    <a:lnTo>
                      <a:pt x="4448" y="31764"/>
                    </a:lnTo>
                    <a:lnTo>
                      <a:pt x="3992" y="31603"/>
                    </a:lnTo>
                    <a:lnTo>
                      <a:pt x="3992" y="31603"/>
                    </a:lnTo>
                    <a:lnTo>
                      <a:pt x="4019" y="31845"/>
                    </a:lnTo>
                    <a:lnTo>
                      <a:pt x="4055" y="32166"/>
                    </a:lnTo>
                    <a:lnTo>
                      <a:pt x="4099" y="32255"/>
                    </a:lnTo>
                    <a:lnTo>
                      <a:pt x="4349" y="32604"/>
                    </a:lnTo>
                    <a:lnTo>
                      <a:pt x="4876" y="33273"/>
                    </a:lnTo>
                    <a:lnTo>
                      <a:pt x="5457" y="33881"/>
                    </a:lnTo>
                    <a:lnTo>
                      <a:pt x="5948" y="34282"/>
                    </a:lnTo>
                    <a:lnTo>
                      <a:pt x="6323" y="34515"/>
                    </a:lnTo>
                    <a:lnTo>
                      <a:pt x="6519" y="34613"/>
                    </a:lnTo>
                    <a:lnTo>
                      <a:pt x="7037" y="34863"/>
                    </a:lnTo>
                    <a:lnTo>
                      <a:pt x="8100" y="35238"/>
                    </a:lnTo>
                    <a:lnTo>
                      <a:pt x="9181" y="35479"/>
                    </a:lnTo>
                    <a:lnTo>
                      <a:pt x="10288" y="35604"/>
                    </a:lnTo>
                    <a:lnTo>
                      <a:pt x="10850" y="35613"/>
                    </a:lnTo>
                    <a:lnTo>
                      <a:pt x="18387" y="35613"/>
                    </a:lnTo>
                    <a:lnTo>
                      <a:pt x="25915" y="35622"/>
                    </a:lnTo>
                    <a:lnTo>
                      <a:pt x="26898" y="35640"/>
                    </a:lnTo>
                    <a:lnTo>
                      <a:pt x="28853" y="35729"/>
                    </a:lnTo>
                    <a:lnTo>
                      <a:pt x="29836" y="35720"/>
                    </a:lnTo>
                    <a:lnTo>
                      <a:pt x="35720" y="35533"/>
                    </a:lnTo>
                    <a:lnTo>
                      <a:pt x="41596" y="35309"/>
                    </a:lnTo>
                    <a:lnTo>
                      <a:pt x="45490" y="35166"/>
                    </a:lnTo>
                    <a:lnTo>
                      <a:pt x="49374" y="35006"/>
                    </a:lnTo>
                    <a:lnTo>
                      <a:pt x="52062" y="34881"/>
                    </a:lnTo>
                    <a:lnTo>
                      <a:pt x="56099" y="34675"/>
                    </a:lnTo>
                    <a:lnTo>
                      <a:pt x="58786" y="34577"/>
                    </a:lnTo>
                    <a:lnTo>
                      <a:pt x="60135" y="34541"/>
                    </a:lnTo>
                    <a:lnTo>
                      <a:pt x="63019" y="34515"/>
                    </a:lnTo>
                    <a:lnTo>
                      <a:pt x="68806" y="34586"/>
                    </a:lnTo>
                    <a:lnTo>
                      <a:pt x="71690" y="34622"/>
                    </a:lnTo>
                    <a:lnTo>
                      <a:pt x="72396" y="34613"/>
                    </a:lnTo>
                    <a:lnTo>
                      <a:pt x="73780" y="34470"/>
                    </a:lnTo>
                    <a:lnTo>
                      <a:pt x="75128" y="34193"/>
                    </a:lnTo>
                    <a:lnTo>
                      <a:pt x="76468" y="33818"/>
                    </a:lnTo>
                    <a:lnTo>
                      <a:pt x="77120" y="33595"/>
                    </a:lnTo>
                    <a:lnTo>
                      <a:pt x="77343" y="33506"/>
                    </a:lnTo>
                    <a:lnTo>
                      <a:pt x="77781" y="33309"/>
                    </a:lnTo>
                    <a:lnTo>
                      <a:pt x="78200" y="33068"/>
                    </a:lnTo>
                    <a:lnTo>
                      <a:pt x="78593" y="32791"/>
                    </a:lnTo>
                    <a:lnTo>
                      <a:pt x="78772" y="32648"/>
                    </a:lnTo>
                    <a:lnTo>
                      <a:pt x="79022" y="32425"/>
                    </a:lnTo>
                    <a:lnTo>
                      <a:pt x="79433" y="31943"/>
                    </a:lnTo>
                    <a:lnTo>
                      <a:pt x="79781" y="31425"/>
                    </a:lnTo>
                    <a:lnTo>
                      <a:pt x="80076" y="30871"/>
                    </a:lnTo>
                    <a:lnTo>
                      <a:pt x="80459" y="30005"/>
                    </a:lnTo>
                    <a:lnTo>
                      <a:pt x="80951" y="28844"/>
                    </a:lnTo>
                    <a:lnTo>
                      <a:pt x="81236" y="28290"/>
                    </a:lnTo>
                    <a:lnTo>
                      <a:pt x="81263" y="28219"/>
                    </a:lnTo>
                    <a:lnTo>
                      <a:pt x="81236" y="28005"/>
                    </a:lnTo>
                    <a:lnTo>
                      <a:pt x="81138" y="27772"/>
                    </a:lnTo>
                    <a:lnTo>
                      <a:pt x="80995" y="27567"/>
                    </a:lnTo>
                    <a:lnTo>
                      <a:pt x="80915" y="27496"/>
                    </a:lnTo>
                    <a:lnTo>
                      <a:pt x="80852" y="27460"/>
                    </a:lnTo>
                    <a:lnTo>
                      <a:pt x="80647" y="27442"/>
                    </a:lnTo>
                    <a:lnTo>
                      <a:pt x="80424" y="27487"/>
                    </a:lnTo>
                    <a:lnTo>
                      <a:pt x="80209" y="27576"/>
                    </a:lnTo>
                    <a:lnTo>
                      <a:pt x="80138" y="27630"/>
                    </a:lnTo>
                    <a:lnTo>
                      <a:pt x="79950" y="27817"/>
                    </a:lnTo>
                    <a:lnTo>
                      <a:pt x="79540" y="28156"/>
                    </a:lnTo>
                    <a:lnTo>
                      <a:pt x="78897" y="28594"/>
                    </a:lnTo>
                    <a:lnTo>
                      <a:pt x="77977" y="29032"/>
                    </a:lnTo>
                    <a:lnTo>
                      <a:pt x="76995" y="29344"/>
                    </a:lnTo>
                    <a:lnTo>
                      <a:pt x="76486" y="29433"/>
                    </a:lnTo>
                    <a:lnTo>
                      <a:pt x="75396" y="29603"/>
                    </a:lnTo>
                    <a:lnTo>
                      <a:pt x="73744" y="29773"/>
                    </a:lnTo>
                    <a:lnTo>
                      <a:pt x="72637" y="29835"/>
                    </a:lnTo>
                    <a:lnTo>
                      <a:pt x="72083" y="29844"/>
                    </a:lnTo>
                    <a:lnTo>
                      <a:pt x="69145" y="29880"/>
                    </a:lnTo>
                    <a:lnTo>
                      <a:pt x="63251" y="29889"/>
                    </a:lnTo>
                    <a:lnTo>
                      <a:pt x="60305" y="29889"/>
                    </a:lnTo>
                    <a:lnTo>
                      <a:pt x="56777" y="29871"/>
                    </a:lnTo>
                    <a:lnTo>
                      <a:pt x="53250" y="29889"/>
                    </a:lnTo>
                    <a:lnTo>
                      <a:pt x="52482" y="29925"/>
                    </a:lnTo>
                    <a:lnTo>
                      <a:pt x="50955" y="30103"/>
                    </a:lnTo>
                    <a:lnTo>
                      <a:pt x="50196" y="30166"/>
                    </a:lnTo>
                    <a:lnTo>
                      <a:pt x="48642" y="30228"/>
                    </a:lnTo>
                    <a:lnTo>
                      <a:pt x="45534" y="30318"/>
                    </a:lnTo>
                    <a:lnTo>
                      <a:pt x="43990" y="30389"/>
                    </a:lnTo>
                    <a:lnTo>
                      <a:pt x="41462" y="30541"/>
                    </a:lnTo>
                    <a:lnTo>
                      <a:pt x="36399" y="30871"/>
                    </a:lnTo>
                    <a:lnTo>
                      <a:pt x="33872" y="30978"/>
                    </a:lnTo>
                    <a:lnTo>
                      <a:pt x="33184" y="30996"/>
                    </a:lnTo>
                    <a:lnTo>
                      <a:pt x="31818" y="30960"/>
                    </a:lnTo>
                    <a:lnTo>
                      <a:pt x="29755" y="30827"/>
                    </a:lnTo>
                    <a:lnTo>
                      <a:pt x="28389" y="30719"/>
                    </a:lnTo>
                    <a:lnTo>
                      <a:pt x="27273" y="30648"/>
                    </a:lnTo>
                    <a:lnTo>
                      <a:pt x="25049" y="30559"/>
                    </a:lnTo>
                    <a:lnTo>
                      <a:pt x="22817" y="30541"/>
                    </a:lnTo>
                    <a:lnTo>
                      <a:pt x="20593" y="30621"/>
                    </a:lnTo>
                    <a:lnTo>
                      <a:pt x="19477" y="30702"/>
                    </a:lnTo>
                    <a:lnTo>
                      <a:pt x="18896" y="30746"/>
                    </a:lnTo>
                    <a:lnTo>
                      <a:pt x="17735" y="30746"/>
                    </a:lnTo>
                    <a:lnTo>
                      <a:pt x="16575" y="30728"/>
                    </a:lnTo>
                    <a:lnTo>
                      <a:pt x="15423" y="30746"/>
                    </a:lnTo>
                    <a:lnTo>
                      <a:pt x="14842" y="30791"/>
                    </a:lnTo>
                    <a:lnTo>
                      <a:pt x="14029" y="30862"/>
                    </a:lnTo>
                    <a:lnTo>
                      <a:pt x="12413" y="30943"/>
                    </a:lnTo>
                    <a:lnTo>
                      <a:pt x="10806" y="30943"/>
                    </a:lnTo>
                    <a:lnTo>
                      <a:pt x="9189" y="30844"/>
                    </a:lnTo>
                    <a:lnTo>
                      <a:pt x="8377" y="30755"/>
                    </a:lnTo>
                    <a:lnTo>
                      <a:pt x="7868" y="30684"/>
                    </a:lnTo>
                    <a:lnTo>
                      <a:pt x="6921" y="30460"/>
                    </a:lnTo>
                    <a:lnTo>
                      <a:pt x="6064" y="30139"/>
                    </a:lnTo>
                    <a:lnTo>
                      <a:pt x="5305" y="29719"/>
                    </a:lnTo>
                    <a:lnTo>
                      <a:pt x="4617" y="29183"/>
                    </a:lnTo>
                    <a:lnTo>
                      <a:pt x="4019" y="28549"/>
                    </a:lnTo>
                    <a:lnTo>
                      <a:pt x="3501" y="27799"/>
                    </a:lnTo>
                    <a:lnTo>
                      <a:pt x="3072" y="26942"/>
                    </a:lnTo>
                    <a:lnTo>
                      <a:pt x="2885" y="26469"/>
                    </a:lnTo>
                    <a:lnTo>
                      <a:pt x="2706" y="25978"/>
                    </a:lnTo>
                    <a:lnTo>
                      <a:pt x="2429" y="24995"/>
                    </a:lnTo>
                    <a:lnTo>
                      <a:pt x="2215" y="24004"/>
                    </a:lnTo>
                    <a:lnTo>
                      <a:pt x="2072" y="23004"/>
                    </a:lnTo>
                    <a:lnTo>
                      <a:pt x="1983" y="22004"/>
                    </a:lnTo>
                    <a:lnTo>
                      <a:pt x="1947" y="21004"/>
                    </a:lnTo>
                    <a:lnTo>
                      <a:pt x="1983" y="19486"/>
                    </a:lnTo>
                    <a:lnTo>
                      <a:pt x="2063" y="18459"/>
                    </a:lnTo>
                    <a:lnTo>
                      <a:pt x="2099" y="17958"/>
                    </a:lnTo>
                    <a:lnTo>
                      <a:pt x="2135" y="16940"/>
                    </a:lnTo>
                    <a:lnTo>
                      <a:pt x="2135" y="15422"/>
                    </a:lnTo>
                    <a:lnTo>
                      <a:pt x="2153" y="14404"/>
                    </a:lnTo>
                    <a:lnTo>
                      <a:pt x="2179" y="13529"/>
                    </a:lnTo>
                    <a:lnTo>
                      <a:pt x="2224" y="12225"/>
                    </a:lnTo>
                    <a:lnTo>
                      <a:pt x="2295" y="11359"/>
                    </a:lnTo>
                    <a:lnTo>
                      <a:pt x="2367" y="10931"/>
                    </a:lnTo>
                    <a:lnTo>
                      <a:pt x="2483" y="10323"/>
                    </a:lnTo>
                    <a:lnTo>
                      <a:pt x="2822" y="9198"/>
                    </a:lnTo>
                    <a:lnTo>
                      <a:pt x="3287" y="8180"/>
                    </a:lnTo>
                    <a:lnTo>
                      <a:pt x="3885" y="7269"/>
                    </a:lnTo>
                    <a:lnTo>
                      <a:pt x="4599" y="6466"/>
                    </a:lnTo>
                    <a:lnTo>
                      <a:pt x="5439" y="5778"/>
                    </a:lnTo>
                    <a:lnTo>
                      <a:pt x="6403" y="5207"/>
                    </a:lnTo>
                    <a:lnTo>
                      <a:pt x="7484" y="4751"/>
                    </a:lnTo>
                    <a:lnTo>
                      <a:pt x="8064" y="4573"/>
                    </a:lnTo>
                    <a:lnTo>
                      <a:pt x="8636" y="4421"/>
                    </a:lnTo>
                    <a:lnTo>
                      <a:pt x="9806" y="4206"/>
                    </a:lnTo>
                    <a:lnTo>
                      <a:pt x="11601" y="4019"/>
                    </a:lnTo>
                    <a:lnTo>
                      <a:pt x="12788" y="3938"/>
                    </a:lnTo>
                    <a:lnTo>
                      <a:pt x="16003" y="3742"/>
                    </a:lnTo>
                    <a:lnTo>
                      <a:pt x="20816" y="3501"/>
                    </a:lnTo>
                    <a:lnTo>
                      <a:pt x="24022" y="3304"/>
                    </a:lnTo>
                    <a:lnTo>
                      <a:pt x="25621" y="3179"/>
                    </a:lnTo>
                    <a:lnTo>
                      <a:pt x="27219" y="3045"/>
                    </a:lnTo>
                    <a:lnTo>
                      <a:pt x="30407" y="2840"/>
                    </a:lnTo>
                    <a:lnTo>
                      <a:pt x="33604" y="2724"/>
                    </a:lnTo>
                    <a:lnTo>
                      <a:pt x="35997" y="2724"/>
                    </a:lnTo>
                    <a:lnTo>
                      <a:pt x="37596" y="2769"/>
                    </a:lnTo>
                    <a:lnTo>
                      <a:pt x="38390" y="2813"/>
                    </a:lnTo>
                    <a:lnTo>
                      <a:pt x="39230" y="2858"/>
                    </a:lnTo>
                    <a:lnTo>
                      <a:pt x="40891" y="2867"/>
                    </a:lnTo>
                    <a:lnTo>
                      <a:pt x="42543" y="2787"/>
                    </a:lnTo>
                    <a:lnTo>
                      <a:pt x="44186" y="2617"/>
                    </a:lnTo>
                    <a:lnTo>
                      <a:pt x="45008" y="2492"/>
                    </a:lnTo>
                    <a:lnTo>
                      <a:pt x="46186" y="2322"/>
                    </a:lnTo>
                    <a:lnTo>
                      <a:pt x="48544" y="2063"/>
                    </a:lnTo>
                    <a:lnTo>
                      <a:pt x="50901" y="1911"/>
                    </a:lnTo>
                    <a:lnTo>
                      <a:pt x="53259" y="1840"/>
                    </a:lnTo>
                    <a:lnTo>
                      <a:pt x="55616" y="1858"/>
                    </a:lnTo>
                    <a:lnTo>
                      <a:pt x="57983" y="1929"/>
                    </a:lnTo>
                    <a:lnTo>
                      <a:pt x="61519" y="2117"/>
                    </a:lnTo>
                    <a:lnTo>
                      <a:pt x="63885" y="2286"/>
                    </a:lnTo>
                    <a:lnTo>
                      <a:pt x="66180" y="2465"/>
                    </a:lnTo>
                    <a:lnTo>
                      <a:pt x="70770" y="2778"/>
                    </a:lnTo>
                    <a:lnTo>
                      <a:pt x="73074" y="2876"/>
                    </a:lnTo>
                    <a:lnTo>
                      <a:pt x="73601" y="2894"/>
                    </a:lnTo>
                    <a:lnTo>
                      <a:pt x="74637" y="2992"/>
                    </a:lnTo>
                    <a:lnTo>
                      <a:pt x="75646" y="3179"/>
                    </a:lnTo>
                    <a:lnTo>
                      <a:pt x="76629" y="3465"/>
                    </a:lnTo>
                    <a:lnTo>
                      <a:pt x="77102" y="3662"/>
                    </a:lnTo>
                    <a:lnTo>
                      <a:pt x="77459" y="3822"/>
                    </a:lnTo>
                    <a:lnTo>
                      <a:pt x="78156" y="4180"/>
                    </a:lnTo>
                    <a:lnTo>
                      <a:pt x="78790" y="4581"/>
                    </a:lnTo>
                    <a:lnTo>
                      <a:pt x="79379" y="5046"/>
                    </a:lnTo>
                    <a:lnTo>
                      <a:pt x="79897" y="5573"/>
                    </a:lnTo>
                    <a:lnTo>
                      <a:pt x="80334" y="6171"/>
                    </a:lnTo>
                    <a:lnTo>
                      <a:pt x="80683" y="6841"/>
                    </a:lnTo>
                    <a:lnTo>
                      <a:pt x="80942" y="7600"/>
                    </a:lnTo>
                    <a:lnTo>
                      <a:pt x="81031" y="8019"/>
                    </a:lnTo>
                    <a:lnTo>
                      <a:pt x="81120" y="8493"/>
                    </a:lnTo>
                    <a:lnTo>
                      <a:pt x="81290" y="9439"/>
                    </a:lnTo>
                    <a:lnTo>
                      <a:pt x="81344" y="9913"/>
                    </a:lnTo>
                    <a:lnTo>
                      <a:pt x="81558" y="12690"/>
                    </a:lnTo>
                    <a:lnTo>
                      <a:pt x="81987" y="18235"/>
                    </a:lnTo>
                    <a:lnTo>
                      <a:pt x="82165" y="21013"/>
                    </a:lnTo>
                    <a:lnTo>
                      <a:pt x="82201" y="21647"/>
                    </a:lnTo>
                    <a:lnTo>
                      <a:pt x="82201" y="22906"/>
                    </a:lnTo>
                    <a:lnTo>
                      <a:pt x="82112" y="23843"/>
                    </a:lnTo>
                    <a:lnTo>
                      <a:pt x="81995" y="24459"/>
                    </a:lnTo>
                    <a:lnTo>
                      <a:pt x="81835" y="25067"/>
                    </a:lnTo>
                    <a:lnTo>
                      <a:pt x="81620" y="25674"/>
                    </a:lnTo>
                    <a:lnTo>
                      <a:pt x="81478" y="25978"/>
                    </a:lnTo>
                    <a:lnTo>
                      <a:pt x="81460" y="26058"/>
                    </a:lnTo>
                    <a:lnTo>
                      <a:pt x="81504" y="26290"/>
                    </a:lnTo>
                    <a:lnTo>
                      <a:pt x="81719" y="26674"/>
                    </a:lnTo>
                    <a:lnTo>
                      <a:pt x="81897" y="26879"/>
                    </a:lnTo>
                    <a:lnTo>
                      <a:pt x="81951" y="26924"/>
                    </a:lnTo>
                    <a:lnTo>
                      <a:pt x="82129" y="26960"/>
                    </a:lnTo>
                    <a:lnTo>
                      <a:pt x="82353" y="26951"/>
                    </a:lnTo>
                    <a:lnTo>
                      <a:pt x="82540" y="26897"/>
                    </a:lnTo>
                    <a:lnTo>
                      <a:pt x="82603" y="26853"/>
                    </a:lnTo>
                    <a:lnTo>
                      <a:pt x="82862" y="26594"/>
                    </a:lnTo>
                    <a:lnTo>
                      <a:pt x="83219" y="26156"/>
                    </a:lnTo>
                    <a:lnTo>
                      <a:pt x="83389" y="25844"/>
                    </a:lnTo>
                    <a:lnTo>
                      <a:pt x="83433" y="25674"/>
                    </a:lnTo>
                    <a:lnTo>
                      <a:pt x="83612" y="24843"/>
                    </a:lnTo>
                    <a:lnTo>
                      <a:pt x="83817" y="23575"/>
                    </a:lnTo>
                    <a:lnTo>
                      <a:pt x="83889" y="22727"/>
                    </a:lnTo>
                    <a:lnTo>
                      <a:pt x="83898" y="22298"/>
                    </a:lnTo>
                    <a:lnTo>
                      <a:pt x="83889" y="20879"/>
                    </a:lnTo>
                    <a:lnTo>
                      <a:pt x="83737" y="18030"/>
                    </a:lnTo>
                    <a:lnTo>
                      <a:pt x="83630" y="16601"/>
                    </a:lnTo>
                    <a:lnTo>
                      <a:pt x="83487" y="14601"/>
                    </a:lnTo>
                    <a:lnTo>
                      <a:pt x="83138" y="10582"/>
                    </a:lnTo>
                    <a:lnTo>
                      <a:pt x="82915" y="8582"/>
                    </a:lnTo>
                    <a:lnTo>
                      <a:pt x="82853" y="8189"/>
                    </a:lnTo>
                    <a:lnTo>
                      <a:pt x="82692" y="7448"/>
                    </a:lnTo>
                    <a:lnTo>
                      <a:pt x="82478" y="6742"/>
                    </a:lnTo>
                    <a:lnTo>
                      <a:pt x="82201" y="6082"/>
                    </a:lnTo>
                    <a:lnTo>
                      <a:pt x="81870" y="5465"/>
                    </a:lnTo>
                    <a:lnTo>
                      <a:pt x="81495" y="4885"/>
                    </a:lnTo>
                    <a:lnTo>
                      <a:pt x="81067" y="4358"/>
                    </a:lnTo>
                    <a:lnTo>
                      <a:pt x="80602" y="3867"/>
                    </a:lnTo>
                    <a:lnTo>
                      <a:pt x="80093" y="3421"/>
                    </a:lnTo>
                    <a:lnTo>
                      <a:pt x="79549" y="3019"/>
                    </a:lnTo>
                    <a:lnTo>
                      <a:pt x="78977" y="2661"/>
                    </a:lnTo>
                    <a:lnTo>
                      <a:pt x="78370" y="2349"/>
                    </a:lnTo>
                    <a:lnTo>
                      <a:pt x="77736" y="2081"/>
                    </a:lnTo>
                    <a:lnTo>
                      <a:pt x="77075" y="1858"/>
                    </a:lnTo>
                    <a:lnTo>
                      <a:pt x="76405" y="1679"/>
                    </a:lnTo>
                    <a:lnTo>
                      <a:pt x="75709" y="1554"/>
                    </a:lnTo>
                    <a:lnTo>
                      <a:pt x="75360" y="1510"/>
                    </a:lnTo>
                    <a:lnTo>
                      <a:pt x="73262" y="1268"/>
                    </a:lnTo>
                    <a:lnTo>
                      <a:pt x="69065" y="911"/>
                    </a:lnTo>
                    <a:lnTo>
                      <a:pt x="66966" y="759"/>
                    </a:lnTo>
                    <a:lnTo>
                      <a:pt x="64278" y="563"/>
                    </a:lnTo>
                    <a:lnTo>
                      <a:pt x="58903" y="224"/>
                    </a:lnTo>
                    <a:lnTo>
                      <a:pt x="56206" y="90"/>
                    </a:lnTo>
                    <a:lnTo>
                      <a:pt x="54893" y="45"/>
                    </a:lnTo>
                    <a:lnTo>
                      <a:pt x="52277"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293" name="Google Shape;1293;p37"/>
              <p:cNvSpPr txBox="1"/>
              <p:nvPr/>
            </p:nvSpPr>
            <p:spPr>
              <a:xfrm>
                <a:off x="921409" y="4620121"/>
                <a:ext cx="2254400" cy="373600"/>
              </a:xfrm>
              <a:prstGeom prst="rect">
                <a:avLst/>
              </a:prstGeom>
              <a:noFill/>
              <a:ln>
                <a:noFill/>
              </a:ln>
            </p:spPr>
            <p:txBody>
              <a:bodyPr spcFirstLastPara="1" wrap="square" lIns="182850" tIns="182850" rIns="182850" bIns="182850" anchor="ctr" anchorCtr="0">
                <a:noAutofit/>
              </a:bodyPr>
              <a:lstStyle/>
              <a:p>
                <a:pPr algn="ctr"/>
                <a:r>
                  <a:rPr lang="es-CO" sz="3200" b="1" dirty="0">
                    <a:latin typeface="Fira Sans"/>
                    <a:sym typeface="Fira Sans"/>
                  </a:rPr>
                  <a:t>Mediación </a:t>
                </a:r>
              </a:p>
              <a:p>
                <a:pPr algn="ctr"/>
                <a:r>
                  <a:rPr lang="es-CO" sz="3200" b="1" dirty="0">
                    <a:latin typeface="Fira Sans"/>
                    <a:sym typeface="Fira Sans"/>
                  </a:rPr>
                  <a:t>virtual</a:t>
                </a:r>
                <a:endParaRPr lang="en-US" dirty="0"/>
              </a:p>
            </p:txBody>
          </p:sp>
        </p:grpSp>
        <p:sp>
          <p:nvSpPr>
            <p:cNvPr id="1304" name="Google Shape;1304;p37"/>
            <p:cNvSpPr/>
            <p:nvPr/>
          </p:nvSpPr>
          <p:spPr>
            <a:xfrm flipH="1">
              <a:off x="2672423" y="3463115"/>
              <a:ext cx="1152000" cy="990067"/>
            </a:xfrm>
            <a:custGeom>
              <a:avLst/>
              <a:gdLst/>
              <a:ahLst/>
              <a:cxnLst/>
              <a:rect l="l" t="t" r="r" b="b"/>
              <a:pathLst>
                <a:path w="34560" h="29702" extrusionOk="0">
                  <a:moveTo>
                    <a:pt x="3706" y="1"/>
                  </a:moveTo>
                  <a:lnTo>
                    <a:pt x="2733" y="19"/>
                  </a:lnTo>
                  <a:lnTo>
                    <a:pt x="2170" y="46"/>
                  </a:lnTo>
                  <a:lnTo>
                    <a:pt x="1045" y="233"/>
                  </a:lnTo>
                  <a:lnTo>
                    <a:pt x="491" y="349"/>
                  </a:lnTo>
                  <a:lnTo>
                    <a:pt x="420" y="376"/>
                  </a:lnTo>
                  <a:lnTo>
                    <a:pt x="295" y="483"/>
                  </a:lnTo>
                  <a:lnTo>
                    <a:pt x="116" y="715"/>
                  </a:lnTo>
                  <a:lnTo>
                    <a:pt x="0" y="858"/>
                  </a:lnTo>
                  <a:lnTo>
                    <a:pt x="143" y="947"/>
                  </a:lnTo>
                  <a:lnTo>
                    <a:pt x="420" y="1144"/>
                  </a:lnTo>
                  <a:lnTo>
                    <a:pt x="563" y="1180"/>
                  </a:lnTo>
                  <a:lnTo>
                    <a:pt x="2617" y="1403"/>
                  </a:lnTo>
                  <a:lnTo>
                    <a:pt x="4680" y="1590"/>
                  </a:lnTo>
                  <a:lnTo>
                    <a:pt x="5930" y="1715"/>
                  </a:lnTo>
                  <a:lnTo>
                    <a:pt x="7769" y="1983"/>
                  </a:lnTo>
                  <a:lnTo>
                    <a:pt x="8975" y="2207"/>
                  </a:lnTo>
                  <a:lnTo>
                    <a:pt x="10163" y="2474"/>
                  </a:lnTo>
                  <a:lnTo>
                    <a:pt x="11341" y="2787"/>
                  </a:lnTo>
                  <a:lnTo>
                    <a:pt x="12502" y="3135"/>
                  </a:lnTo>
                  <a:lnTo>
                    <a:pt x="13645" y="3519"/>
                  </a:lnTo>
                  <a:lnTo>
                    <a:pt x="14770" y="3957"/>
                  </a:lnTo>
                  <a:lnTo>
                    <a:pt x="15887" y="4430"/>
                  </a:lnTo>
                  <a:lnTo>
                    <a:pt x="16985" y="4948"/>
                  </a:lnTo>
                  <a:lnTo>
                    <a:pt x="18066" y="5502"/>
                  </a:lnTo>
                  <a:lnTo>
                    <a:pt x="19128" y="6100"/>
                  </a:lnTo>
                  <a:lnTo>
                    <a:pt x="20173" y="6743"/>
                  </a:lnTo>
                  <a:lnTo>
                    <a:pt x="21209" y="7431"/>
                  </a:lnTo>
                  <a:lnTo>
                    <a:pt x="22218" y="8163"/>
                  </a:lnTo>
                  <a:lnTo>
                    <a:pt x="22727" y="8547"/>
                  </a:lnTo>
                  <a:lnTo>
                    <a:pt x="23504" y="9163"/>
                  </a:lnTo>
                  <a:lnTo>
                    <a:pt x="25004" y="10458"/>
                  </a:lnTo>
                  <a:lnTo>
                    <a:pt x="26397" y="11824"/>
                  </a:lnTo>
                  <a:lnTo>
                    <a:pt x="27674" y="13262"/>
                  </a:lnTo>
                  <a:lnTo>
                    <a:pt x="28826" y="14798"/>
                  </a:lnTo>
                  <a:lnTo>
                    <a:pt x="29603" y="16012"/>
                  </a:lnTo>
                  <a:lnTo>
                    <a:pt x="30076" y="16852"/>
                  </a:lnTo>
                  <a:lnTo>
                    <a:pt x="30514" y="17718"/>
                  </a:lnTo>
                  <a:lnTo>
                    <a:pt x="30916" y="18611"/>
                  </a:lnTo>
                  <a:lnTo>
                    <a:pt x="31273" y="19540"/>
                  </a:lnTo>
                  <a:lnTo>
                    <a:pt x="31595" y="20486"/>
                  </a:lnTo>
                  <a:lnTo>
                    <a:pt x="31737" y="20977"/>
                  </a:lnTo>
                  <a:lnTo>
                    <a:pt x="31827" y="21335"/>
                  </a:lnTo>
                  <a:lnTo>
                    <a:pt x="31987" y="22067"/>
                  </a:lnTo>
                  <a:lnTo>
                    <a:pt x="32104" y="22808"/>
                  </a:lnTo>
                  <a:lnTo>
                    <a:pt x="32175" y="23549"/>
                  </a:lnTo>
                  <a:lnTo>
                    <a:pt x="32193" y="23915"/>
                  </a:lnTo>
                  <a:lnTo>
                    <a:pt x="32211" y="25201"/>
                  </a:lnTo>
                  <a:lnTo>
                    <a:pt x="32139" y="27764"/>
                  </a:lnTo>
                  <a:lnTo>
                    <a:pt x="32121" y="29041"/>
                  </a:lnTo>
                  <a:lnTo>
                    <a:pt x="32139" y="29229"/>
                  </a:lnTo>
                  <a:lnTo>
                    <a:pt x="32246" y="29523"/>
                  </a:lnTo>
                  <a:lnTo>
                    <a:pt x="32354" y="29657"/>
                  </a:lnTo>
                  <a:lnTo>
                    <a:pt x="32407" y="29684"/>
                  </a:lnTo>
                  <a:lnTo>
                    <a:pt x="32496" y="29702"/>
                  </a:lnTo>
                  <a:lnTo>
                    <a:pt x="32702" y="29702"/>
                  </a:lnTo>
                  <a:lnTo>
                    <a:pt x="32925" y="29657"/>
                  </a:lnTo>
                  <a:lnTo>
                    <a:pt x="33104" y="29568"/>
                  </a:lnTo>
                  <a:lnTo>
                    <a:pt x="33166" y="29505"/>
                  </a:lnTo>
                  <a:lnTo>
                    <a:pt x="33381" y="29255"/>
                  </a:lnTo>
                  <a:lnTo>
                    <a:pt x="33657" y="28818"/>
                  </a:lnTo>
                  <a:lnTo>
                    <a:pt x="33791" y="28505"/>
                  </a:lnTo>
                  <a:lnTo>
                    <a:pt x="33827" y="28353"/>
                  </a:lnTo>
                  <a:lnTo>
                    <a:pt x="34032" y="27398"/>
                  </a:lnTo>
                  <a:lnTo>
                    <a:pt x="34381" y="25478"/>
                  </a:lnTo>
                  <a:lnTo>
                    <a:pt x="34559" y="24514"/>
                  </a:lnTo>
                  <a:lnTo>
                    <a:pt x="34506" y="24505"/>
                  </a:lnTo>
                  <a:lnTo>
                    <a:pt x="34452" y="24496"/>
                  </a:lnTo>
                  <a:lnTo>
                    <a:pt x="34452" y="23674"/>
                  </a:lnTo>
                  <a:lnTo>
                    <a:pt x="34443" y="22853"/>
                  </a:lnTo>
                  <a:lnTo>
                    <a:pt x="34425" y="22388"/>
                  </a:lnTo>
                  <a:lnTo>
                    <a:pt x="34345" y="21933"/>
                  </a:lnTo>
                  <a:lnTo>
                    <a:pt x="34184" y="21156"/>
                  </a:lnTo>
                  <a:lnTo>
                    <a:pt x="33791" y="19656"/>
                  </a:lnTo>
                  <a:lnTo>
                    <a:pt x="33318" y="18182"/>
                  </a:lnTo>
                  <a:lnTo>
                    <a:pt x="32747" y="16762"/>
                  </a:lnTo>
                  <a:lnTo>
                    <a:pt x="32077" y="15387"/>
                  </a:lnTo>
                  <a:lnTo>
                    <a:pt x="31309" y="14074"/>
                  </a:lnTo>
                  <a:lnTo>
                    <a:pt x="30434" y="12806"/>
                  </a:lnTo>
                  <a:lnTo>
                    <a:pt x="29451" y="11601"/>
                  </a:lnTo>
                  <a:lnTo>
                    <a:pt x="28907" y="11029"/>
                  </a:lnTo>
                  <a:lnTo>
                    <a:pt x="28237" y="10351"/>
                  </a:lnTo>
                  <a:lnTo>
                    <a:pt x="26853" y="9047"/>
                  </a:lnTo>
                  <a:lnTo>
                    <a:pt x="25442" y="7832"/>
                  </a:lnTo>
                  <a:lnTo>
                    <a:pt x="23995" y="6707"/>
                  </a:lnTo>
                  <a:lnTo>
                    <a:pt x="22513" y="5654"/>
                  </a:lnTo>
                  <a:lnTo>
                    <a:pt x="20986" y="4698"/>
                  </a:lnTo>
                  <a:lnTo>
                    <a:pt x="19432" y="3823"/>
                  </a:lnTo>
                  <a:lnTo>
                    <a:pt x="17833" y="3046"/>
                  </a:lnTo>
                  <a:lnTo>
                    <a:pt x="16199" y="2349"/>
                  </a:lnTo>
                  <a:lnTo>
                    <a:pt x="14529" y="1742"/>
                  </a:lnTo>
                  <a:lnTo>
                    <a:pt x="12824" y="1224"/>
                  </a:lnTo>
                  <a:lnTo>
                    <a:pt x="11073" y="796"/>
                  </a:lnTo>
                  <a:lnTo>
                    <a:pt x="9287" y="456"/>
                  </a:lnTo>
                  <a:lnTo>
                    <a:pt x="7466" y="215"/>
                  </a:lnTo>
                  <a:lnTo>
                    <a:pt x="5599" y="63"/>
                  </a:lnTo>
                  <a:lnTo>
                    <a:pt x="3706"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grpSp>
        <p:nvGrpSpPr>
          <p:cNvPr id="17" name="Group 16">
            <a:extLst>
              <a:ext uri="{FF2B5EF4-FFF2-40B4-BE49-F238E27FC236}">
                <a16:creationId xmlns:a16="http://schemas.microsoft.com/office/drawing/2014/main" id="{2471A1A9-969A-7E43-986B-6F79531480E4}"/>
              </a:ext>
            </a:extLst>
          </p:cNvPr>
          <p:cNvGrpSpPr/>
          <p:nvPr/>
        </p:nvGrpSpPr>
        <p:grpSpPr>
          <a:xfrm>
            <a:off x="218206" y="1673826"/>
            <a:ext cx="4945986" cy="2191803"/>
            <a:chOff x="293138" y="1327136"/>
            <a:chExt cx="3297324" cy="1461202"/>
          </a:xfrm>
        </p:grpSpPr>
        <p:sp>
          <p:nvSpPr>
            <p:cNvPr id="58" name="Google Shape;1393;p39">
              <a:extLst>
                <a:ext uri="{FF2B5EF4-FFF2-40B4-BE49-F238E27FC236}">
                  <a16:creationId xmlns:a16="http://schemas.microsoft.com/office/drawing/2014/main" id="{D5EAC36D-8373-C045-8D0C-028FA9D730F9}"/>
                </a:ext>
              </a:extLst>
            </p:cNvPr>
            <p:cNvSpPr/>
            <p:nvPr/>
          </p:nvSpPr>
          <p:spPr>
            <a:xfrm rot="1453930">
              <a:off x="2175727" y="1327136"/>
              <a:ext cx="1414735" cy="802774"/>
            </a:xfrm>
            <a:custGeom>
              <a:avLst/>
              <a:gdLst/>
              <a:ahLst/>
              <a:cxnLst/>
              <a:rect l="l" t="t" r="r" b="b"/>
              <a:pathLst>
                <a:path w="385954" h="46927" extrusionOk="0">
                  <a:moveTo>
                    <a:pt x="144903" y="1"/>
                  </a:moveTo>
                  <a:lnTo>
                    <a:pt x="143472" y="11"/>
                  </a:lnTo>
                  <a:lnTo>
                    <a:pt x="142065" y="33"/>
                  </a:lnTo>
                  <a:lnTo>
                    <a:pt x="140681" y="65"/>
                  </a:lnTo>
                  <a:lnTo>
                    <a:pt x="139274" y="102"/>
                  </a:lnTo>
                  <a:lnTo>
                    <a:pt x="137914" y="155"/>
                  </a:lnTo>
                  <a:lnTo>
                    <a:pt x="136531" y="214"/>
                  </a:lnTo>
                  <a:lnTo>
                    <a:pt x="135171" y="283"/>
                  </a:lnTo>
                  <a:lnTo>
                    <a:pt x="133836" y="363"/>
                  </a:lnTo>
                  <a:lnTo>
                    <a:pt x="132500" y="454"/>
                  </a:lnTo>
                  <a:lnTo>
                    <a:pt x="131164" y="556"/>
                  </a:lnTo>
                  <a:lnTo>
                    <a:pt x="129852" y="668"/>
                  </a:lnTo>
                  <a:lnTo>
                    <a:pt x="128541" y="790"/>
                  </a:lnTo>
                  <a:lnTo>
                    <a:pt x="127253" y="918"/>
                  </a:lnTo>
                  <a:lnTo>
                    <a:pt x="125988" y="1062"/>
                  </a:lnTo>
                  <a:lnTo>
                    <a:pt x="124724" y="1212"/>
                  </a:lnTo>
                  <a:lnTo>
                    <a:pt x="123484" y="1377"/>
                  </a:lnTo>
                  <a:lnTo>
                    <a:pt x="122244" y="1548"/>
                  </a:lnTo>
                  <a:lnTo>
                    <a:pt x="121027" y="1729"/>
                  </a:lnTo>
                  <a:lnTo>
                    <a:pt x="119834" y="1927"/>
                  </a:lnTo>
                  <a:lnTo>
                    <a:pt x="118642" y="2130"/>
                  </a:lnTo>
                  <a:lnTo>
                    <a:pt x="117473" y="2343"/>
                  </a:lnTo>
                  <a:lnTo>
                    <a:pt x="116328" y="2567"/>
                  </a:lnTo>
                  <a:lnTo>
                    <a:pt x="115183" y="2802"/>
                  </a:lnTo>
                  <a:lnTo>
                    <a:pt x="113728" y="3117"/>
                  </a:lnTo>
                  <a:lnTo>
                    <a:pt x="112297" y="3431"/>
                  </a:lnTo>
                  <a:lnTo>
                    <a:pt x="110866" y="3746"/>
                  </a:lnTo>
                  <a:lnTo>
                    <a:pt x="109459" y="4066"/>
                  </a:lnTo>
                  <a:lnTo>
                    <a:pt x="108075" y="4392"/>
                  </a:lnTo>
                  <a:lnTo>
                    <a:pt x="106692" y="4717"/>
                  </a:lnTo>
                  <a:lnTo>
                    <a:pt x="105332" y="5043"/>
                  </a:lnTo>
                  <a:lnTo>
                    <a:pt x="103973" y="5374"/>
                  </a:lnTo>
                  <a:lnTo>
                    <a:pt x="102637" y="5704"/>
                  </a:lnTo>
                  <a:lnTo>
                    <a:pt x="101301" y="6040"/>
                  </a:lnTo>
                  <a:lnTo>
                    <a:pt x="99989" y="6377"/>
                  </a:lnTo>
                  <a:lnTo>
                    <a:pt x="98701" y="6718"/>
                  </a:lnTo>
                  <a:lnTo>
                    <a:pt x="97413" y="7060"/>
                  </a:lnTo>
                  <a:lnTo>
                    <a:pt x="96125" y="7406"/>
                  </a:lnTo>
                  <a:lnTo>
                    <a:pt x="94861" y="7753"/>
                  </a:lnTo>
                  <a:lnTo>
                    <a:pt x="93621" y="8100"/>
                  </a:lnTo>
                  <a:lnTo>
                    <a:pt x="92381" y="8452"/>
                  </a:lnTo>
                  <a:lnTo>
                    <a:pt x="91164" y="8804"/>
                  </a:lnTo>
                  <a:lnTo>
                    <a:pt x="89948" y="9162"/>
                  </a:lnTo>
                  <a:lnTo>
                    <a:pt x="88731" y="9519"/>
                  </a:lnTo>
                  <a:lnTo>
                    <a:pt x="87539" y="9882"/>
                  </a:lnTo>
                  <a:lnTo>
                    <a:pt x="86370" y="10245"/>
                  </a:lnTo>
                  <a:lnTo>
                    <a:pt x="85201" y="10608"/>
                  </a:lnTo>
                  <a:lnTo>
                    <a:pt x="84056" y="10976"/>
                  </a:lnTo>
                  <a:lnTo>
                    <a:pt x="81766" y="11717"/>
                  </a:lnTo>
                  <a:lnTo>
                    <a:pt x="79524" y="12464"/>
                  </a:lnTo>
                  <a:lnTo>
                    <a:pt x="77330" y="13222"/>
                  </a:lnTo>
                  <a:lnTo>
                    <a:pt x="75159" y="13985"/>
                  </a:lnTo>
                  <a:lnTo>
                    <a:pt x="73275" y="14668"/>
                  </a:lnTo>
                  <a:lnTo>
                    <a:pt x="71414" y="15351"/>
                  </a:lnTo>
                  <a:lnTo>
                    <a:pt x="69578" y="16039"/>
                  </a:lnTo>
                  <a:lnTo>
                    <a:pt x="67765" y="16727"/>
                  </a:lnTo>
                  <a:lnTo>
                    <a:pt x="65976" y="17421"/>
                  </a:lnTo>
                  <a:lnTo>
                    <a:pt x="64211" y="18115"/>
                  </a:lnTo>
                  <a:lnTo>
                    <a:pt x="62494" y="18814"/>
                  </a:lnTo>
                  <a:lnTo>
                    <a:pt x="60776" y="19513"/>
                  </a:lnTo>
                  <a:lnTo>
                    <a:pt x="59083" y="20217"/>
                  </a:lnTo>
                  <a:lnTo>
                    <a:pt x="57437" y="20921"/>
                  </a:lnTo>
                  <a:lnTo>
                    <a:pt x="55815" y="21625"/>
                  </a:lnTo>
                  <a:lnTo>
                    <a:pt x="54217" y="22335"/>
                  </a:lnTo>
                  <a:lnTo>
                    <a:pt x="52667" y="23050"/>
                  </a:lnTo>
                  <a:lnTo>
                    <a:pt x="51116" y="23765"/>
                  </a:lnTo>
                  <a:lnTo>
                    <a:pt x="49613" y="24485"/>
                  </a:lnTo>
                  <a:lnTo>
                    <a:pt x="48135" y="25205"/>
                  </a:lnTo>
                  <a:lnTo>
                    <a:pt x="46703" y="25931"/>
                  </a:lnTo>
                  <a:lnTo>
                    <a:pt x="45296" y="26662"/>
                  </a:lnTo>
                  <a:lnTo>
                    <a:pt x="43913" y="27393"/>
                  </a:lnTo>
                  <a:lnTo>
                    <a:pt x="42577" y="28129"/>
                  </a:lnTo>
                  <a:lnTo>
                    <a:pt x="41265" y="28866"/>
                  </a:lnTo>
                  <a:lnTo>
                    <a:pt x="40001" y="29607"/>
                  </a:lnTo>
                  <a:lnTo>
                    <a:pt x="38761" y="30354"/>
                  </a:lnTo>
                  <a:lnTo>
                    <a:pt x="37568" y="31101"/>
                  </a:lnTo>
                  <a:lnTo>
                    <a:pt x="36399" y="31854"/>
                  </a:lnTo>
                  <a:lnTo>
                    <a:pt x="35278" y="32611"/>
                  </a:lnTo>
                  <a:lnTo>
                    <a:pt x="34181" y="33369"/>
                  </a:lnTo>
                  <a:lnTo>
                    <a:pt x="33132" y="34137"/>
                  </a:lnTo>
                  <a:lnTo>
                    <a:pt x="32130" y="34900"/>
                  </a:lnTo>
                  <a:lnTo>
                    <a:pt x="31152" y="35674"/>
                  </a:lnTo>
                  <a:lnTo>
                    <a:pt x="30222" y="36447"/>
                  </a:lnTo>
                  <a:lnTo>
                    <a:pt x="29315" y="37226"/>
                  </a:lnTo>
                  <a:lnTo>
                    <a:pt x="29220" y="37317"/>
                  </a:lnTo>
                  <a:lnTo>
                    <a:pt x="29077" y="37397"/>
                  </a:lnTo>
                  <a:lnTo>
                    <a:pt x="28790" y="37568"/>
                  </a:lnTo>
                  <a:lnTo>
                    <a:pt x="28456" y="37733"/>
                  </a:lnTo>
                  <a:lnTo>
                    <a:pt x="28146" y="37899"/>
                  </a:lnTo>
                  <a:lnTo>
                    <a:pt x="26620" y="37872"/>
                  </a:lnTo>
                  <a:lnTo>
                    <a:pt x="19607" y="30392"/>
                  </a:lnTo>
                  <a:lnTo>
                    <a:pt x="19250" y="29965"/>
                  </a:lnTo>
                  <a:lnTo>
                    <a:pt x="18868" y="29538"/>
                  </a:lnTo>
                  <a:lnTo>
                    <a:pt x="18653" y="29324"/>
                  </a:lnTo>
                  <a:lnTo>
                    <a:pt x="18439" y="29111"/>
                  </a:lnTo>
                  <a:lnTo>
                    <a:pt x="18176" y="28903"/>
                  </a:lnTo>
                  <a:lnTo>
                    <a:pt x="17890" y="28695"/>
                  </a:lnTo>
                  <a:lnTo>
                    <a:pt x="17556" y="28492"/>
                  </a:lnTo>
                  <a:lnTo>
                    <a:pt x="17174" y="28295"/>
                  </a:lnTo>
                  <a:lnTo>
                    <a:pt x="16984" y="28204"/>
                  </a:lnTo>
                  <a:lnTo>
                    <a:pt x="16769" y="28108"/>
                  </a:lnTo>
                  <a:lnTo>
                    <a:pt x="16554" y="28023"/>
                  </a:lnTo>
                  <a:lnTo>
                    <a:pt x="16316" y="27937"/>
                  </a:lnTo>
                  <a:lnTo>
                    <a:pt x="16077" y="27852"/>
                  </a:lnTo>
                  <a:lnTo>
                    <a:pt x="15839" y="27777"/>
                  </a:lnTo>
                  <a:lnTo>
                    <a:pt x="15576" y="27697"/>
                  </a:lnTo>
                  <a:lnTo>
                    <a:pt x="15290" y="27628"/>
                  </a:lnTo>
                  <a:lnTo>
                    <a:pt x="15004" y="27558"/>
                  </a:lnTo>
                  <a:lnTo>
                    <a:pt x="14718" y="27494"/>
                  </a:lnTo>
                  <a:lnTo>
                    <a:pt x="14408" y="27430"/>
                  </a:lnTo>
                  <a:lnTo>
                    <a:pt x="14097" y="27372"/>
                  </a:lnTo>
                  <a:lnTo>
                    <a:pt x="13764" y="27318"/>
                  </a:lnTo>
                  <a:lnTo>
                    <a:pt x="13406" y="27270"/>
                  </a:lnTo>
                  <a:lnTo>
                    <a:pt x="13072" y="27228"/>
                  </a:lnTo>
                  <a:lnTo>
                    <a:pt x="12690" y="27185"/>
                  </a:lnTo>
                  <a:lnTo>
                    <a:pt x="12309" y="27148"/>
                  </a:lnTo>
                  <a:lnTo>
                    <a:pt x="11927" y="27116"/>
                  </a:lnTo>
                  <a:lnTo>
                    <a:pt x="11521" y="27089"/>
                  </a:lnTo>
                  <a:lnTo>
                    <a:pt x="11092" y="27068"/>
                  </a:lnTo>
                  <a:lnTo>
                    <a:pt x="10663" y="27046"/>
                  </a:lnTo>
                  <a:lnTo>
                    <a:pt x="10233" y="27036"/>
                  </a:lnTo>
                  <a:lnTo>
                    <a:pt x="9756" y="27025"/>
                  </a:lnTo>
                  <a:lnTo>
                    <a:pt x="8802" y="27025"/>
                  </a:lnTo>
                  <a:lnTo>
                    <a:pt x="8301" y="27036"/>
                  </a:lnTo>
                  <a:lnTo>
                    <a:pt x="7777" y="27046"/>
                  </a:lnTo>
                  <a:lnTo>
                    <a:pt x="7252" y="27068"/>
                  </a:lnTo>
                  <a:lnTo>
                    <a:pt x="6751" y="27089"/>
                  </a:lnTo>
                  <a:lnTo>
                    <a:pt x="6274" y="27116"/>
                  </a:lnTo>
                  <a:lnTo>
                    <a:pt x="5821" y="27148"/>
                  </a:lnTo>
                  <a:lnTo>
                    <a:pt x="5368" y="27180"/>
                  </a:lnTo>
                  <a:lnTo>
                    <a:pt x="4938" y="27217"/>
                  </a:lnTo>
                  <a:lnTo>
                    <a:pt x="4533" y="27260"/>
                  </a:lnTo>
                  <a:lnTo>
                    <a:pt x="4151" y="27302"/>
                  </a:lnTo>
                  <a:lnTo>
                    <a:pt x="3769" y="27350"/>
                  </a:lnTo>
                  <a:lnTo>
                    <a:pt x="3412" y="27404"/>
                  </a:lnTo>
                  <a:lnTo>
                    <a:pt x="3078" y="27457"/>
                  </a:lnTo>
                  <a:lnTo>
                    <a:pt x="2768" y="27516"/>
                  </a:lnTo>
                  <a:lnTo>
                    <a:pt x="2458" y="27574"/>
                  </a:lnTo>
                  <a:lnTo>
                    <a:pt x="2171" y="27638"/>
                  </a:lnTo>
                  <a:lnTo>
                    <a:pt x="1909" y="27708"/>
                  </a:lnTo>
                  <a:lnTo>
                    <a:pt x="1670" y="27777"/>
                  </a:lnTo>
                  <a:lnTo>
                    <a:pt x="1432" y="27847"/>
                  </a:lnTo>
                  <a:lnTo>
                    <a:pt x="1217" y="27921"/>
                  </a:lnTo>
                  <a:lnTo>
                    <a:pt x="1026" y="28001"/>
                  </a:lnTo>
                  <a:lnTo>
                    <a:pt x="836" y="28081"/>
                  </a:lnTo>
                  <a:lnTo>
                    <a:pt x="692" y="28161"/>
                  </a:lnTo>
                  <a:lnTo>
                    <a:pt x="526" y="28247"/>
                  </a:lnTo>
                  <a:lnTo>
                    <a:pt x="406" y="28332"/>
                  </a:lnTo>
                  <a:lnTo>
                    <a:pt x="311" y="28423"/>
                  </a:lnTo>
                  <a:lnTo>
                    <a:pt x="215" y="28513"/>
                  </a:lnTo>
                  <a:lnTo>
                    <a:pt x="120" y="28604"/>
                  </a:lnTo>
                  <a:lnTo>
                    <a:pt x="72" y="28700"/>
                  </a:lnTo>
                  <a:lnTo>
                    <a:pt x="25" y="28796"/>
                  </a:lnTo>
                  <a:lnTo>
                    <a:pt x="1" y="28892"/>
                  </a:lnTo>
                  <a:lnTo>
                    <a:pt x="1" y="28994"/>
                  </a:lnTo>
                  <a:lnTo>
                    <a:pt x="1" y="29095"/>
                  </a:lnTo>
                  <a:lnTo>
                    <a:pt x="48" y="29196"/>
                  </a:lnTo>
                  <a:lnTo>
                    <a:pt x="72" y="29303"/>
                  </a:lnTo>
                  <a:lnTo>
                    <a:pt x="430" y="29927"/>
                  </a:lnTo>
                  <a:lnTo>
                    <a:pt x="788" y="30557"/>
                  </a:lnTo>
                  <a:lnTo>
                    <a:pt x="1217" y="31187"/>
                  </a:lnTo>
                  <a:lnTo>
                    <a:pt x="1670" y="31811"/>
                  </a:lnTo>
                  <a:lnTo>
                    <a:pt x="2171" y="32435"/>
                  </a:lnTo>
                  <a:lnTo>
                    <a:pt x="2720" y="33059"/>
                  </a:lnTo>
                  <a:lnTo>
                    <a:pt x="3316" y="33678"/>
                  </a:lnTo>
                  <a:lnTo>
                    <a:pt x="3960" y="34292"/>
                  </a:lnTo>
                  <a:lnTo>
                    <a:pt x="5391" y="35594"/>
                  </a:lnTo>
                  <a:lnTo>
                    <a:pt x="6846" y="36890"/>
                  </a:lnTo>
                  <a:lnTo>
                    <a:pt x="8325" y="38192"/>
                  </a:lnTo>
                  <a:lnTo>
                    <a:pt x="9804" y="39489"/>
                  </a:lnTo>
                  <a:lnTo>
                    <a:pt x="11354" y="40785"/>
                  </a:lnTo>
                  <a:lnTo>
                    <a:pt x="12929" y="42076"/>
                  </a:lnTo>
                  <a:lnTo>
                    <a:pt x="13740" y="42722"/>
                  </a:lnTo>
                  <a:lnTo>
                    <a:pt x="14551" y="43362"/>
                  </a:lnTo>
                  <a:lnTo>
                    <a:pt x="15409" y="44008"/>
                  </a:lnTo>
                  <a:lnTo>
                    <a:pt x="16244" y="44648"/>
                  </a:lnTo>
                  <a:lnTo>
                    <a:pt x="16578" y="44888"/>
                  </a:lnTo>
                  <a:lnTo>
                    <a:pt x="16912" y="45112"/>
                  </a:lnTo>
                  <a:lnTo>
                    <a:pt x="17270" y="45320"/>
                  </a:lnTo>
                  <a:lnTo>
                    <a:pt x="17628" y="45512"/>
                  </a:lnTo>
                  <a:lnTo>
                    <a:pt x="17985" y="45694"/>
                  </a:lnTo>
                  <a:lnTo>
                    <a:pt x="18367" y="45864"/>
                  </a:lnTo>
                  <a:lnTo>
                    <a:pt x="18749" y="46019"/>
                  </a:lnTo>
                  <a:lnTo>
                    <a:pt x="19154" y="46158"/>
                  </a:lnTo>
                  <a:lnTo>
                    <a:pt x="19560" y="46286"/>
                  </a:lnTo>
                  <a:lnTo>
                    <a:pt x="19989" y="46403"/>
                  </a:lnTo>
                  <a:lnTo>
                    <a:pt x="20442" y="46505"/>
                  </a:lnTo>
                  <a:lnTo>
                    <a:pt x="20895" y="46595"/>
                  </a:lnTo>
                  <a:lnTo>
                    <a:pt x="21372" y="46675"/>
                  </a:lnTo>
                  <a:lnTo>
                    <a:pt x="21873" y="46745"/>
                  </a:lnTo>
                  <a:lnTo>
                    <a:pt x="22398" y="46804"/>
                  </a:lnTo>
                  <a:lnTo>
                    <a:pt x="22947" y="46846"/>
                  </a:lnTo>
                  <a:lnTo>
                    <a:pt x="23495" y="46884"/>
                  </a:lnTo>
                  <a:lnTo>
                    <a:pt x="24092" y="46905"/>
                  </a:lnTo>
                  <a:lnTo>
                    <a:pt x="24688" y="46921"/>
                  </a:lnTo>
                  <a:lnTo>
                    <a:pt x="25332" y="46926"/>
                  </a:lnTo>
                  <a:lnTo>
                    <a:pt x="26000" y="46921"/>
                  </a:lnTo>
                  <a:lnTo>
                    <a:pt x="26691" y="46905"/>
                  </a:lnTo>
                  <a:lnTo>
                    <a:pt x="27407" y="46878"/>
                  </a:lnTo>
                  <a:lnTo>
                    <a:pt x="28146" y="46846"/>
                  </a:lnTo>
                  <a:lnTo>
                    <a:pt x="28934" y="46804"/>
                  </a:lnTo>
                  <a:lnTo>
                    <a:pt x="29745" y="46756"/>
                  </a:lnTo>
                  <a:lnTo>
                    <a:pt x="30603" y="46697"/>
                  </a:lnTo>
                  <a:lnTo>
                    <a:pt x="31486" y="46633"/>
                  </a:lnTo>
                  <a:lnTo>
                    <a:pt x="32392" y="46558"/>
                  </a:lnTo>
                  <a:lnTo>
                    <a:pt x="33346" y="46473"/>
                  </a:lnTo>
                  <a:lnTo>
                    <a:pt x="34324" y="46387"/>
                  </a:lnTo>
                  <a:lnTo>
                    <a:pt x="35350" y="46291"/>
                  </a:lnTo>
                  <a:lnTo>
                    <a:pt x="36399" y="46190"/>
                  </a:lnTo>
                  <a:lnTo>
                    <a:pt x="37401" y="46083"/>
                  </a:lnTo>
                  <a:lnTo>
                    <a:pt x="38403" y="45977"/>
                  </a:lnTo>
                  <a:lnTo>
                    <a:pt x="39381" y="45859"/>
                  </a:lnTo>
                  <a:lnTo>
                    <a:pt x="40335" y="45742"/>
                  </a:lnTo>
                  <a:lnTo>
                    <a:pt x="41289" y="45619"/>
                  </a:lnTo>
                  <a:lnTo>
                    <a:pt x="42195" y="45496"/>
                  </a:lnTo>
                  <a:lnTo>
                    <a:pt x="43102" y="45363"/>
                  </a:lnTo>
                  <a:lnTo>
                    <a:pt x="44008" y="45230"/>
                  </a:lnTo>
                  <a:lnTo>
                    <a:pt x="44867" y="45096"/>
                  </a:lnTo>
                  <a:lnTo>
                    <a:pt x="45749" y="44957"/>
                  </a:lnTo>
                  <a:lnTo>
                    <a:pt x="46584" y="44813"/>
                  </a:lnTo>
                  <a:lnTo>
                    <a:pt x="47419" y="44669"/>
                  </a:lnTo>
                  <a:lnTo>
                    <a:pt x="48254" y="44520"/>
                  </a:lnTo>
                  <a:lnTo>
                    <a:pt x="49065" y="44371"/>
                  </a:lnTo>
                  <a:lnTo>
                    <a:pt x="49876" y="44216"/>
                  </a:lnTo>
                  <a:lnTo>
                    <a:pt x="51474" y="43901"/>
                  </a:lnTo>
                  <a:lnTo>
                    <a:pt x="53024" y="43586"/>
                  </a:lnTo>
                  <a:lnTo>
                    <a:pt x="54551" y="43261"/>
                  </a:lnTo>
                  <a:lnTo>
                    <a:pt x="56077" y="42930"/>
                  </a:lnTo>
                  <a:lnTo>
                    <a:pt x="59083" y="42258"/>
                  </a:lnTo>
                  <a:lnTo>
                    <a:pt x="62088" y="41585"/>
                  </a:lnTo>
                  <a:lnTo>
                    <a:pt x="67860" y="40310"/>
                  </a:lnTo>
                  <a:lnTo>
                    <a:pt x="73633" y="39035"/>
                  </a:lnTo>
                  <a:lnTo>
                    <a:pt x="79381" y="37755"/>
                  </a:lnTo>
                  <a:lnTo>
                    <a:pt x="85129" y="36469"/>
                  </a:lnTo>
                  <a:lnTo>
                    <a:pt x="90854" y="35188"/>
                  </a:lnTo>
                  <a:lnTo>
                    <a:pt x="96579" y="33897"/>
                  </a:lnTo>
                  <a:lnTo>
                    <a:pt x="102279" y="32606"/>
                  </a:lnTo>
                  <a:lnTo>
                    <a:pt x="107980" y="31315"/>
                  </a:lnTo>
                  <a:lnTo>
                    <a:pt x="108505" y="31192"/>
                  </a:lnTo>
                  <a:lnTo>
                    <a:pt x="109006" y="31064"/>
                  </a:lnTo>
                  <a:lnTo>
                    <a:pt x="109506" y="30936"/>
                  </a:lnTo>
                  <a:lnTo>
                    <a:pt x="110007" y="30808"/>
                  </a:lnTo>
                  <a:lnTo>
                    <a:pt x="110484" y="30669"/>
                  </a:lnTo>
                  <a:lnTo>
                    <a:pt x="110961" y="30536"/>
                  </a:lnTo>
                  <a:lnTo>
                    <a:pt x="111415" y="30397"/>
                  </a:lnTo>
                  <a:lnTo>
                    <a:pt x="111844" y="30253"/>
                  </a:lnTo>
                  <a:lnTo>
                    <a:pt x="112703" y="29965"/>
                  </a:lnTo>
                  <a:lnTo>
                    <a:pt x="113514" y="29671"/>
                  </a:lnTo>
                  <a:lnTo>
                    <a:pt x="114277" y="29373"/>
                  </a:lnTo>
                  <a:lnTo>
                    <a:pt x="114992" y="29074"/>
                  </a:lnTo>
                  <a:lnTo>
                    <a:pt x="115112" y="29010"/>
                  </a:lnTo>
                  <a:lnTo>
                    <a:pt x="115207" y="28935"/>
                  </a:lnTo>
                  <a:lnTo>
                    <a:pt x="115279" y="28855"/>
                  </a:lnTo>
                  <a:lnTo>
                    <a:pt x="115303" y="28770"/>
                  </a:lnTo>
                  <a:lnTo>
                    <a:pt x="115326" y="28679"/>
                  </a:lnTo>
                  <a:lnTo>
                    <a:pt x="115326" y="28588"/>
                  </a:lnTo>
                  <a:lnTo>
                    <a:pt x="115279" y="28492"/>
                  </a:lnTo>
                  <a:lnTo>
                    <a:pt x="115207" y="28396"/>
                  </a:lnTo>
                  <a:lnTo>
                    <a:pt x="115136" y="28305"/>
                  </a:lnTo>
                  <a:lnTo>
                    <a:pt x="115040" y="28215"/>
                  </a:lnTo>
                  <a:lnTo>
                    <a:pt x="114897" y="28129"/>
                  </a:lnTo>
                  <a:lnTo>
                    <a:pt x="114754" y="28049"/>
                  </a:lnTo>
                  <a:lnTo>
                    <a:pt x="114587" y="27969"/>
                  </a:lnTo>
                  <a:lnTo>
                    <a:pt x="114420" y="27905"/>
                  </a:lnTo>
                  <a:lnTo>
                    <a:pt x="114229" y="27847"/>
                  </a:lnTo>
                  <a:lnTo>
                    <a:pt x="114015" y="27799"/>
                  </a:lnTo>
                  <a:lnTo>
                    <a:pt x="113752" y="27761"/>
                  </a:lnTo>
                  <a:lnTo>
                    <a:pt x="113490" y="27724"/>
                  </a:lnTo>
                  <a:lnTo>
                    <a:pt x="113180" y="27697"/>
                  </a:lnTo>
                  <a:lnTo>
                    <a:pt x="112846" y="27676"/>
                  </a:lnTo>
                  <a:lnTo>
                    <a:pt x="112464" y="27660"/>
                  </a:lnTo>
                  <a:lnTo>
                    <a:pt x="112083" y="27649"/>
                  </a:lnTo>
                  <a:lnTo>
                    <a:pt x="111701" y="27638"/>
                  </a:lnTo>
                  <a:lnTo>
                    <a:pt x="110866" y="27638"/>
                  </a:lnTo>
                  <a:lnTo>
                    <a:pt x="110461" y="27649"/>
                  </a:lnTo>
                  <a:lnTo>
                    <a:pt x="110031" y="27660"/>
                  </a:lnTo>
                  <a:lnTo>
                    <a:pt x="109626" y="27676"/>
                  </a:lnTo>
                  <a:lnTo>
                    <a:pt x="109244" y="27692"/>
                  </a:lnTo>
                  <a:lnTo>
                    <a:pt x="108862" y="27713"/>
                  </a:lnTo>
                  <a:lnTo>
                    <a:pt x="108505" y="27740"/>
                  </a:lnTo>
                  <a:lnTo>
                    <a:pt x="108171" y="27772"/>
                  </a:lnTo>
                  <a:lnTo>
                    <a:pt x="107765" y="27809"/>
                  </a:lnTo>
                  <a:lnTo>
                    <a:pt x="107407" y="27852"/>
                  </a:lnTo>
                  <a:lnTo>
                    <a:pt x="107026" y="27905"/>
                  </a:lnTo>
                  <a:lnTo>
                    <a:pt x="106668" y="27959"/>
                  </a:lnTo>
                  <a:lnTo>
                    <a:pt x="106310" y="28017"/>
                  </a:lnTo>
                  <a:lnTo>
                    <a:pt x="105976" y="28076"/>
                  </a:lnTo>
                  <a:lnTo>
                    <a:pt x="105285" y="28209"/>
                  </a:lnTo>
                  <a:lnTo>
                    <a:pt x="104617" y="28343"/>
                  </a:lnTo>
                  <a:lnTo>
                    <a:pt x="103973" y="28487"/>
                  </a:lnTo>
                  <a:lnTo>
                    <a:pt x="103305" y="28626"/>
                  </a:lnTo>
                  <a:lnTo>
                    <a:pt x="102637" y="28754"/>
                  </a:lnTo>
                  <a:lnTo>
                    <a:pt x="46918" y="39355"/>
                  </a:lnTo>
                  <a:lnTo>
                    <a:pt x="44700" y="38971"/>
                  </a:lnTo>
                  <a:lnTo>
                    <a:pt x="45702" y="38245"/>
                  </a:lnTo>
                  <a:lnTo>
                    <a:pt x="46656" y="37520"/>
                  </a:lnTo>
                  <a:lnTo>
                    <a:pt x="48588" y="36063"/>
                  </a:lnTo>
                  <a:lnTo>
                    <a:pt x="49590" y="35338"/>
                  </a:lnTo>
                  <a:lnTo>
                    <a:pt x="50591" y="34612"/>
                  </a:lnTo>
                  <a:lnTo>
                    <a:pt x="51617" y="33892"/>
                  </a:lnTo>
                  <a:lnTo>
                    <a:pt x="52667" y="33171"/>
                  </a:lnTo>
                  <a:lnTo>
                    <a:pt x="53358" y="32729"/>
                  </a:lnTo>
                  <a:lnTo>
                    <a:pt x="54050" y="32286"/>
                  </a:lnTo>
                  <a:lnTo>
                    <a:pt x="54766" y="31843"/>
                  </a:lnTo>
                  <a:lnTo>
                    <a:pt x="55481" y="31400"/>
                  </a:lnTo>
                  <a:lnTo>
                    <a:pt x="56960" y="30525"/>
                  </a:lnTo>
                  <a:lnTo>
                    <a:pt x="58486" y="29655"/>
                  </a:lnTo>
                  <a:lnTo>
                    <a:pt x="60061" y="28791"/>
                  </a:lnTo>
                  <a:lnTo>
                    <a:pt x="61683" y="27937"/>
                  </a:lnTo>
                  <a:lnTo>
                    <a:pt x="63376" y="27084"/>
                  </a:lnTo>
                  <a:lnTo>
                    <a:pt x="65094" y="26241"/>
                  </a:lnTo>
                  <a:lnTo>
                    <a:pt x="66859" y="25403"/>
                  </a:lnTo>
                  <a:lnTo>
                    <a:pt x="68671" y="24571"/>
                  </a:lnTo>
                  <a:lnTo>
                    <a:pt x="70532" y="23744"/>
                  </a:lnTo>
                  <a:lnTo>
                    <a:pt x="72440" y="22922"/>
                  </a:lnTo>
                  <a:lnTo>
                    <a:pt x="74396" y="22111"/>
                  </a:lnTo>
                  <a:lnTo>
                    <a:pt x="76376" y="21300"/>
                  </a:lnTo>
                  <a:lnTo>
                    <a:pt x="78427" y="20500"/>
                  </a:lnTo>
                  <a:lnTo>
                    <a:pt x="80502" y="19699"/>
                  </a:lnTo>
                  <a:lnTo>
                    <a:pt x="82625" y="18910"/>
                  </a:lnTo>
                  <a:lnTo>
                    <a:pt x="84796" y="18120"/>
                  </a:lnTo>
                  <a:lnTo>
                    <a:pt x="87014" y="17341"/>
                  </a:lnTo>
                  <a:lnTo>
                    <a:pt x="89256" y="16567"/>
                  </a:lnTo>
                  <a:lnTo>
                    <a:pt x="91546" y="15794"/>
                  </a:lnTo>
                  <a:lnTo>
                    <a:pt x="93883" y="15031"/>
                  </a:lnTo>
                  <a:lnTo>
                    <a:pt x="96245" y="14268"/>
                  </a:lnTo>
                  <a:lnTo>
                    <a:pt x="98654" y="13515"/>
                  </a:lnTo>
                  <a:lnTo>
                    <a:pt x="101087" y="12763"/>
                  </a:lnTo>
                  <a:lnTo>
                    <a:pt x="103567" y="12022"/>
                  </a:lnTo>
                  <a:lnTo>
                    <a:pt x="106096" y="11280"/>
                  </a:lnTo>
                  <a:lnTo>
                    <a:pt x="108648" y="10544"/>
                  </a:lnTo>
                  <a:lnTo>
                    <a:pt x="111248" y="9813"/>
                  </a:lnTo>
                  <a:lnTo>
                    <a:pt x="113871" y="9087"/>
                  </a:lnTo>
                  <a:lnTo>
                    <a:pt x="116519" y="8367"/>
                  </a:lnTo>
                  <a:lnTo>
                    <a:pt x="119214" y="7652"/>
                  </a:lnTo>
                  <a:lnTo>
                    <a:pt x="120502" y="7321"/>
                  </a:lnTo>
                  <a:lnTo>
                    <a:pt x="121790" y="6995"/>
                  </a:lnTo>
                  <a:lnTo>
                    <a:pt x="123126" y="6675"/>
                  </a:lnTo>
                  <a:lnTo>
                    <a:pt x="124486" y="6371"/>
                  </a:lnTo>
                  <a:lnTo>
                    <a:pt x="125177" y="6222"/>
                  </a:lnTo>
                  <a:lnTo>
                    <a:pt x="125869" y="6072"/>
                  </a:lnTo>
                  <a:lnTo>
                    <a:pt x="126585" y="5928"/>
                  </a:lnTo>
                  <a:lnTo>
                    <a:pt x="127300" y="5790"/>
                  </a:lnTo>
                  <a:lnTo>
                    <a:pt x="128040" y="5651"/>
                  </a:lnTo>
                  <a:lnTo>
                    <a:pt x="128779" y="5518"/>
                  </a:lnTo>
                  <a:lnTo>
                    <a:pt x="129518" y="5390"/>
                  </a:lnTo>
                  <a:lnTo>
                    <a:pt x="130306" y="5267"/>
                  </a:lnTo>
                  <a:lnTo>
                    <a:pt x="131069" y="5144"/>
                  </a:lnTo>
                  <a:lnTo>
                    <a:pt x="131880" y="5027"/>
                  </a:lnTo>
                  <a:lnTo>
                    <a:pt x="132691" y="4915"/>
                  </a:lnTo>
                  <a:lnTo>
                    <a:pt x="133502" y="4808"/>
                  </a:lnTo>
                  <a:lnTo>
                    <a:pt x="134361" y="4707"/>
                  </a:lnTo>
                  <a:lnTo>
                    <a:pt x="135195" y="4611"/>
                  </a:lnTo>
                  <a:lnTo>
                    <a:pt x="136078" y="4520"/>
                  </a:lnTo>
                  <a:lnTo>
                    <a:pt x="136960" y="4434"/>
                  </a:lnTo>
                  <a:lnTo>
                    <a:pt x="137867" y="4354"/>
                  </a:lnTo>
                  <a:lnTo>
                    <a:pt x="138797" y="4285"/>
                  </a:lnTo>
                  <a:lnTo>
                    <a:pt x="139751" y="4216"/>
                  </a:lnTo>
                  <a:lnTo>
                    <a:pt x="140705" y="4157"/>
                  </a:lnTo>
                  <a:lnTo>
                    <a:pt x="141707" y="4104"/>
                  </a:lnTo>
                  <a:lnTo>
                    <a:pt x="142709" y="4056"/>
                  </a:lnTo>
                  <a:lnTo>
                    <a:pt x="143734" y="4018"/>
                  </a:lnTo>
                  <a:lnTo>
                    <a:pt x="144784" y="3986"/>
                  </a:lnTo>
                  <a:lnTo>
                    <a:pt x="145786" y="3960"/>
                  </a:lnTo>
                  <a:lnTo>
                    <a:pt x="146788" y="3938"/>
                  </a:lnTo>
                  <a:lnTo>
                    <a:pt x="147765" y="3928"/>
                  </a:lnTo>
                  <a:lnTo>
                    <a:pt x="148743" y="3917"/>
                  </a:lnTo>
                  <a:lnTo>
                    <a:pt x="150699" y="3917"/>
                  </a:lnTo>
                  <a:lnTo>
                    <a:pt x="151677" y="3922"/>
                  </a:lnTo>
                  <a:lnTo>
                    <a:pt x="152631" y="3938"/>
                  </a:lnTo>
                  <a:lnTo>
                    <a:pt x="153585" y="3954"/>
                  </a:lnTo>
                  <a:lnTo>
                    <a:pt x="154540" y="3976"/>
                  </a:lnTo>
                  <a:lnTo>
                    <a:pt x="155494" y="4002"/>
                  </a:lnTo>
                  <a:lnTo>
                    <a:pt x="156424" y="4034"/>
                  </a:lnTo>
                  <a:lnTo>
                    <a:pt x="157378" y="4072"/>
                  </a:lnTo>
                  <a:lnTo>
                    <a:pt x="158284" y="4114"/>
                  </a:lnTo>
                  <a:lnTo>
                    <a:pt x="159215" y="4162"/>
                  </a:lnTo>
                  <a:lnTo>
                    <a:pt x="160121" y="4210"/>
                  </a:lnTo>
                  <a:lnTo>
                    <a:pt x="161027" y="4269"/>
                  </a:lnTo>
                  <a:lnTo>
                    <a:pt x="161934" y="4328"/>
                  </a:lnTo>
                  <a:lnTo>
                    <a:pt x="162840" y="4392"/>
                  </a:lnTo>
                  <a:lnTo>
                    <a:pt x="163723" y="4461"/>
                  </a:lnTo>
                  <a:lnTo>
                    <a:pt x="164605" y="4530"/>
                  </a:lnTo>
                  <a:lnTo>
                    <a:pt x="165464" y="4611"/>
                  </a:lnTo>
                  <a:lnTo>
                    <a:pt x="166323" y="4691"/>
                  </a:lnTo>
                  <a:lnTo>
                    <a:pt x="167181" y="4776"/>
                  </a:lnTo>
                  <a:lnTo>
                    <a:pt x="168040" y="4867"/>
                  </a:lnTo>
                  <a:lnTo>
                    <a:pt x="168875" y="4957"/>
                  </a:lnTo>
                  <a:lnTo>
                    <a:pt x="169710" y="5053"/>
                  </a:lnTo>
                  <a:lnTo>
                    <a:pt x="170544" y="5155"/>
                  </a:lnTo>
                  <a:lnTo>
                    <a:pt x="171355" y="5261"/>
                  </a:lnTo>
                  <a:lnTo>
                    <a:pt x="172166" y="5368"/>
                  </a:lnTo>
                  <a:lnTo>
                    <a:pt x="172953" y="5480"/>
                  </a:lnTo>
                  <a:lnTo>
                    <a:pt x="173764" y="5598"/>
                  </a:lnTo>
                  <a:lnTo>
                    <a:pt x="176340" y="5987"/>
                  </a:lnTo>
                  <a:lnTo>
                    <a:pt x="178893" y="6382"/>
                  </a:lnTo>
                  <a:lnTo>
                    <a:pt x="181445" y="6782"/>
                  </a:lnTo>
                  <a:lnTo>
                    <a:pt x="183973" y="7188"/>
                  </a:lnTo>
                  <a:lnTo>
                    <a:pt x="186502" y="7598"/>
                  </a:lnTo>
                  <a:lnTo>
                    <a:pt x="189006" y="8009"/>
                  </a:lnTo>
                  <a:lnTo>
                    <a:pt x="191487" y="8431"/>
                  </a:lnTo>
                  <a:lnTo>
                    <a:pt x="193967" y="8852"/>
                  </a:lnTo>
                  <a:lnTo>
                    <a:pt x="198905" y="9701"/>
                  </a:lnTo>
                  <a:lnTo>
                    <a:pt x="203818" y="10560"/>
                  </a:lnTo>
                  <a:lnTo>
                    <a:pt x="213622" y="12283"/>
                  </a:lnTo>
                  <a:lnTo>
                    <a:pt x="215315" y="12582"/>
                  </a:lnTo>
                  <a:lnTo>
                    <a:pt x="216961" y="12891"/>
                  </a:lnTo>
                  <a:lnTo>
                    <a:pt x="218607" y="13201"/>
                  </a:lnTo>
                  <a:lnTo>
                    <a:pt x="220229" y="13515"/>
                  </a:lnTo>
                  <a:lnTo>
                    <a:pt x="223449" y="14156"/>
                  </a:lnTo>
                  <a:lnTo>
                    <a:pt x="226669" y="14796"/>
                  </a:lnTo>
                  <a:lnTo>
                    <a:pt x="228267" y="15116"/>
                  </a:lnTo>
                  <a:lnTo>
                    <a:pt x="229889" y="15431"/>
                  </a:lnTo>
                  <a:lnTo>
                    <a:pt x="231535" y="15740"/>
                  </a:lnTo>
                  <a:lnTo>
                    <a:pt x="233180" y="16050"/>
                  </a:lnTo>
                  <a:lnTo>
                    <a:pt x="234850" y="16349"/>
                  </a:lnTo>
                  <a:lnTo>
                    <a:pt x="236544" y="16642"/>
                  </a:lnTo>
                  <a:lnTo>
                    <a:pt x="238261" y="16925"/>
                  </a:lnTo>
                  <a:lnTo>
                    <a:pt x="239120" y="17064"/>
                  </a:lnTo>
                  <a:lnTo>
                    <a:pt x="240002" y="17197"/>
                  </a:lnTo>
                  <a:lnTo>
                    <a:pt x="240932" y="17336"/>
                  </a:lnTo>
                  <a:lnTo>
                    <a:pt x="241863" y="17469"/>
                  </a:lnTo>
                  <a:lnTo>
                    <a:pt x="242769" y="17597"/>
                  </a:lnTo>
                  <a:lnTo>
                    <a:pt x="243699" y="17720"/>
                  </a:lnTo>
                  <a:lnTo>
                    <a:pt x="244606" y="17837"/>
                  </a:lnTo>
                  <a:lnTo>
                    <a:pt x="245512" y="17949"/>
                  </a:lnTo>
                  <a:lnTo>
                    <a:pt x="246395" y="18056"/>
                  </a:lnTo>
                  <a:lnTo>
                    <a:pt x="247301" y="18152"/>
                  </a:lnTo>
                  <a:lnTo>
                    <a:pt x="248183" y="18248"/>
                  </a:lnTo>
                  <a:lnTo>
                    <a:pt x="249066" y="18339"/>
                  </a:lnTo>
                  <a:lnTo>
                    <a:pt x="249925" y="18424"/>
                  </a:lnTo>
                  <a:lnTo>
                    <a:pt x="250807" y="18499"/>
                  </a:lnTo>
                  <a:lnTo>
                    <a:pt x="251666" y="18573"/>
                  </a:lnTo>
                  <a:lnTo>
                    <a:pt x="252525" y="18638"/>
                  </a:lnTo>
                  <a:lnTo>
                    <a:pt x="253383" y="18702"/>
                  </a:lnTo>
                  <a:lnTo>
                    <a:pt x="254242" y="18760"/>
                  </a:lnTo>
                  <a:lnTo>
                    <a:pt x="255077" y="18808"/>
                  </a:lnTo>
                  <a:lnTo>
                    <a:pt x="255935" y="18856"/>
                  </a:lnTo>
                  <a:lnTo>
                    <a:pt x="256770" y="18894"/>
                  </a:lnTo>
                  <a:lnTo>
                    <a:pt x="257581" y="18926"/>
                  </a:lnTo>
                  <a:lnTo>
                    <a:pt x="258416" y="18958"/>
                  </a:lnTo>
                  <a:lnTo>
                    <a:pt x="259227" y="18979"/>
                  </a:lnTo>
                  <a:lnTo>
                    <a:pt x="260062" y="18995"/>
                  </a:lnTo>
                  <a:lnTo>
                    <a:pt x="260849" y="19011"/>
                  </a:lnTo>
                  <a:lnTo>
                    <a:pt x="261660" y="19016"/>
                  </a:lnTo>
                  <a:lnTo>
                    <a:pt x="262471" y="19016"/>
                  </a:lnTo>
                  <a:lnTo>
                    <a:pt x="263258" y="19011"/>
                  </a:lnTo>
                  <a:lnTo>
                    <a:pt x="264045" y="19000"/>
                  </a:lnTo>
                  <a:lnTo>
                    <a:pt x="264832" y="18984"/>
                  </a:lnTo>
                  <a:lnTo>
                    <a:pt x="265619" y="18963"/>
                  </a:lnTo>
                  <a:lnTo>
                    <a:pt x="266383" y="18936"/>
                  </a:lnTo>
                  <a:lnTo>
                    <a:pt x="267146" y="18904"/>
                  </a:lnTo>
                  <a:lnTo>
                    <a:pt x="267909" y="18867"/>
                  </a:lnTo>
                  <a:lnTo>
                    <a:pt x="268673" y="18824"/>
                  </a:lnTo>
                  <a:lnTo>
                    <a:pt x="269436" y="18776"/>
                  </a:lnTo>
                  <a:lnTo>
                    <a:pt x="270175" y="18723"/>
                  </a:lnTo>
                  <a:lnTo>
                    <a:pt x="270915" y="18664"/>
                  </a:lnTo>
                  <a:lnTo>
                    <a:pt x="271654" y="18600"/>
                  </a:lnTo>
                  <a:lnTo>
                    <a:pt x="272393" y="18531"/>
                  </a:lnTo>
                  <a:lnTo>
                    <a:pt x="273109" y="18451"/>
                  </a:lnTo>
                  <a:lnTo>
                    <a:pt x="273848" y="18371"/>
                  </a:lnTo>
                  <a:lnTo>
                    <a:pt x="274564" y="18285"/>
                  </a:lnTo>
                  <a:lnTo>
                    <a:pt x="275280" y="18189"/>
                  </a:lnTo>
                  <a:lnTo>
                    <a:pt x="275995" y="18093"/>
                  </a:lnTo>
                  <a:lnTo>
                    <a:pt x="276687" y="17992"/>
                  </a:lnTo>
                  <a:lnTo>
                    <a:pt x="277379" y="17880"/>
                  </a:lnTo>
                  <a:lnTo>
                    <a:pt x="278070" y="17768"/>
                  </a:lnTo>
                  <a:lnTo>
                    <a:pt x="278762" y="17645"/>
                  </a:lnTo>
                  <a:lnTo>
                    <a:pt x="279454" y="17522"/>
                  </a:lnTo>
                  <a:lnTo>
                    <a:pt x="280122" y="17389"/>
                  </a:lnTo>
                  <a:lnTo>
                    <a:pt x="280789" y="17256"/>
                  </a:lnTo>
                  <a:lnTo>
                    <a:pt x="281457" y="17112"/>
                  </a:lnTo>
                  <a:lnTo>
                    <a:pt x="282125" y="16962"/>
                  </a:lnTo>
                  <a:lnTo>
                    <a:pt x="282793" y="16813"/>
                  </a:lnTo>
                  <a:lnTo>
                    <a:pt x="283437" y="16653"/>
                  </a:lnTo>
                  <a:lnTo>
                    <a:pt x="284081" y="16487"/>
                  </a:lnTo>
                  <a:lnTo>
                    <a:pt x="284725" y="16317"/>
                  </a:lnTo>
                  <a:lnTo>
                    <a:pt x="285369" y="16146"/>
                  </a:lnTo>
                  <a:lnTo>
                    <a:pt x="286013" y="15964"/>
                  </a:lnTo>
                  <a:lnTo>
                    <a:pt x="286633" y="15778"/>
                  </a:lnTo>
                  <a:lnTo>
                    <a:pt x="287253" y="15586"/>
                  </a:lnTo>
                  <a:lnTo>
                    <a:pt x="287874" y="15388"/>
                  </a:lnTo>
                  <a:lnTo>
                    <a:pt x="288494" y="15185"/>
                  </a:lnTo>
                  <a:lnTo>
                    <a:pt x="289090" y="14977"/>
                  </a:lnTo>
                  <a:lnTo>
                    <a:pt x="290092" y="14620"/>
                  </a:lnTo>
                  <a:lnTo>
                    <a:pt x="291070" y="14257"/>
                  </a:lnTo>
                  <a:lnTo>
                    <a:pt x="292000" y="13894"/>
                  </a:lnTo>
                  <a:lnTo>
                    <a:pt x="292930" y="13521"/>
                  </a:lnTo>
                  <a:lnTo>
                    <a:pt x="293813" y="13147"/>
                  </a:lnTo>
                  <a:lnTo>
                    <a:pt x="294671" y="12768"/>
                  </a:lnTo>
                  <a:lnTo>
                    <a:pt x="295506" y="12384"/>
                  </a:lnTo>
                  <a:lnTo>
                    <a:pt x="296317" y="12000"/>
                  </a:lnTo>
                  <a:lnTo>
                    <a:pt x="297128" y="11616"/>
                  </a:lnTo>
                  <a:lnTo>
                    <a:pt x="297915" y="11227"/>
                  </a:lnTo>
                  <a:lnTo>
                    <a:pt x="299442" y="10442"/>
                  </a:lnTo>
                  <a:lnTo>
                    <a:pt x="300945" y="9663"/>
                  </a:lnTo>
                  <a:lnTo>
                    <a:pt x="302423" y="8879"/>
                  </a:lnTo>
                  <a:lnTo>
                    <a:pt x="303067" y="8543"/>
                  </a:lnTo>
                  <a:lnTo>
                    <a:pt x="303711" y="8223"/>
                  </a:lnTo>
                  <a:lnTo>
                    <a:pt x="304355" y="7924"/>
                  </a:lnTo>
                  <a:lnTo>
                    <a:pt x="304976" y="7646"/>
                  </a:lnTo>
                  <a:lnTo>
                    <a:pt x="305596" y="7385"/>
                  </a:lnTo>
                  <a:lnTo>
                    <a:pt x="306216" y="7145"/>
                  </a:lnTo>
                  <a:lnTo>
                    <a:pt x="306836" y="6921"/>
                  </a:lnTo>
                  <a:lnTo>
                    <a:pt x="307456" y="6718"/>
                  </a:lnTo>
                  <a:lnTo>
                    <a:pt x="308076" y="6537"/>
                  </a:lnTo>
                  <a:lnTo>
                    <a:pt x="308387" y="6451"/>
                  </a:lnTo>
                  <a:lnTo>
                    <a:pt x="308697" y="6371"/>
                  </a:lnTo>
                  <a:lnTo>
                    <a:pt x="309007" y="6297"/>
                  </a:lnTo>
                  <a:lnTo>
                    <a:pt x="309317" y="6227"/>
                  </a:lnTo>
                  <a:lnTo>
                    <a:pt x="309651" y="6163"/>
                  </a:lnTo>
                  <a:lnTo>
                    <a:pt x="309961" y="6104"/>
                  </a:lnTo>
                  <a:lnTo>
                    <a:pt x="310271" y="6051"/>
                  </a:lnTo>
                  <a:lnTo>
                    <a:pt x="310605" y="5998"/>
                  </a:lnTo>
                  <a:lnTo>
                    <a:pt x="310915" y="5955"/>
                  </a:lnTo>
                  <a:lnTo>
                    <a:pt x="311249" y="5912"/>
                  </a:lnTo>
                  <a:lnTo>
                    <a:pt x="311583" y="5875"/>
                  </a:lnTo>
                  <a:lnTo>
                    <a:pt x="311917" y="5848"/>
                  </a:lnTo>
                  <a:lnTo>
                    <a:pt x="312251" y="5822"/>
                  </a:lnTo>
                  <a:lnTo>
                    <a:pt x="312585" y="5800"/>
                  </a:lnTo>
                  <a:lnTo>
                    <a:pt x="312942" y="5784"/>
                  </a:lnTo>
                  <a:lnTo>
                    <a:pt x="313276" y="5774"/>
                  </a:lnTo>
                  <a:lnTo>
                    <a:pt x="313634" y="5763"/>
                  </a:lnTo>
                  <a:lnTo>
                    <a:pt x="313992" y="5763"/>
                  </a:lnTo>
                  <a:lnTo>
                    <a:pt x="314350" y="5768"/>
                  </a:lnTo>
                  <a:lnTo>
                    <a:pt x="314707" y="5774"/>
                  </a:lnTo>
                  <a:lnTo>
                    <a:pt x="315089" y="5790"/>
                  </a:lnTo>
                  <a:lnTo>
                    <a:pt x="315447" y="5806"/>
                  </a:lnTo>
                  <a:lnTo>
                    <a:pt x="315828" y="5832"/>
                  </a:lnTo>
                  <a:lnTo>
                    <a:pt x="316210" y="5859"/>
                  </a:lnTo>
                  <a:lnTo>
                    <a:pt x="316616" y="5891"/>
                  </a:lnTo>
                  <a:lnTo>
                    <a:pt x="316997" y="5928"/>
                  </a:lnTo>
                  <a:lnTo>
                    <a:pt x="317403" y="5971"/>
                  </a:lnTo>
                  <a:lnTo>
                    <a:pt x="317808" y="6019"/>
                  </a:lnTo>
                  <a:lnTo>
                    <a:pt x="318214" y="6072"/>
                  </a:lnTo>
                  <a:lnTo>
                    <a:pt x="318643" y="6131"/>
                  </a:lnTo>
                  <a:lnTo>
                    <a:pt x="319072" y="6190"/>
                  </a:lnTo>
                  <a:lnTo>
                    <a:pt x="319502" y="6259"/>
                  </a:lnTo>
                  <a:lnTo>
                    <a:pt x="320384" y="6409"/>
                  </a:lnTo>
                  <a:lnTo>
                    <a:pt x="321314" y="6574"/>
                  </a:lnTo>
                  <a:lnTo>
                    <a:pt x="322269" y="6766"/>
                  </a:lnTo>
                  <a:lnTo>
                    <a:pt x="323246" y="6974"/>
                  </a:lnTo>
                  <a:lnTo>
                    <a:pt x="324248" y="7204"/>
                  </a:lnTo>
                  <a:lnTo>
                    <a:pt x="325298" y="7449"/>
                  </a:lnTo>
                  <a:lnTo>
                    <a:pt x="326395" y="7716"/>
                  </a:lnTo>
                  <a:lnTo>
                    <a:pt x="329448" y="8489"/>
                  </a:lnTo>
                  <a:lnTo>
                    <a:pt x="332477" y="9268"/>
                  </a:lnTo>
                  <a:lnTo>
                    <a:pt x="335483" y="10053"/>
                  </a:lnTo>
                  <a:lnTo>
                    <a:pt x="338464" y="10842"/>
                  </a:lnTo>
                  <a:lnTo>
                    <a:pt x="341422" y="11637"/>
                  </a:lnTo>
                  <a:lnTo>
                    <a:pt x="344356" y="12432"/>
                  </a:lnTo>
                  <a:lnTo>
                    <a:pt x="347266" y="13233"/>
                  </a:lnTo>
                  <a:lnTo>
                    <a:pt x="350176" y="14038"/>
                  </a:lnTo>
                  <a:lnTo>
                    <a:pt x="355948" y="15650"/>
                  </a:lnTo>
                  <a:lnTo>
                    <a:pt x="361696" y="17266"/>
                  </a:lnTo>
                  <a:lnTo>
                    <a:pt x="367469" y="18883"/>
                  </a:lnTo>
                  <a:lnTo>
                    <a:pt x="370379" y="19689"/>
                  </a:lnTo>
                  <a:lnTo>
                    <a:pt x="373265" y="20489"/>
                  </a:lnTo>
                  <a:lnTo>
                    <a:pt x="373718" y="20617"/>
                  </a:lnTo>
                  <a:lnTo>
                    <a:pt x="374147" y="20750"/>
                  </a:lnTo>
                  <a:lnTo>
                    <a:pt x="375006" y="21022"/>
                  </a:lnTo>
                  <a:lnTo>
                    <a:pt x="375435" y="21156"/>
                  </a:lnTo>
                  <a:lnTo>
                    <a:pt x="375888" y="21284"/>
                  </a:lnTo>
                  <a:lnTo>
                    <a:pt x="376365" y="21401"/>
                  </a:lnTo>
                  <a:lnTo>
                    <a:pt x="376604" y="21460"/>
                  </a:lnTo>
                  <a:lnTo>
                    <a:pt x="376842" y="21513"/>
                  </a:lnTo>
                  <a:lnTo>
                    <a:pt x="377105" y="21561"/>
                  </a:lnTo>
                  <a:lnTo>
                    <a:pt x="377367" y="21604"/>
                  </a:lnTo>
                  <a:lnTo>
                    <a:pt x="377653" y="21647"/>
                  </a:lnTo>
                  <a:lnTo>
                    <a:pt x="377940" y="21684"/>
                  </a:lnTo>
                  <a:lnTo>
                    <a:pt x="378226" y="21716"/>
                  </a:lnTo>
                  <a:lnTo>
                    <a:pt x="378536" y="21737"/>
                  </a:lnTo>
                  <a:lnTo>
                    <a:pt x="378846" y="21759"/>
                  </a:lnTo>
                  <a:lnTo>
                    <a:pt x="379156" y="21775"/>
                  </a:lnTo>
                  <a:lnTo>
                    <a:pt x="379514" y="21780"/>
                  </a:lnTo>
                  <a:lnTo>
                    <a:pt x="379872" y="21785"/>
                  </a:lnTo>
                  <a:lnTo>
                    <a:pt x="380230" y="21780"/>
                  </a:lnTo>
                  <a:lnTo>
                    <a:pt x="380611" y="21764"/>
                  </a:lnTo>
                  <a:lnTo>
                    <a:pt x="381017" y="21743"/>
                  </a:lnTo>
                  <a:lnTo>
                    <a:pt x="381422" y="21716"/>
                  </a:lnTo>
                  <a:lnTo>
                    <a:pt x="381851" y="21679"/>
                  </a:lnTo>
                  <a:lnTo>
                    <a:pt x="382305" y="21631"/>
                  </a:lnTo>
                  <a:lnTo>
                    <a:pt x="382734" y="21583"/>
                  </a:lnTo>
                  <a:lnTo>
                    <a:pt x="383116" y="21529"/>
                  </a:lnTo>
                  <a:lnTo>
                    <a:pt x="383473" y="21476"/>
                  </a:lnTo>
                  <a:lnTo>
                    <a:pt x="383807" y="21417"/>
                  </a:lnTo>
                  <a:lnTo>
                    <a:pt x="384117" y="21359"/>
                  </a:lnTo>
                  <a:lnTo>
                    <a:pt x="384404" y="21300"/>
                  </a:lnTo>
                  <a:lnTo>
                    <a:pt x="384642" y="21236"/>
                  </a:lnTo>
                  <a:lnTo>
                    <a:pt x="384881" y="21167"/>
                  </a:lnTo>
                  <a:lnTo>
                    <a:pt x="385072" y="21103"/>
                  </a:lnTo>
                  <a:lnTo>
                    <a:pt x="385262" y="21028"/>
                  </a:lnTo>
                  <a:lnTo>
                    <a:pt x="385405" y="20958"/>
                  </a:lnTo>
                  <a:lnTo>
                    <a:pt x="385549" y="20884"/>
                  </a:lnTo>
                  <a:lnTo>
                    <a:pt x="385668" y="20809"/>
                  </a:lnTo>
                  <a:lnTo>
                    <a:pt x="385763" y="20734"/>
                  </a:lnTo>
                  <a:lnTo>
                    <a:pt x="385835" y="20654"/>
                  </a:lnTo>
                  <a:lnTo>
                    <a:pt x="385882" y="20574"/>
                  </a:lnTo>
                  <a:lnTo>
                    <a:pt x="385930" y="20494"/>
                  </a:lnTo>
                  <a:lnTo>
                    <a:pt x="385954" y="20414"/>
                  </a:lnTo>
                  <a:lnTo>
                    <a:pt x="385954" y="20334"/>
                  </a:lnTo>
                  <a:lnTo>
                    <a:pt x="385954" y="20249"/>
                  </a:lnTo>
                  <a:lnTo>
                    <a:pt x="385882" y="20083"/>
                  </a:lnTo>
                  <a:lnTo>
                    <a:pt x="385763" y="19913"/>
                  </a:lnTo>
                  <a:lnTo>
                    <a:pt x="385596" y="19737"/>
                  </a:lnTo>
                  <a:lnTo>
                    <a:pt x="385382" y="19566"/>
                  </a:lnTo>
                  <a:lnTo>
                    <a:pt x="385143" y="19390"/>
                  </a:lnTo>
                  <a:lnTo>
                    <a:pt x="384881" y="19219"/>
                  </a:lnTo>
                  <a:lnTo>
                    <a:pt x="384046" y="18707"/>
                  </a:lnTo>
                  <a:lnTo>
                    <a:pt x="383593" y="18456"/>
                  </a:lnTo>
                  <a:lnTo>
                    <a:pt x="383139" y="18200"/>
                  </a:lnTo>
                  <a:lnTo>
                    <a:pt x="382639" y="17955"/>
                  </a:lnTo>
                  <a:lnTo>
                    <a:pt x="382138" y="17709"/>
                  </a:lnTo>
                  <a:lnTo>
                    <a:pt x="381565" y="17469"/>
                  </a:lnTo>
                  <a:lnTo>
                    <a:pt x="380993" y="17234"/>
                  </a:lnTo>
                  <a:lnTo>
                    <a:pt x="379800" y="16797"/>
                  </a:lnTo>
                  <a:lnTo>
                    <a:pt x="378608" y="16359"/>
                  </a:lnTo>
                  <a:lnTo>
                    <a:pt x="377415" y="15927"/>
                  </a:lnTo>
                  <a:lnTo>
                    <a:pt x="376198" y="15495"/>
                  </a:lnTo>
                  <a:lnTo>
                    <a:pt x="374982" y="15068"/>
                  </a:lnTo>
                  <a:lnTo>
                    <a:pt x="373742" y="14641"/>
                  </a:lnTo>
                  <a:lnTo>
                    <a:pt x="372478" y="14214"/>
                  </a:lnTo>
                  <a:lnTo>
                    <a:pt x="371213" y="13793"/>
                  </a:lnTo>
                  <a:lnTo>
                    <a:pt x="369925" y="13377"/>
                  </a:lnTo>
                  <a:lnTo>
                    <a:pt x="368613" y="12961"/>
                  </a:lnTo>
                  <a:lnTo>
                    <a:pt x="367302" y="12544"/>
                  </a:lnTo>
                  <a:lnTo>
                    <a:pt x="365966" y="12139"/>
                  </a:lnTo>
                  <a:lnTo>
                    <a:pt x="364630" y="11728"/>
                  </a:lnTo>
                  <a:lnTo>
                    <a:pt x="363247" y="11328"/>
                  </a:lnTo>
                  <a:lnTo>
                    <a:pt x="361863" y="10928"/>
                  </a:lnTo>
                  <a:lnTo>
                    <a:pt x="360480" y="10528"/>
                  </a:lnTo>
                  <a:lnTo>
                    <a:pt x="359049" y="10133"/>
                  </a:lnTo>
                  <a:lnTo>
                    <a:pt x="357618" y="9743"/>
                  </a:lnTo>
                  <a:lnTo>
                    <a:pt x="356163" y="9354"/>
                  </a:lnTo>
                  <a:lnTo>
                    <a:pt x="354684" y="8970"/>
                  </a:lnTo>
                  <a:lnTo>
                    <a:pt x="353181" y="8591"/>
                  </a:lnTo>
                  <a:lnTo>
                    <a:pt x="351678" y="8212"/>
                  </a:lnTo>
                  <a:lnTo>
                    <a:pt x="350128" y="7838"/>
                  </a:lnTo>
                  <a:lnTo>
                    <a:pt x="348578" y="7470"/>
                  </a:lnTo>
                  <a:lnTo>
                    <a:pt x="347003" y="7108"/>
                  </a:lnTo>
                  <a:lnTo>
                    <a:pt x="345405" y="6745"/>
                  </a:lnTo>
                  <a:lnTo>
                    <a:pt x="343783" y="6387"/>
                  </a:lnTo>
                  <a:lnTo>
                    <a:pt x="342161" y="6035"/>
                  </a:lnTo>
                  <a:lnTo>
                    <a:pt x="340492" y="5688"/>
                  </a:lnTo>
                  <a:lnTo>
                    <a:pt x="338798" y="5341"/>
                  </a:lnTo>
                  <a:lnTo>
                    <a:pt x="337081" y="5000"/>
                  </a:lnTo>
                  <a:lnTo>
                    <a:pt x="335363" y="4664"/>
                  </a:lnTo>
                  <a:lnTo>
                    <a:pt x="334576" y="4514"/>
                  </a:lnTo>
                  <a:lnTo>
                    <a:pt x="333765" y="4370"/>
                  </a:lnTo>
                  <a:lnTo>
                    <a:pt x="332930" y="4226"/>
                  </a:lnTo>
                  <a:lnTo>
                    <a:pt x="332096" y="4082"/>
                  </a:lnTo>
                  <a:lnTo>
                    <a:pt x="331237" y="3944"/>
                  </a:lnTo>
                  <a:lnTo>
                    <a:pt x="330354" y="3810"/>
                  </a:lnTo>
                  <a:lnTo>
                    <a:pt x="329472" y="3677"/>
                  </a:lnTo>
                  <a:lnTo>
                    <a:pt x="328589" y="3549"/>
                  </a:lnTo>
                  <a:lnTo>
                    <a:pt x="327683" y="3426"/>
                  </a:lnTo>
                  <a:lnTo>
                    <a:pt x="326777" y="3309"/>
                  </a:lnTo>
                  <a:lnTo>
                    <a:pt x="325846" y="3197"/>
                  </a:lnTo>
                  <a:lnTo>
                    <a:pt x="324916" y="3090"/>
                  </a:lnTo>
                  <a:lnTo>
                    <a:pt x="323986" y="2989"/>
                  </a:lnTo>
                  <a:lnTo>
                    <a:pt x="323032" y="2893"/>
                  </a:lnTo>
                  <a:lnTo>
                    <a:pt x="322078" y="2802"/>
                  </a:lnTo>
                  <a:lnTo>
                    <a:pt x="321124" y="2716"/>
                  </a:lnTo>
                  <a:lnTo>
                    <a:pt x="320122" y="2636"/>
                  </a:lnTo>
                  <a:lnTo>
                    <a:pt x="319120" y="2567"/>
                  </a:lnTo>
                  <a:lnTo>
                    <a:pt x="318118" y="2508"/>
                  </a:lnTo>
                  <a:lnTo>
                    <a:pt x="317140" y="2460"/>
                  </a:lnTo>
                  <a:lnTo>
                    <a:pt x="316186" y="2418"/>
                  </a:lnTo>
                  <a:lnTo>
                    <a:pt x="315208" y="2386"/>
                  </a:lnTo>
                  <a:lnTo>
                    <a:pt x="314278" y="2364"/>
                  </a:lnTo>
                  <a:lnTo>
                    <a:pt x="313324" y="2354"/>
                  </a:lnTo>
                  <a:lnTo>
                    <a:pt x="312394" y="2348"/>
                  </a:lnTo>
                  <a:lnTo>
                    <a:pt x="311463" y="2359"/>
                  </a:lnTo>
                  <a:lnTo>
                    <a:pt x="310557" y="2375"/>
                  </a:lnTo>
                  <a:lnTo>
                    <a:pt x="309675" y="2396"/>
                  </a:lnTo>
                  <a:lnTo>
                    <a:pt x="308768" y="2434"/>
                  </a:lnTo>
                  <a:lnTo>
                    <a:pt x="307909" y="2476"/>
                  </a:lnTo>
                  <a:lnTo>
                    <a:pt x="307051" y="2524"/>
                  </a:lnTo>
                  <a:lnTo>
                    <a:pt x="306192" y="2588"/>
                  </a:lnTo>
                  <a:lnTo>
                    <a:pt x="305357" y="2658"/>
                  </a:lnTo>
                  <a:lnTo>
                    <a:pt x="304546" y="2738"/>
                  </a:lnTo>
                  <a:lnTo>
                    <a:pt x="303735" y="2823"/>
                  </a:lnTo>
                  <a:lnTo>
                    <a:pt x="302924" y="2925"/>
                  </a:lnTo>
                  <a:lnTo>
                    <a:pt x="302161" y="3026"/>
                  </a:lnTo>
                  <a:lnTo>
                    <a:pt x="301398" y="3143"/>
                  </a:lnTo>
                  <a:lnTo>
                    <a:pt x="300658" y="3266"/>
                  </a:lnTo>
                  <a:lnTo>
                    <a:pt x="299919" y="3399"/>
                  </a:lnTo>
                  <a:lnTo>
                    <a:pt x="299203" y="3538"/>
                  </a:lnTo>
                  <a:lnTo>
                    <a:pt x="298512" y="3687"/>
                  </a:lnTo>
                  <a:lnTo>
                    <a:pt x="297820" y="3848"/>
                  </a:lnTo>
                  <a:lnTo>
                    <a:pt x="297152" y="4013"/>
                  </a:lnTo>
                  <a:lnTo>
                    <a:pt x="296508" y="4189"/>
                  </a:lnTo>
                  <a:lnTo>
                    <a:pt x="295888" y="4370"/>
                  </a:lnTo>
                  <a:lnTo>
                    <a:pt x="295292" y="4563"/>
                  </a:lnTo>
                  <a:lnTo>
                    <a:pt x="294695" y="4760"/>
                  </a:lnTo>
                  <a:lnTo>
                    <a:pt x="294075" y="4989"/>
                  </a:lnTo>
                  <a:lnTo>
                    <a:pt x="293455" y="5224"/>
                  </a:lnTo>
                  <a:lnTo>
                    <a:pt x="292883" y="5464"/>
                  </a:lnTo>
                  <a:lnTo>
                    <a:pt x="292310" y="5704"/>
                  </a:lnTo>
                  <a:lnTo>
                    <a:pt x="291761" y="5944"/>
                  </a:lnTo>
                  <a:lnTo>
                    <a:pt x="291237" y="6190"/>
                  </a:lnTo>
                  <a:lnTo>
                    <a:pt x="290187" y="6681"/>
                  </a:lnTo>
                  <a:lnTo>
                    <a:pt x="289162" y="7172"/>
                  </a:lnTo>
                  <a:lnTo>
                    <a:pt x="288112" y="7662"/>
                  </a:lnTo>
                  <a:lnTo>
                    <a:pt x="287587" y="7908"/>
                  </a:lnTo>
                  <a:lnTo>
                    <a:pt x="287039" y="8153"/>
                  </a:lnTo>
                  <a:lnTo>
                    <a:pt x="286466" y="8393"/>
                  </a:lnTo>
                  <a:lnTo>
                    <a:pt x="285894" y="8628"/>
                  </a:lnTo>
                  <a:lnTo>
                    <a:pt x="284272" y="9279"/>
                  </a:lnTo>
                  <a:lnTo>
                    <a:pt x="282626" y="9925"/>
                  </a:lnTo>
                  <a:lnTo>
                    <a:pt x="280980" y="10565"/>
                  </a:lnTo>
                  <a:lnTo>
                    <a:pt x="279287" y="11205"/>
                  </a:lnTo>
                  <a:lnTo>
                    <a:pt x="277593" y="11840"/>
                  </a:lnTo>
                  <a:lnTo>
                    <a:pt x="275852" y="12470"/>
                  </a:lnTo>
                  <a:lnTo>
                    <a:pt x="274087" y="13099"/>
                  </a:lnTo>
                  <a:lnTo>
                    <a:pt x="272250" y="13718"/>
                  </a:lnTo>
                  <a:lnTo>
                    <a:pt x="271893" y="13830"/>
                  </a:lnTo>
                  <a:lnTo>
                    <a:pt x="271535" y="13942"/>
                  </a:lnTo>
                  <a:lnTo>
                    <a:pt x="271153" y="14044"/>
                  </a:lnTo>
                  <a:lnTo>
                    <a:pt x="270748" y="14140"/>
                  </a:lnTo>
                  <a:lnTo>
                    <a:pt x="270342" y="14236"/>
                  </a:lnTo>
                  <a:lnTo>
                    <a:pt x="269937" y="14321"/>
                  </a:lnTo>
                  <a:lnTo>
                    <a:pt x="269507" y="14401"/>
                  </a:lnTo>
                  <a:lnTo>
                    <a:pt x="269078" y="14476"/>
                  </a:lnTo>
                  <a:lnTo>
                    <a:pt x="268625" y="14545"/>
                  </a:lnTo>
                  <a:lnTo>
                    <a:pt x="268172" y="14609"/>
                  </a:lnTo>
                  <a:lnTo>
                    <a:pt x="267718" y="14668"/>
                  </a:lnTo>
                  <a:lnTo>
                    <a:pt x="267241" y="14721"/>
                  </a:lnTo>
                  <a:lnTo>
                    <a:pt x="266764" y="14764"/>
                  </a:lnTo>
                  <a:lnTo>
                    <a:pt x="266287" y="14807"/>
                  </a:lnTo>
                  <a:lnTo>
                    <a:pt x="265810" y="14839"/>
                  </a:lnTo>
                  <a:lnTo>
                    <a:pt x="265309" y="14871"/>
                  </a:lnTo>
                  <a:lnTo>
                    <a:pt x="264808" y="14892"/>
                  </a:lnTo>
                  <a:lnTo>
                    <a:pt x="264284" y="14908"/>
                  </a:lnTo>
                  <a:lnTo>
                    <a:pt x="263783" y="14919"/>
                  </a:lnTo>
                  <a:lnTo>
                    <a:pt x="263258" y="14929"/>
                  </a:lnTo>
                  <a:lnTo>
                    <a:pt x="262733" y="14929"/>
                  </a:lnTo>
                  <a:lnTo>
                    <a:pt x="262209" y="14919"/>
                  </a:lnTo>
                  <a:lnTo>
                    <a:pt x="261684" y="14908"/>
                  </a:lnTo>
                  <a:lnTo>
                    <a:pt x="261135" y="14892"/>
                  </a:lnTo>
                  <a:lnTo>
                    <a:pt x="260610" y="14865"/>
                  </a:lnTo>
                  <a:lnTo>
                    <a:pt x="260062" y="14839"/>
                  </a:lnTo>
                  <a:lnTo>
                    <a:pt x="259537" y="14801"/>
                  </a:lnTo>
                  <a:lnTo>
                    <a:pt x="258989" y="14764"/>
                  </a:lnTo>
                  <a:lnTo>
                    <a:pt x="258440" y="14716"/>
                  </a:lnTo>
                  <a:lnTo>
                    <a:pt x="257891" y="14663"/>
                  </a:lnTo>
                  <a:lnTo>
                    <a:pt x="257343" y="14604"/>
                  </a:lnTo>
                  <a:lnTo>
                    <a:pt x="256794" y="14540"/>
                  </a:lnTo>
                  <a:lnTo>
                    <a:pt x="255673" y="14396"/>
                  </a:lnTo>
                  <a:lnTo>
                    <a:pt x="254576" y="14252"/>
                  </a:lnTo>
                  <a:lnTo>
                    <a:pt x="253455" y="14102"/>
                  </a:lnTo>
                  <a:lnTo>
                    <a:pt x="252358" y="13953"/>
                  </a:lnTo>
                  <a:lnTo>
                    <a:pt x="251284" y="13798"/>
                  </a:lnTo>
                  <a:lnTo>
                    <a:pt x="250187" y="13638"/>
                  </a:lnTo>
                  <a:lnTo>
                    <a:pt x="248040" y="13313"/>
                  </a:lnTo>
                  <a:lnTo>
                    <a:pt x="245917" y="12982"/>
                  </a:lnTo>
                  <a:lnTo>
                    <a:pt x="243818" y="12640"/>
                  </a:lnTo>
                  <a:lnTo>
                    <a:pt x="241743" y="12299"/>
                  </a:lnTo>
                  <a:lnTo>
                    <a:pt x="239692" y="11947"/>
                  </a:lnTo>
                  <a:lnTo>
                    <a:pt x="236472" y="11397"/>
                  </a:lnTo>
                  <a:lnTo>
                    <a:pt x="233276" y="10842"/>
                  </a:lnTo>
                  <a:lnTo>
                    <a:pt x="226883" y="9727"/>
                  </a:lnTo>
                  <a:lnTo>
                    <a:pt x="220515" y="8601"/>
                  </a:lnTo>
                  <a:lnTo>
                    <a:pt x="214146" y="7481"/>
                  </a:lnTo>
                  <a:lnTo>
                    <a:pt x="210950" y="6926"/>
                  </a:lnTo>
                  <a:lnTo>
                    <a:pt x="207730" y="6371"/>
                  </a:lnTo>
                  <a:lnTo>
                    <a:pt x="204510" y="5822"/>
                  </a:lnTo>
                  <a:lnTo>
                    <a:pt x="201290" y="5277"/>
                  </a:lnTo>
                  <a:lnTo>
                    <a:pt x="198022" y="4739"/>
                  </a:lnTo>
                  <a:lnTo>
                    <a:pt x="194754" y="4210"/>
                  </a:lnTo>
                  <a:lnTo>
                    <a:pt x="191439" y="3687"/>
                  </a:lnTo>
                  <a:lnTo>
                    <a:pt x="188123" y="3175"/>
                  </a:lnTo>
                  <a:lnTo>
                    <a:pt x="187289" y="3047"/>
                  </a:lnTo>
                  <a:lnTo>
                    <a:pt x="186430" y="2925"/>
                  </a:lnTo>
                  <a:lnTo>
                    <a:pt x="185571" y="2807"/>
                  </a:lnTo>
                  <a:lnTo>
                    <a:pt x="184713" y="2690"/>
                  </a:lnTo>
                  <a:lnTo>
                    <a:pt x="183830" y="2572"/>
                  </a:lnTo>
                  <a:lnTo>
                    <a:pt x="182924" y="2460"/>
                  </a:lnTo>
                  <a:lnTo>
                    <a:pt x="181135" y="2247"/>
                  </a:lnTo>
                  <a:lnTo>
                    <a:pt x="179298" y="2039"/>
                  </a:lnTo>
                  <a:lnTo>
                    <a:pt x="177438" y="1841"/>
                  </a:lnTo>
                  <a:lnTo>
                    <a:pt x="175553" y="1649"/>
                  </a:lnTo>
                  <a:lnTo>
                    <a:pt x="173621" y="1473"/>
                  </a:lnTo>
                  <a:lnTo>
                    <a:pt x="171713" y="1303"/>
                  </a:lnTo>
                  <a:lnTo>
                    <a:pt x="169757" y="1142"/>
                  </a:lnTo>
                  <a:lnTo>
                    <a:pt x="167801" y="988"/>
                  </a:lnTo>
                  <a:lnTo>
                    <a:pt x="165822" y="844"/>
                  </a:lnTo>
                  <a:lnTo>
                    <a:pt x="163842" y="705"/>
                  </a:lnTo>
                  <a:lnTo>
                    <a:pt x="161862" y="577"/>
                  </a:lnTo>
                  <a:lnTo>
                    <a:pt x="159906" y="460"/>
                  </a:lnTo>
                  <a:lnTo>
                    <a:pt x="157927" y="342"/>
                  </a:lnTo>
                  <a:lnTo>
                    <a:pt x="156448" y="267"/>
                  </a:lnTo>
                  <a:lnTo>
                    <a:pt x="154993" y="198"/>
                  </a:lnTo>
                  <a:lnTo>
                    <a:pt x="153538" y="145"/>
                  </a:lnTo>
                  <a:lnTo>
                    <a:pt x="152083" y="97"/>
                  </a:lnTo>
                  <a:lnTo>
                    <a:pt x="150628" y="59"/>
                  </a:lnTo>
                  <a:lnTo>
                    <a:pt x="149173" y="27"/>
                  </a:lnTo>
                  <a:lnTo>
                    <a:pt x="147742" y="11"/>
                  </a:lnTo>
                  <a:lnTo>
                    <a:pt x="146310"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nvGrpSpPr>
            <p:cNvPr id="9" name="Group 8">
              <a:extLst>
                <a:ext uri="{FF2B5EF4-FFF2-40B4-BE49-F238E27FC236}">
                  <a16:creationId xmlns:a16="http://schemas.microsoft.com/office/drawing/2014/main" id="{D4E47ED9-15EF-AA43-B604-2A42E110E2AB}"/>
                </a:ext>
              </a:extLst>
            </p:cNvPr>
            <p:cNvGrpSpPr/>
            <p:nvPr/>
          </p:nvGrpSpPr>
          <p:grpSpPr>
            <a:xfrm>
              <a:off x="293138" y="1948486"/>
              <a:ext cx="2368997" cy="839852"/>
              <a:chOff x="180960" y="1777491"/>
              <a:chExt cx="2368997" cy="839852"/>
            </a:xfrm>
          </p:grpSpPr>
          <p:sp>
            <p:nvSpPr>
              <p:cNvPr id="56" name="Google Shape;1387;p39">
                <a:extLst>
                  <a:ext uri="{FF2B5EF4-FFF2-40B4-BE49-F238E27FC236}">
                    <a16:creationId xmlns:a16="http://schemas.microsoft.com/office/drawing/2014/main" id="{5FCA689D-9B04-634A-8EA6-648DB7F84A2A}"/>
                  </a:ext>
                </a:extLst>
              </p:cNvPr>
              <p:cNvSpPr/>
              <p:nvPr/>
            </p:nvSpPr>
            <p:spPr>
              <a:xfrm>
                <a:off x="180960" y="1777491"/>
                <a:ext cx="2368997" cy="794288"/>
              </a:xfrm>
              <a:custGeom>
                <a:avLst/>
                <a:gdLst/>
                <a:ahLst/>
                <a:cxnLst/>
                <a:rect l="l" t="t" r="r" b="b"/>
                <a:pathLst>
                  <a:path w="95846" h="31458" extrusionOk="0">
                    <a:moveTo>
                      <a:pt x="60248" y="1"/>
                    </a:moveTo>
                    <a:lnTo>
                      <a:pt x="58530" y="14"/>
                    </a:lnTo>
                    <a:lnTo>
                      <a:pt x="56812" y="55"/>
                    </a:lnTo>
                    <a:lnTo>
                      <a:pt x="55093" y="109"/>
                    </a:lnTo>
                    <a:lnTo>
                      <a:pt x="51657" y="231"/>
                    </a:lnTo>
                    <a:lnTo>
                      <a:pt x="48207" y="366"/>
                    </a:lnTo>
                    <a:lnTo>
                      <a:pt x="46664" y="420"/>
                    </a:lnTo>
                    <a:lnTo>
                      <a:pt x="45122" y="488"/>
                    </a:lnTo>
                    <a:lnTo>
                      <a:pt x="42051" y="623"/>
                    </a:lnTo>
                    <a:lnTo>
                      <a:pt x="40508" y="677"/>
                    </a:lnTo>
                    <a:lnTo>
                      <a:pt x="38966" y="732"/>
                    </a:lnTo>
                    <a:lnTo>
                      <a:pt x="37424" y="772"/>
                    </a:lnTo>
                    <a:lnTo>
                      <a:pt x="35881" y="799"/>
                    </a:lnTo>
                    <a:lnTo>
                      <a:pt x="31619" y="799"/>
                    </a:lnTo>
                    <a:lnTo>
                      <a:pt x="27357" y="745"/>
                    </a:lnTo>
                    <a:lnTo>
                      <a:pt x="23095" y="691"/>
                    </a:lnTo>
                    <a:lnTo>
                      <a:pt x="20958" y="677"/>
                    </a:lnTo>
                    <a:lnTo>
                      <a:pt x="18834" y="691"/>
                    </a:lnTo>
                    <a:lnTo>
                      <a:pt x="18103" y="691"/>
                    </a:lnTo>
                    <a:lnTo>
                      <a:pt x="17372" y="718"/>
                    </a:lnTo>
                    <a:lnTo>
                      <a:pt x="16655" y="745"/>
                    </a:lnTo>
                    <a:lnTo>
                      <a:pt x="15925" y="786"/>
                    </a:lnTo>
                    <a:lnTo>
                      <a:pt x="15208" y="840"/>
                    </a:lnTo>
                    <a:lnTo>
                      <a:pt x="14490" y="907"/>
                    </a:lnTo>
                    <a:lnTo>
                      <a:pt x="13773" y="989"/>
                    </a:lnTo>
                    <a:lnTo>
                      <a:pt x="13043" y="1070"/>
                    </a:lnTo>
                    <a:lnTo>
                      <a:pt x="12326" y="1164"/>
                    </a:lnTo>
                    <a:lnTo>
                      <a:pt x="11609" y="1273"/>
                    </a:lnTo>
                    <a:lnTo>
                      <a:pt x="10892" y="1381"/>
                    </a:lnTo>
                    <a:lnTo>
                      <a:pt x="10188" y="1516"/>
                    </a:lnTo>
                    <a:lnTo>
                      <a:pt x="9471" y="1652"/>
                    </a:lnTo>
                    <a:lnTo>
                      <a:pt x="8754" y="1800"/>
                    </a:lnTo>
                    <a:lnTo>
                      <a:pt x="8037" y="1949"/>
                    </a:lnTo>
                    <a:lnTo>
                      <a:pt x="7320" y="2125"/>
                    </a:lnTo>
                    <a:lnTo>
                      <a:pt x="6927" y="2233"/>
                    </a:lnTo>
                    <a:lnTo>
                      <a:pt x="6535" y="2355"/>
                    </a:lnTo>
                    <a:lnTo>
                      <a:pt x="6170" y="2490"/>
                    </a:lnTo>
                    <a:lnTo>
                      <a:pt x="5804" y="2639"/>
                    </a:lnTo>
                    <a:lnTo>
                      <a:pt x="5453" y="2802"/>
                    </a:lnTo>
                    <a:lnTo>
                      <a:pt x="5114" y="2977"/>
                    </a:lnTo>
                    <a:lnTo>
                      <a:pt x="4790" y="3167"/>
                    </a:lnTo>
                    <a:lnTo>
                      <a:pt x="4478" y="3370"/>
                    </a:lnTo>
                    <a:lnTo>
                      <a:pt x="4167" y="3586"/>
                    </a:lnTo>
                    <a:lnTo>
                      <a:pt x="3883" y="3816"/>
                    </a:lnTo>
                    <a:lnTo>
                      <a:pt x="3599" y="4060"/>
                    </a:lnTo>
                    <a:lnTo>
                      <a:pt x="3328" y="4303"/>
                    </a:lnTo>
                    <a:lnTo>
                      <a:pt x="3071" y="4560"/>
                    </a:lnTo>
                    <a:lnTo>
                      <a:pt x="2828" y="4818"/>
                    </a:lnTo>
                    <a:lnTo>
                      <a:pt x="2598" y="5088"/>
                    </a:lnTo>
                    <a:lnTo>
                      <a:pt x="2368" y="5372"/>
                    </a:lnTo>
                    <a:lnTo>
                      <a:pt x="2165" y="5656"/>
                    </a:lnTo>
                    <a:lnTo>
                      <a:pt x="1962" y="5954"/>
                    </a:lnTo>
                    <a:lnTo>
                      <a:pt x="1772" y="6252"/>
                    </a:lnTo>
                    <a:lnTo>
                      <a:pt x="1597" y="6549"/>
                    </a:lnTo>
                    <a:lnTo>
                      <a:pt x="1421" y="6861"/>
                    </a:lnTo>
                    <a:lnTo>
                      <a:pt x="1272" y="7172"/>
                    </a:lnTo>
                    <a:lnTo>
                      <a:pt x="1123" y="7483"/>
                    </a:lnTo>
                    <a:lnTo>
                      <a:pt x="988" y="7808"/>
                    </a:lnTo>
                    <a:lnTo>
                      <a:pt x="866" y="8119"/>
                    </a:lnTo>
                    <a:lnTo>
                      <a:pt x="744" y="8443"/>
                    </a:lnTo>
                    <a:lnTo>
                      <a:pt x="649" y="8768"/>
                    </a:lnTo>
                    <a:lnTo>
                      <a:pt x="555" y="9079"/>
                    </a:lnTo>
                    <a:lnTo>
                      <a:pt x="474" y="9404"/>
                    </a:lnTo>
                    <a:lnTo>
                      <a:pt x="392" y="9729"/>
                    </a:lnTo>
                    <a:lnTo>
                      <a:pt x="338" y="10040"/>
                    </a:lnTo>
                    <a:lnTo>
                      <a:pt x="284" y="10351"/>
                    </a:lnTo>
                    <a:lnTo>
                      <a:pt x="203" y="10919"/>
                    </a:lnTo>
                    <a:lnTo>
                      <a:pt x="149" y="11474"/>
                    </a:lnTo>
                    <a:lnTo>
                      <a:pt x="95" y="12029"/>
                    </a:lnTo>
                    <a:lnTo>
                      <a:pt x="54" y="12584"/>
                    </a:lnTo>
                    <a:lnTo>
                      <a:pt x="27" y="13152"/>
                    </a:lnTo>
                    <a:lnTo>
                      <a:pt x="14" y="13707"/>
                    </a:lnTo>
                    <a:lnTo>
                      <a:pt x="0" y="14261"/>
                    </a:lnTo>
                    <a:lnTo>
                      <a:pt x="0" y="14816"/>
                    </a:lnTo>
                    <a:lnTo>
                      <a:pt x="14" y="15384"/>
                    </a:lnTo>
                    <a:lnTo>
                      <a:pt x="27" y="15939"/>
                    </a:lnTo>
                    <a:lnTo>
                      <a:pt x="95" y="17062"/>
                    </a:lnTo>
                    <a:lnTo>
                      <a:pt x="176" y="18171"/>
                    </a:lnTo>
                    <a:lnTo>
                      <a:pt x="284" y="19294"/>
                    </a:lnTo>
                    <a:lnTo>
                      <a:pt x="392" y="20255"/>
                    </a:lnTo>
                    <a:lnTo>
                      <a:pt x="514" y="21216"/>
                    </a:lnTo>
                    <a:lnTo>
                      <a:pt x="663" y="22163"/>
                    </a:lnTo>
                    <a:lnTo>
                      <a:pt x="744" y="22636"/>
                    </a:lnTo>
                    <a:lnTo>
                      <a:pt x="839" y="23110"/>
                    </a:lnTo>
                    <a:lnTo>
                      <a:pt x="934" y="23570"/>
                    </a:lnTo>
                    <a:lnTo>
                      <a:pt x="1055" y="24043"/>
                    </a:lnTo>
                    <a:lnTo>
                      <a:pt x="1177" y="24503"/>
                    </a:lnTo>
                    <a:lnTo>
                      <a:pt x="1312" y="24963"/>
                    </a:lnTo>
                    <a:lnTo>
                      <a:pt x="1461" y="25423"/>
                    </a:lnTo>
                    <a:lnTo>
                      <a:pt x="1637" y="25870"/>
                    </a:lnTo>
                    <a:lnTo>
                      <a:pt x="1813" y="26330"/>
                    </a:lnTo>
                    <a:lnTo>
                      <a:pt x="2016" y="26776"/>
                    </a:lnTo>
                    <a:lnTo>
                      <a:pt x="2165" y="27060"/>
                    </a:lnTo>
                    <a:lnTo>
                      <a:pt x="2246" y="27196"/>
                    </a:lnTo>
                    <a:lnTo>
                      <a:pt x="2327" y="27318"/>
                    </a:lnTo>
                    <a:lnTo>
                      <a:pt x="2422" y="27426"/>
                    </a:lnTo>
                    <a:lnTo>
                      <a:pt x="2517" y="27534"/>
                    </a:lnTo>
                    <a:lnTo>
                      <a:pt x="2611" y="27629"/>
                    </a:lnTo>
                    <a:lnTo>
                      <a:pt x="2719" y="27710"/>
                    </a:lnTo>
                    <a:lnTo>
                      <a:pt x="2828" y="27791"/>
                    </a:lnTo>
                    <a:lnTo>
                      <a:pt x="2950" y="27859"/>
                    </a:lnTo>
                    <a:lnTo>
                      <a:pt x="3085" y="27913"/>
                    </a:lnTo>
                    <a:lnTo>
                      <a:pt x="3220" y="27953"/>
                    </a:lnTo>
                    <a:lnTo>
                      <a:pt x="3369" y="27981"/>
                    </a:lnTo>
                    <a:lnTo>
                      <a:pt x="3531" y="27994"/>
                    </a:lnTo>
                    <a:lnTo>
                      <a:pt x="3707" y="28008"/>
                    </a:lnTo>
                    <a:lnTo>
                      <a:pt x="3897" y="28008"/>
                    </a:lnTo>
                    <a:lnTo>
                      <a:pt x="5155" y="27940"/>
                    </a:lnTo>
                    <a:lnTo>
                      <a:pt x="6413" y="27899"/>
                    </a:lnTo>
                    <a:lnTo>
                      <a:pt x="7671" y="27899"/>
                    </a:lnTo>
                    <a:lnTo>
                      <a:pt x="8930" y="27913"/>
                    </a:lnTo>
                    <a:lnTo>
                      <a:pt x="10188" y="27953"/>
                    </a:lnTo>
                    <a:lnTo>
                      <a:pt x="11446" y="28008"/>
                    </a:lnTo>
                    <a:lnTo>
                      <a:pt x="12705" y="28089"/>
                    </a:lnTo>
                    <a:lnTo>
                      <a:pt x="13949" y="28170"/>
                    </a:lnTo>
                    <a:lnTo>
                      <a:pt x="15208" y="28265"/>
                    </a:lnTo>
                    <a:lnTo>
                      <a:pt x="16466" y="28373"/>
                    </a:lnTo>
                    <a:lnTo>
                      <a:pt x="18969" y="28589"/>
                    </a:lnTo>
                    <a:lnTo>
                      <a:pt x="21485" y="28806"/>
                    </a:lnTo>
                    <a:lnTo>
                      <a:pt x="22730" y="28901"/>
                    </a:lnTo>
                    <a:lnTo>
                      <a:pt x="23988" y="28995"/>
                    </a:lnTo>
                    <a:lnTo>
                      <a:pt x="24475" y="29022"/>
                    </a:lnTo>
                    <a:lnTo>
                      <a:pt x="24963" y="29036"/>
                    </a:lnTo>
                    <a:lnTo>
                      <a:pt x="25937" y="29036"/>
                    </a:lnTo>
                    <a:lnTo>
                      <a:pt x="26911" y="29022"/>
                    </a:lnTo>
                    <a:lnTo>
                      <a:pt x="27885" y="28982"/>
                    </a:lnTo>
                    <a:lnTo>
                      <a:pt x="28210" y="28968"/>
                    </a:lnTo>
                    <a:lnTo>
                      <a:pt x="28534" y="28928"/>
                    </a:lnTo>
                    <a:lnTo>
                      <a:pt x="29184" y="28833"/>
                    </a:lnTo>
                    <a:lnTo>
                      <a:pt x="29833" y="28738"/>
                    </a:lnTo>
                    <a:lnTo>
                      <a:pt x="30158" y="28698"/>
                    </a:lnTo>
                    <a:lnTo>
                      <a:pt x="30483" y="28684"/>
                    </a:lnTo>
                    <a:lnTo>
                      <a:pt x="31092" y="28671"/>
                    </a:lnTo>
                    <a:lnTo>
                      <a:pt x="35272" y="28671"/>
                    </a:lnTo>
                    <a:lnTo>
                      <a:pt x="35962" y="28657"/>
                    </a:lnTo>
                    <a:lnTo>
                      <a:pt x="36652" y="28630"/>
                    </a:lnTo>
                    <a:lnTo>
                      <a:pt x="38032" y="28576"/>
                    </a:lnTo>
                    <a:lnTo>
                      <a:pt x="38709" y="28562"/>
                    </a:lnTo>
                    <a:lnTo>
                      <a:pt x="39399" y="28549"/>
                    </a:lnTo>
                    <a:lnTo>
                      <a:pt x="40089" y="28535"/>
                    </a:lnTo>
                    <a:lnTo>
                      <a:pt x="40779" y="28549"/>
                    </a:lnTo>
                    <a:lnTo>
                      <a:pt x="41875" y="28589"/>
                    </a:lnTo>
                    <a:lnTo>
                      <a:pt x="42984" y="28643"/>
                    </a:lnTo>
                    <a:lnTo>
                      <a:pt x="45203" y="28752"/>
                    </a:lnTo>
                    <a:lnTo>
                      <a:pt x="47422" y="28901"/>
                    </a:lnTo>
                    <a:lnTo>
                      <a:pt x="49627" y="29049"/>
                    </a:lnTo>
                    <a:lnTo>
                      <a:pt x="49939" y="29076"/>
                    </a:lnTo>
                    <a:lnTo>
                      <a:pt x="50236" y="29117"/>
                    </a:lnTo>
                    <a:lnTo>
                      <a:pt x="50547" y="29171"/>
                    </a:lnTo>
                    <a:lnTo>
                      <a:pt x="50845" y="29239"/>
                    </a:lnTo>
                    <a:lnTo>
                      <a:pt x="51454" y="29388"/>
                    </a:lnTo>
                    <a:lnTo>
                      <a:pt x="52049" y="29523"/>
                    </a:lnTo>
                    <a:lnTo>
                      <a:pt x="53727" y="29942"/>
                    </a:lnTo>
                    <a:lnTo>
                      <a:pt x="55405" y="30362"/>
                    </a:lnTo>
                    <a:lnTo>
                      <a:pt x="57069" y="30768"/>
                    </a:lnTo>
                    <a:lnTo>
                      <a:pt x="57908" y="30957"/>
                    </a:lnTo>
                    <a:lnTo>
                      <a:pt x="58760" y="31133"/>
                    </a:lnTo>
                    <a:lnTo>
                      <a:pt x="59207" y="31214"/>
                    </a:lnTo>
                    <a:lnTo>
                      <a:pt x="59667" y="31282"/>
                    </a:lnTo>
                    <a:lnTo>
                      <a:pt x="60127" y="31349"/>
                    </a:lnTo>
                    <a:lnTo>
                      <a:pt x="60587" y="31390"/>
                    </a:lnTo>
                    <a:lnTo>
                      <a:pt x="61060" y="31417"/>
                    </a:lnTo>
                    <a:lnTo>
                      <a:pt x="61520" y="31444"/>
                    </a:lnTo>
                    <a:lnTo>
                      <a:pt x="61980" y="31458"/>
                    </a:lnTo>
                    <a:lnTo>
                      <a:pt x="62440" y="31458"/>
                    </a:lnTo>
                    <a:lnTo>
                      <a:pt x="63238" y="31444"/>
                    </a:lnTo>
                    <a:lnTo>
                      <a:pt x="64037" y="31431"/>
                    </a:lnTo>
                    <a:lnTo>
                      <a:pt x="65633" y="31376"/>
                    </a:lnTo>
                    <a:lnTo>
                      <a:pt x="67216" y="31295"/>
                    </a:lnTo>
                    <a:lnTo>
                      <a:pt x="68813" y="31201"/>
                    </a:lnTo>
                    <a:lnTo>
                      <a:pt x="72222" y="31011"/>
                    </a:lnTo>
                    <a:lnTo>
                      <a:pt x="75632" y="30808"/>
                    </a:lnTo>
                    <a:lnTo>
                      <a:pt x="79041" y="30578"/>
                    </a:lnTo>
                    <a:lnTo>
                      <a:pt x="82437" y="30348"/>
                    </a:lnTo>
                    <a:lnTo>
                      <a:pt x="82911" y="30308"/>
                    </a:lnTo>
                    <a:lnTo>
                      <a:pt x="83371" y="30294"/>
                    </a:lnTo>
                    <a:lnTo>
                      <a:pt x="83831" y="30281"/>
                    </a:lnTo>
                    <a:lnTo>
                      <a:pt x="84751" y="30281"/>
                    </a:lnTo>
                    <a:lnTo>
                      <a:pt x="85211" y="30294"/>
                    </a:lnTo>
                    <a:lnTo>
                      <a:pt x="85671" y="30308"/>
                    </a:lnTo>
                    <a:lnTo>
                      <a:pt x="86131" y="30348"/>
                    </a:lnTo>
                    <a:lnTo>
                      <a:pt x="87051" y="30429"/>
                    </a:lnTo>
                    <a:lnTo>
                      <a:pt x="87971" y="30538"/>
                    </a:lnTo>
                    <a:lnTo>
                      <a:pt x="88891" y="30686"/>
                    </a:lnTo>
                    <a:lnTo>
                      <a:pt x="89825" y="30862"/>
                    </a:lnTo>
                    <a:lnTo>
                      <a:pt x="89919" y="30754"/>
                    </a:lnTo>
                    <a:lnTo>
                      <a:pt x="90000" y="30686"/>
                    </a:lnTo>
                    <a:lnTo>
                      <a:pt x="90082" y="30632"/>
                    </a:lnTo>
                    <a:lnTo>
                      <a:pt x="90203" y="30578"/>
                    </a:lnTo>
                    <a:lnTo>
                      <a:pt x="90325" y="30524"/>
                    </a:lnTo>
                    <a:lnTo>
                      <a:pt x="90582" y="30456"/>
                    </a:lnTo>
                    <a:lnTo>
                      <a:pt x="91056" y="30308"/>
                    </a:lnTo>
                    <a:lnTo>
                      <a:pt x="91502" y="30132"/>
                    </a:lnTo>
                    <a:lnTo>
                      <a:pt x="91935" y="29929"/>
                    </a:lnTo>
                    <a:lnTo>
                      <a:pt x="92341" y="29712"/>
                    </a:lnTo>
                    <a:lnTo>
                      <a:pt x="92720" y="29469"/>
                    </a:lnTo>
                    <a:lnTo>
                      <a:pt x="93072" y="29198"/>
                    </a:lnTo>
                    <a:lnTo>
                      <a:pt x="93410" y="28914"/>
                    </a:lnTo>
                    <a:lnTo>
                      <a:pt x="93721" y="28603"/>
                    </a:lnTo>
                    <a:lnTo>
                      <a:pt x="94005" y="28278"/>
                    </a:lnTo>
                    <a:lnTo>
                      <a:pt x="94262" y="27926"/>
                    </a:lnTo>
                    <a:lnTo>
                      <a:pt x="94506" y="27561"/>
                    </a:lnTo>
                    <a:lnTo>
                      <a:pt x="94709" y="27169"/>
                    </a:lnTo>
                    <a:lnTo>
                      <a:pt x="94898" y="26763"/>
                    </a:lnTo>
                    <a:lnTo>
                      <a:pt x="95061" y="26330"/>
                    </a:lnTo>
                    <a:lnTo>
                      <a:pt x="95196" y="25883"/>
                    </a:lnTo>
                    <a:lnTo>
                      <a:pt x="95291" y="25410"/>
                    </a:lnTo>
                    <a:lnTo>
                      <a:pt x="95453" y="24585"/>
                    </a:lnTo>
                    <a:lnTo>
                      <a:pt x="95575" y="23759"/>
                    </a:lnTo>
                    <a:lnTo>
                      <a:pt x="95683" y="22920"/>
                    </a:lnTo>
                    <a:lnTo>
                      <a:pt x="95764" y="22068"/>
                    </a:lnTo>
                    <a:lnTo>
                      <a:pt x="95818" y="21229"/>
                    </a:lnTo>
                    <a:lnTo>
                      <a:pt x="95845" y="20390"/>
                    </a:lnTo>
                    <a:lnTo>
                      <a:pt x="95845" y="19551"/>
                    </a:lnTo>
                    <a:lnTo>
                      <a:pt x="95818" y="18713"/>
                    </a:lnTo>
                    <a:lnTo>
                      <a:pt x="95751" y="17116"/>
                    </a:lnTo>
                    <a:lnTo>
                      <a:pt x="95669" y="15533"/>
                    </a:lnTo>
                    <a:lnTo>
                      <a:pt x="95629" y="14735"/>
                    </a:lnTo>
                    <a:lnTo>
                      <a:pt x="95561" y="13937"/>
                    </a:lnTo>
                    <a:lnTo>
                      <a:pt x="95494" y="13152"/>
                    </a:lnTo>
                    <a:lnTo>
                      <a:pt x="95412" y="12354"/>
                    </a:lnTo>
                    <a:lnTo>
                      <a:pt x="95304" y="11569"/>
                    </a:lnTo>
                    <a:lnTo>
                      <a:pt x="95169" y="10784"/>
                    </a:lnTo>
                    <a:lnTo>
                      <a:pt x="95020" y="10013"/>
                    </a:lnTo>
                    <a:lnTo>
                      <a:pt x="94831" y="9242"/>
                    </a:lnTo>
                    <a:lnTo>
                      <a:pt x="94736" y="8849"/>
                    </a:lnTo>
                    <a:lnTo>
                      <a:pt x="94614" y="8471"/>
                    </a:lnTo>
                    <a:lnTo>
                      <a:pt x="94492" y="8092"/>
                    </a:lnTo>
                    <a:lnTo>
                      <a:pt x="94371" y="7713"/>
                    </a:lnTo>
                    <a:lnTo>
                      <a:pt x="94235" y="7334"/>
                    </a:lnTo>
                    <a:lnTo>
                      <a:pt x="94073" y="6955"/>
                    </a:lnTo>
                    <a:lnTo>
                      <a:pt x="93924" y="6576"/>
                    </a:lnTo>
                    <a:lnTo>
                      <a:pt x="93748" y="6211"/>
                    </a:lnTo>
                    <a:lnTo>
                      <a:pt x="93721" y="6116"/>
                    </a:lnTo>
                    <a:lnTo>
                      <a:pt x="93694" y="6035"/>
                    </a:lnTo>
                    <a:lnTo>
                      <a:pt x="93626" y="5710"/>
                    </a:lnTo>
                    <a:lnTo>
                      <a:pt x="93545" y="5399"/>
                    </a:lnTo>
                    <a:lnTo>
                      <a:pt x="93437" y="5102"/>
                    </a:lnTo>
                    <a:lnTo>
                      <a:pt x="93315" y="4831"/>
                    </a:lnTo>
                    <a:lnTo>
                      <a:pt x="93180" y="4574"/>
                    </a:lnTo>
                    <a:lnTo>
                      <a:pt x="93018" y="4344"/>
                    </a:lnTo>
                    <a:lnTo>
                      <a:pt x="92842" y="4114"/>
                    </a:lnTo>
                    <a:lnTo>
                      <a:pt x="92652" y="3911"/>
                    </a:lnTo>
                    <a:lnTo>
                      <a:pt x="92449" y="3708"/>
                    </a:lnTo>
                    <a:lnTo>
                      <a:pt x="92219" y="3532"/>
                    </a:lnTo>
                    <a:lnTo>
                      <a:pt x="91976" y="3356"/>
                    </a:lnTo>
                    <a:lnTo>
                      <a:pt x="91732" y="3207"/>
                    </a:lnTo>
                    <a:lnTo>
                      <a:pt x="91462" y="3059"/>
                    </a:lnTo>
                    <a:lnTo>
                      <a:pt x="91178" y="2923"/>
                    </a:lnTo>
                    <a:lnTo>
                      <a:pt x="90880" y="2802"/>
                    </a:lnTo>
                    <a:lnTo>
                      <a:pt x="90569" y="2680"/>
                    </a:lnTo>
                    <a:lnTo>
                      <a:pt x="89838" y="2436"/>
                    </a:lnTo>
                    <a:lnTo>
                      <a:pt x="89121" y="2206"/>
                    </a:lnTo>
                    <a:lnTo>
                      <a:pt x="88390" y="2017"/>
                    </a:lnTo>
                    <a:lnTo>
                      <a:pt x="87646" y="1841"/>
                    </a:lnTo>
                    <a:lnTo>
                      <a:pt x="86916" y="1679"/>
                    </a:lnTo>
                    <a:lnTo>
                      <a:pt x="86185" y="1543"/>
                    </a:lnTo>
                    <a:lnTo>
                      <a:pt x="85441" y="1422"/>
                    </a:lnTo>
                    <a:lnTo>
                      <a:pt x="84697" y="1313"/>
                    </a:lnTo>
                    <a:lnTo>
                      <a:pt x="83953" y="1232"/>
                    </a:lnTo>
                    <a:lnTo>
                      <a:pt x="83208" y="1151"/>
                    </a:lnTo>
                    <a:lnTo>
                      <a:pt x="82464" y="1097"/>
                    </a:lnTo>
                    <a:lnTo>
                      <a:pt x="81707" y="1043"/>
                    </a:lnTo>
                    <a:lnTo>
                      <a:pt x="80949" y="1016"/>
                    </a:lnTo>
                    <a:lnTo>
                      <a:pt x="80205" y="989"/>
                    </a:lnTo>
                    <a:lnTo>
                      <a:pt x="79447" y="975"/>
                    </a:lnTo>
                    <a:lnTo>
                      <a:pt x="78689" y="975"/>
                    </a:lnTo>
                    <a:lnTo>
                      <a:pt x="76795" y="962"/>
                    </a:lnTo>
                    <a:lnTo>
                      <a:pt x="74915" y="934"/>
                    </a:lnTo>
                    <a:lnTo>
                      <a:pt x="73968" y="907"/>
                    </a:lnTo>
                    <a:lnTo>
                      <a:pt x="73034" y="880"/>
                    </a:lnTo>
                    <a:lnTo>
                      <a:pt x="72087" y="826"/>
                    </a:lnTo>
                    <a:lnTo>
                      <a:pt x="71140" y="772"/>
                    </a:lnTo>
                    <a:lnTo>
                      <a:pt x="70003" y="691"/>
                    </a:lnTo>
                    <a:lnTo>
                      <a:pt x="68853" y="583"/>
                    </a:lnTo>
                    <a:lnTo>
                      <a:pt x="66553" y="326"/>
                    </a:lnTo>
                    <a:lnTo>
                      <a:pt x="65403" y="204"/>
                    </a:lnTo>
                    <a:lnTo>
                      <a:pt x="64267" y="109"/>
                    </a:lnTo>
                    <a:lnTo>
                      <a:pt x="63685" y="69"/>
                    </a:lnTo>
                    <a:lnTo>
                      <a:pt x="63117" y="41"/>
                    </a:lnTo>
                    <a:lnTo>
                      <a:pt x="62535" y="14"/>
                    </a:lnTo>
                    <a:lnTo>
                      <a:pt x="61967" y="1"/>
                    </a:lnTo>
                    <a:close/>
                  </a:path>
                </a:pathLst>
              </a:custGeom>
              <a:solidFill>
                <a:schemeClr val="accent5">
                  <a:lumMod val="60000"/>
                  <a:lumOff val="40000"/>
                </a:schemeClr>
              </a:solidFill>
              <a:ln>
                <a:noFill/>
              </a:ln>
            </p:spPr>
            <p:txBody>
              <a:bodyPr spcFirstLastPara="1" wrap="square" lIns="182850" tIns="182850" rIns="182850" bIns="182850" anchor="ctr" anchorCtr="0">
                <a:noAutofit/>
              </a:bodyPr>
              <a:lstStyle/>
              <a:p>
                <a:endParaRPr sz="3600"/>
              </a:p>
            </p:txBody>
          </p:sp>
          <p:grpSp>
            <p:nvGrpSpPr>
              <p:cNvPr id="29" name="Google Shape;1421;p39">
                <a:extLst>
                  <a:ext uri="{FF2B5EF4-FFF2-40B4-BE49-F238E27FC236}">
                    <a16:creationId xmlns:a16="http://schemas.microsoft.com/office/drawing/2014/main" id="{1AD9AAD8-ACDB-B143-88BA-856E93BEBD80}"/>
                  </a:ext>
                </a:extLst>
              </p:cNvPr>
              <p:cNvGrpSpPr/>
              <p:nvPr/>
            </p:nvGrpSpPr>
            <p:grpSpPr>
              <a:xfrm>
                <a:off x="234654" y="1823055"/>
                <a:ext cx="2193839" cy="794288"/>
                <a:chOff x="407150" y="469887"/>
                <a:chExt cx="7570601" cy="3598113"/>
              </a:xfrm>
            </p:grpSpPr>
            <p:sp>
              <p:nvSpPr>
                <p:cNvPr id="30" name="Google Shape;1422;p39">
                  <a:extLst>
                    <a:ext uri="{FF2B5EF4-FFF2-40B4-BE49-F238E27FC236}">
                      <a16:creationId xmlns:a16="http://schemas.microsoft.com/office/drawing/2014/main" id="{16E7D2D4-F975-A44D-85B1-91101FC75747}"/>
                    </a:ext>
                  </a:extLst>
                </p:cNvPr>
                <p:cNvSpPr/>
                <p:nvPr/>
              </p:nvSpPr>
              <p:spPr>
                <a:xfrm>
                  <a:off x="834001" y="469887"/>
                  <a:ext cx="7143750" cy="2637049"/>
                </a:xfrm>
                <a:custGeom>
                  <a:avLst/>
                  <a:gdLst/>
                  <a:ahLst/>
                  <a:cxnLst/>
                  <a:rect l="l" t="t" r="r" b="b"/>
                  <a:pathLst>
                    <a:path w="285750" h="105482" extrusionOk="0">
                      <a:moveTo>
                        <a:pt x="78194" y="86390"/>
                      </a:moveTo>
                      <a:lnTo>
                        <a:pt x="78604" y="86408"/>
                      </a:lnTo>
                      <a:lnTo>
                        <a:pt x="79051" y="86446"/>
                      </a:lnTo>
                      <a:lnTo>
                        <a:pt x="79498" y="86520"/>
                      </a:lnTo>
                      <a:lnTo>
                        <a:pt x="79964" y="86613"/>
                      </a:lnTo>
                      <a:lnTo>
                        <a:pt x="80429" y="86725"/>
                      </a:lnTo>
                      <a:lnTo>
                        <a:pt x="80094" y="87731"/>
                      </a:lnTo>
                      <a:lnTo>
                        <a:pt x="79927" y="88215"/>
                      </a:lnTo>
                      <a:lnTo>
                        <a:pt x="79740" y="88662"/>
                      </a:lnTo>
                      <a:lnTo>
                        <a:pt x="79573" y="89072"/>
                      </a:lnTo>
                      <a:lnTo>
                        <a:pt x="79386" y="89482"/>
                      </a:lnTo>
                      <a:lnTo>
                        <a:pt x="79200" y="89854"/>
                      </a:lnTo>
                      <a:lnTo>
                        <a:pt x="79014" y="90208"/>
                      </a:lnTo>
                      <a:lnTo>
                        <a:pt x="78809" y="90544"/>
                      </a:lnTo>
                      <a:lnTo>
                        <a:pt x="78604" y="90842"/>
                      </a:lnTo>
                      <a:lnTo>
                        <a:pt x="78399" y="91140"/>
                      </a:lnTo>
                      <a:lnTo>
                        <a:pt x="78176" y="91400"/>
                      </a:lnTo>
                      <a:lnTo>
                        <a:pt x="77952" y="91643"/>
                      </a:lnTo>
                      <a:lnTo>
                        <a:pt x="77710" y="91866"/>
                      </a:lnTo>
                      <a:lnTo>
                        <a:pt x="77468" y="92071"/>
                      </a:lnTo>
                      <a:lnTo>
                        <a:pt x="77207" y="92257"/>
                      </a:lnTo>
                      <a:lnTo>
                        <a:pt x="76946" y="92425"/>
                      </a:lnTo>
                      <a:lnTo>
                        <a:pt x="76667" y="92574"/>
                      </a:lnTo>
                      <a:lnTo>
                        <a:pt x="76369" y="92704"/>
                      </a:lnTo>
                      <a:lnTo>
                        <a:pt x="76071" y="92816"/>
                      </a:lnTo>
                      <a:lnTo>
                        <a:pt x="75736" y="92909"/>
                      </a:lnTo>
                      <a:lnTo>
                        <a:pt x="75400" y="92984"/>
                      </a:lnTo>
                      <a:lnTo>
                        <a:pt x="75065" y="93039"/>
                      </a:lnTo>
                      <a:lnTo>
                        <a:pt x="74692" y="93077"/>
                      </a:lnTo>
                      <a:lnTo>
                        <a:pt x="74301" y="93114"/>
                      </a:lnTo>
                      <a:lnTo>
                        <a:pt x="73500" y="93114"/>
                      </a:lnTo>
                      <a:lnTo>
                        <a:pt x="73053" y="93095"/>
                      </a:lnTo>
                      <a:lnTo>
                        <a:pt x="72606" y="93058"/>
                      </a:lnTo>
                      <a:lnTo>
                        <a:pt x="72122" y="93021"/>
                      </a:lnTo>
                      <a:lnTo>
                        <a:pt x="71116" y="92890"/>
                      </a:lnTo>
                      <a:lnTo>
                        <a:pt x="71247" y="92425"/>
                      </a:lnTo>
                      <a:lnTo>
                        <a:pt x="71396" y="91996"/>
                      </a:lnTo>
                      <a:lnTo>
                        <a:pt x="71545" y="91568"/>
                      </a:lnTo>
                      <a:lnTo>
                        <a:pt x="71712" y="91158"/>
                      </a:lnTo>
                      <a:lnTo>
                        <a:pt x="71880" y="90767"/>
                      </a:lnTo>
                      <a:lnTo>
                        <a:pt x="72048" y="90376"/>
                      </a:lnTo>
                      <a:lnTo>
                        <a:pt x="72234" y="90022"/>
                      </a:lnTo>
                      <a:lnTo>
                        <a:pt x="72439" y="89668"/>
                      </a:lnTo>
                      <a:lnTo>
                        <a:pt x="72644" y="89333"/>
                      </a:lnTo>
                      <a:lnTo>
                        <a:pt x="72848" y="89016"/>
                      </a:lnTo>
                      <a:lnTo>
                        <a:pt x="73072" y="88718"/>
                      </a:lnTo>
                      <a:lnTo>
                        <a:pt x="73314" y="88439"/>
                      </a:lnTo>
                      <a:lnTo>
                        <a:pt x="73556" y="88159"/>
                      </a:lnTo>
                      <a:lnTo>
                        <a:pt x="73817" y="87917"/>
                      </a:lnTo>
                      <a:lnTo>
                        <a:pt x="74078" y="87694"/>
                      </a:lnTo>
                      <a:lnTo>
                        <a:pt x="74357" y="87470"/>
                      </a:lnTo>
                      <a:lnTo>
                        <a:pt x="74655" y="87284"/>
                      </a:lnTo>
                      <a:lnTo>
                        <a:pt x="74953" y="87098"/>
                      </a:lnTo>
                      <a:lnTo>
                        <a:pt x="75270" y="86949"/>
                      </a:lnTo>
                      <a:lnTo>
                        <a:pt x="75587" y="86800"/>
                      </a:lnTo>
                      <a:lnTo>
                        <a:pt x="75922" y="86688"/>
                      </a:lnTo>
                      <a:lnTo>
                        <a:pt x="76276" y="86576"/>
                      </a:lnTo>
                      <a:lnTo>
                        <a:pt x="76630" y="86502"/>
                      </a:lnTo>
                      <a:lnTo>
                        <a:pt x="77002" y="86446"/>
                      </a:lnTo>
                      <a:lnTo>
                        <a:pt x="77393" y="86408"/>
                      </a:lnTo>
                      <a:lnTo>
                        <a:pt x="77785" y="86390"/>
                      </a:lnTo>
                      <a:close/>
                      <a:moveTo>
                        <a:pt x="70259" y="86353"/>
                      </a:moveTo>
                      <a:lnTo>
                        <a:pt x="70054" y="87396"/>
                      </a:lnTo>
                      <a:lnTo>
                        <a:pt x="69812" y="88346"/>
                      </a:lnTo>
                      <a:lnTo>
                        <a:pt x="69701" y="88774"/>
                      </a:lnTo>
                      <a:lnTo>
                        <a:pt x="69570" y="89184"/>
                      </a:lnTo>
                      <a:lnTo>
                        <a:pt x="69440" y="89556"/>
                      </a:lnTo>
                      <a:lnTo>
                        <a:pt x="69309" y="89910"/>
                      </a:lnTo>
                      <a:lnTo>
                        <a:pt x="69160" y="90246"/>
                      </a:lnTo>
                      <a:lnTo>
                        <a:pt x="69011" y="90562"/>
                      </a:lnTo>
                      <a:lnTo>
                        <a:pt x="68844" y="90860"/>
                      </a:lnTo>
                      <a:lnTo>
                        <a:pt x="68676" y="91140"/>
                      </a:lnTo>
                      <a:lnTo>
                        <a:pt x="68508" y="91382"/>
                      </a:lnTo>
                      <a:lnTo>
                        <a:pt x="68304" y="91624"/>
                      </a:lnTo>
                      <a:lnTo>
                        <a:pt x="68117" y="91829"/>
                      </a:lnTo>
                      <a:lnTo>
                        <a:pt x="67894" y="92034"/>
                      </a:lnTo>
                      <a:lnTo>
                        <a:pt x="67670" y="92201"/>
                      </a:lnTo>
                      <a:lnTo>
                        <a:pt x="67428" y="92369"/>
                      </a:lnTo>
                      <a:lnTo>
                        <a:pt x="67167" y="92518"/>
                      </a:lnTo>
                      <a:lnTo>
                        <a:pt x="66907" y="92648"/>
                      </a:lnTo>
                      <a:lnTo>
                        <a:pt x="66609" y="92760"/>
                      </a:lnTo>
                      <a:lnTo>
                        <a:pt x="66311" y="92853"/>
                      </a:lnTo>
                      <a:lnTo>
                        <a:pt x="65994" y="92946"/>
                      </a:lnTo>
                      <a:lnTo>
                        <a:pt x="65640" y="93002"/>
                      </a:lnTo>
                      <a:lnTo>
                        <a:pt x="65286" y="93077"/>
                      </a:lnTo>
                      <a:lnTo>
                        <a:pt x="64914" y="93114"/>
                      </a:lnTo>
                      <a:lnTo>
                        <a:pt x="64522" y="93151"/>
                      </a:lnTo>
                      <a:lnTo>
                        <a:pt x="64094" y="93189"/>
                      </a:lnTo>
                      <a:lnTo>
                        <a:pt x="63181" y="93207"/>
                      </a:lnTo>
                      <a:lnTo>
                        <a:pt x="62194" y="93189"/>
                      </a:lnTo>
                      <a:lnTo>
                        <a:pt x="62771" y="92350"/>
                      </a:lnTo>
                      <a:lnTo>
                        <a:pt x="63312" y="91531"/>
                      </a:lnTo>
                      <a:lnTo>
                        <a:pt x="64355" y="89947"/>
                      </a:lnTo>
                      <a:lnTo>
                        <a:pt x="64876" y="89202"/>
                      </a:lnTo>
                      <a:lnTo>
                        <a:pt x="65416" y="88495"/>
                      </a:lnTo>
                      <a:lnTo>
                        <a:pt x="65696" y="88141"/>
                      </a:lnTo>
                      <a:lnTo>
                        <a:pt x="65975" y="87805"/>
                      </a:lnTo>
                      <a:lnTo>
                        <a:pt x="66255" y="87489"/>
                      </a:lnTo>
                      <a:lnTo>
                        <a:pt x="66571" y="87172"/>
                      </a:lnTo>
                      <a:lnTo>
                        <a:pt x="66702" y="87042"/>
                      </a:lnTo>
                      <a:lnTo>
                        <a:pt x="66869" y="86930"/>
                      </a:lnTo>
                      <a:lnTo>
                        <a:pt x="67056" y="86837"/>
                      </a:lnTo>
                      <a:lnTo>
                        <a:pt x="67242" y="86762"/>
                      </a:lnTo>
                      <a:lnTo>
                        <a:pt x="67465" y="86706"/>
                      </a:lnTo>
                      <a:lnTo>
                        <a:pt x="67689" y="86651"/>
                      </a:lnTo>
                      <a:lnTo>
                        <a:pt x="68173" y="86595"/>
                      </a:lnTo>
                      <a:lnTo>
                        <a:pt x="68695" y="86539"/>
                      </a:lnTo>
                      <a:lnTo>
                        <a:pt x="69216" y="86483"/>
                      </a:lnTo>
                      <a:lnTo>
                        <a:pt x="69756" y="86446"/>
                      </a:lnTo>
                      <a:lnTo>
                        <a:pt x="70259" y="86353"/>
                      </a:lnTo>
                      <a:close/>
                      <a:moveTo>
                        <a:pt x="124034" y="86632"/>
                      </a:moveTo>
                      <a:lnTo>
                        <a:pt x="123606" y="87768"/>
                      </a:lnTo>
                      <a:lnTo>
                        <a:pt x="123196" y="88774"/>
                      </a:lnTo>
                      <a:lnTo>
                        <a:pt x="122991" y="89240"/>
                      </a:lnTo>
                      <a:lnTo>
                        <a:pt x="122786" y="89668"/>
                      </a:lnTo>
                      <a:lnTo>
                        <a:pt x="122581" y="90078"/>
                      </a:lnTo>
                      <a:lnTo>
                        <a:pt x="122376" y="90450"/>
                      </a:lnTo>
                      <a:lnTo>
                        <a:pt x="122172" y="90804"/>
                      </a:lnTo>
                      <a:lnTo>
                        <a:pt x="121948" y="91140"/>
                      </a:lnTo>
                      <a:lnTo>
                        <a:pt x="121743" y="91438"/>
                      </a:lnTo>
                      <a:lnTo>
                        <a:pt x="121520" y="91717"/>
                      </a:lnTo>
                      <a:lnTo>
                        <a:pt x="121296" y="91978"/>
                      </a:lnTo>
                      <a:lnTo>
                        <a:pt x="121054" y="92220"/>
                      </a:lnTo>
                      <a:lnTo>
                        <a:pt x="120793" y="92425"/>
                      </a:lnTo>
                      <a:lnTo>
                        <a:pt x="120551" y="92630"/>
                      </a:lnTo>
                      <a:lnTo>
                        <a:pt x="120272" y="92816"/>
                      </a:lnTo>
                      <a:lnTo>
                        <a:pt x="119992" y="92965"/>
                      </a:lnTo>
                      <a:lnTo>
                        <a:pt x="119694" y="93114"/>
                      </a:lnTo>
                      <a:lnTo>
                        <a:pt x="119378" y="93244"/>
                      </a:lnTo>
                      <a:lnTo>
                        <a:pt x="119042" y="93356"/>
                      </a:lnTo>
                      <a:lnTo>
                        <a:pt x="118707" y="93449"/>
                      </a:lnTo>
                      <a:lnTo>
                        <a:pt x="118335" y="93524"/>
                      </a:lnTo>
                      <a:lnTo>
                        <a:pt x="117943" y="93598"/>
                      </a:lnTo>
                      <a:lnTo>
                        <a:pt x="117534" y="93654"/>
                      </a:lnTo>
                      <a:lnTo>
                        <a:pt x="117105" y="93710"/>
                      </a:lnTo>
                      <a:lnTo>
                        <a:pt x="116658" y="93729"/>
                      </a:lnTo>
                      <a:lnTo>
                        <a:pt x="116174" y="93766"/>
                      </a:lnTo>
                      <a:lnTo>
                        <a:pt x="115131" y="93785"/>
                      </a:lnTo>
                      <a:lnTo>
                        <a:pt x="113976" y="93785"/>
                      </a:lnTo>
                      <a:lnTo>
                        <a:pt x="114516" y="92909"/>
                      </a:lnTo>
                      <a:lnTo>
                        <a:pt x="115019" y="92034"/>
                      </a:lnTo>
                      <a:lnTo>
                        <a:pt x="115503" y="91158"/>
                      </a:lnTo>
                      <a:lnTo>
                        <a:pt x="115988" y="90320"/>
                      </a:lnTo>
                      <a:lnTo>
                        <a:pt x="116248" y="89910"/>
                      </a:lnTo>
                      <a:lnTo>
                        <a:pt x="116490" y="89519"/>
                      </a:lnTo>
                      <a:lnTo>
                        <a:pt x="116751" y="89147"/>
                      </a:lnTo>
                      <a:lnTo>
                        <a:pt x="117012" y="88774"/>
                      </a:lnTo>
                      <a:lnTo>
                        <a:pt x="117291" y="88420"/>
                      </a:lnTo>
                      <a:lnTo>
                        <a:pt x="117589" y="88103"/>
                      </a:lnTo>
                      <a:lnTo>
                        <a:pt x="117906" y="87787"/>
                      </a:lnTo>
                      <a:lnTo>
                        <a:pt x="118223" y="87507"/>
                      </a:lnTo>
                      <a:lnTo>
                        <a:pt x="118465" y="87340"/>
                      </a:lnTo>
                      <a:lnTo>
                        <a:pt x="118744" y="87191"/>
                      </a:lnTo>
                      <a:lnTo>
                        <a:pt x="119042" y="87079"/>
                      </a:lnTo>
                      <a:lnTo>
                        <a:pt x="119359" y="86986"/>
                      </a:lnTo>
                      <a:lnTo>
                        <a:pt x="119676" y="86911"/>
                      </a:lnTo>
                      <a:lnTo>
                        <a:pt x="120030" y="86855"/>
                      </a:lnTo>
                      <a:lnTo>
                        <a:pt x="120402" y="86818"/>
                      </a:lnTo>
                      <a:lnTo>
                        <a:pt x="120775" y="86781"/>
                      </a:lnTo>
                      <a:lnTo>
                        <a:pt x="121576" y="86762"/>
                      </a:lnTo>
                      <a:lnTo>
                        <a:pt x="122376" y="86725"/>
                      </a:lnTo>
                      <a:lnTo>
                        <a:pt x="123215" y="86706"/>
                      </a:lnTo>
                      <a:lnTo>
                        <a:pt x="123624" y="86669"/>
                      </a:lnTo>
                      <a:lnTo>
                        <a:pt x="124034" y="86632"/>
                      </a:lnTo>
                      <a:close/>
                      <a:moveTo>
                        <a:pt x="130628" y="86818"/>
                      </a:moveTo>
                      <a:lnTo>
                        <a:pt x="131038" y="86837"/>
                      </a:lnTo>
                      <a:lnTo>
                        <a:pt x="131503" y="86893"/>
                      </a:lnTo>
                      <a:lnTo>
                        <a:pt x="131969" y="86986"/>
                      </a:lnTo>
                      <a:lnTo>
                        <a:pt x="132472" y="87116"/>
                      </a:lnTo>
                      <a:lnTo>
                        <a:pt x="132994" y="87303"/>
                      </a:lnTo>
                      <a:lnTo>
                        <a:pt x="132845" y="87824"/>
                      </a:lnTo>
                      <a:lnTo>
                        <a:pt x="132677" y="88327"/>
                      </a:lnTo>
                      <a:lnTo>
                        <a:pt x="132491" y="88811"/>
                      </a:lnTo>
                      <a:lnTo>
                        <a:pt x="132323" y="89277"/>
                      </a:lnTo>
                      <a:lnTo>
                        <a:pt x="132137" y="89705"/>
                      </a:lnTo>
                      <a:lnTo>
                        <a:pt x="131932" y="90115"/>
                      </a:lnTo>
                      <a:lnTo>
                        <a:pt x="131727" y="90506"/>
                      </a:lnTo>
                      <a:lnTo>
                        <a:pt x="131522" y="90879"/>
                      </a:lnTo>
                      <a:lnTo>
                        <a:pt x="131299" y="91233"/>
                      </a:lnTo>
                      <a:lnTo>
                        <a:pt x="131075" y="91549"/>
                      </a:lnTo>
                      <a:lnTo>
                        <a:pt x="130833" y="91847"/>
                      </a:lnTo>
                      <a:lnTo>
                        <a:pt x="130591" y="92127"/>
                      </a:lnTo>
                      <a:lnTo>
                        <a:pt x="130349" y="92388"/>
                      </a:lnTo>
                      <a:lnTo>
                        <a:pt x="130088" y="92630"/>
                      </a:lnTo>
                      <a:lnTo>
                        <a:pt x="129808" y="92853"/>
                      </a:lnTo>
                      <a:lnTo>
                        <a:pt x="129529" y="93039"/>
                      </a:lnTo>
                      <a:lnTo>
                        <a:pt x="129231" y="93207"/>
                      </a:lnTo>
                      <a:lnTo>
                        <a:pt x="128933" y="93375"/>
                      </a:lnTo>
                      <a:lnTo>
                        <a:pt x="128616" y="93505"/>
                      </a:lnTo>
                      <a:lnTo>
                        <a:pt x="128281" y="93617"/>
                      </a:lnTo>
                      <a:lnTo>
                        <a:pt x="127946" y="93691"/>
                      </a:lnTo>
                      <a:lnTo>
                        <a:pt x="127611" y="93766"/>
                      </a:lnTo>
                      <a:lnTo>
                        <a:pt x="127238" y="93822"/>
                      </a:lnTo>
                      <a:lnTo>
                        <a:pt x="126865" y="93840"/>
                      </a:lnTo>
                      <a:lnTo>
                        <a:pt x="126083" y="93840"/>
                      </a:lnTo>
                      <a:lnTo>
                        <a:pt x="125673" y="93803"/>
                      </a:lnTo>
                      <a:lnTo>
                        <a:pt x="125245" y="93747"/>
                      </a:lnTo>
                      <a:lnTo>
                        <a:pt x="124817" y="93673"/>
                      </a:lnTo>
                      <a:lnTo>
                        <a:pt x="124370" y="93580"/>
                      </a:lnTo>
                      <a:lnTo>
                        <a:pt x="123904" y="93468"/>
                      </a:lnTo>
                      <a:lnTo>
                        <a:pt x="123420" y="93319"/>
                      </a:lnTo>
                      <a:lnTo>
                        <a:pt x="123680" y="93058"/>
                      </a:lnTo>
                      <a:lnTo>
                        <a:pt x="123941" y="92779"/>
                      </a:lnTo>
                      <a:lnTo>
                        <a:pt x="124183" y="92499"/>
                      </a:lnTo>
                      <a:lnTo>
                        <a:pt x="124425" y="92201"/>
                      </a:lnTo>
                      <a:lnTo>
                        <a:pt x="124891" y="91568"/>
                      </a:lnTo>
                      <a:lnTo>
                        <a:pt x="125338" y="90935"/>
                      </a:lnTo>
                      <a:lnTo>
                        <a:pt x="125767" y="90283"/>
                      </a:lnTo>
                      <a:lnTo>
                        <a:pt x="126214" y="89668"/>
                      </a:lnTo>
                      <a:lnTo>
                        <a:pt x="126661" y="89053"/>
                      </a:lnTo>
                      <a:lnTo>
                        <a:pt x="126903" y="88774"/>
                      </a:lnTo>
                      <a:lnTo>
                        <a:pt x="127126" y="88495"/>
                      </a:lnTo>
                      <a:lnTo>
                        <a:pt x="127387" y="88234"/>
                      </a:lnTo>
                      <a:lnTo>
                        <a:pt x="127648" y="87992"/>
                      </a:lnTo>
                      <a:lnTo>
                        <a:pt x="127909" y="87768"/>
                      </a:lnTo>
                      <a:lnTo>
                        <a:pt x="128188" y="87563"/>
                      </a:lnTo>
                      <a:lnTo>
                        <a:pt x="128486" y="87377"/>
                      </a:lnTo>
                      <a:lnTo>
                        <a:pt x="128803" y="87209"/>
                      </a:lnTo>
                      <a:lnTo>
                        <a:pt x="129138" y="87079"/>
                      </a:lnTo>
                      <a:lnTo>
                        <a:pt x="129473" y="86967"/>
                      </a:lnTo>
                      <a:lnTo>
                        <a:pt x="129827" y="86893"/>
                      </a:lnTo>
                      <a:lnTo>
                        <a:pt x="130218" y="86837"/>
                      </a:lnTo>
                      <a:lnTo>
                        <a:pt x="130628" y="86818"/>
                      </a:lnTo>
                      <a:close/>
                      <a:moveTo>
                        <a:pt x="61375" y="86781"/>
                      </a:moveTo>
                      <a:lnTo>
                        <a:pt x="62418" y="86800"/>
                      </a:lnTo>
                      <a:lnTo>
                        <a:pt x="61971" y="87917"/>
                      </a:lnTo>
                      <a:lnTo>
                        <a:pt x="61542" y="88904"/>
                      </a:lnTo>
                      <a:lnTo>
                        <a:pt x="61132" y="89798"/>
                      </a:lnTo>
                      <a:lnTo>
                        <a:pt x="60927" y="90190"/>
                      </a:lnTo>
                      <a:lnTo>
                        <a:pt x="60723" y="90562"/>
                      </a:lnTo>
                      <a:lnTo>
                        <a:pt x="60518" y="90916"/>
                      </a:lnTo>
                      <a:lnTo>
                        <a:pt x="60313" y="91251"/>
                      </a:lnTo>
                      <a:lnTo>
                        <a:pt x="60108" y="91549"/>
                      </a:lnTo>
                      <a:lnTo>
                        <a:pt x="59884" y="91829"/>
                      </a:lnTo>
                      <a:lnTo>
                        <a:pt x="59661" y="92090"/>
                      </a:lnTo>
                      <a:lnTo>
                        <a:pt x="59437" y="92313"/>
                      </a:lnTo>
                      <a:lnTo>
                        <a:pt x="59195" y="92537"/>
                      </a:lnTo>
                      <a:lnTo>
                        <a:pt x="58953" y="92723"/>
                      </a:lnTo>
                      <a:lnTo>
                        <a:pt x="58711" y="92909"/>
                      </a:lnTo>
                      <a:lnTo>
                        <a:pt x="58450" y="93058"/>
                      </a:lnTo>
                      <a:lnTo>
                        <a:pt x="58171" y="93207"/>
                      </a:lnTo>
                      <a:lnTo>
                        <a:pt x="57873" y="93338"/>
                      </a:lnTo>
                      <a:lnTo>
                        <a:pt x="57575" y="93449"/>
                      </a:lnTo>
                      <a:lnTo>
                        <a:pt x="57258" y="93542"/>
                      </a:lnTo>
                      <a:lnTo>
                        <a:pt x="56941" y="93617"/>
                      </a:lnTo>
                      <a:lnTo>
                        <a:pt x="56587" y="93691"/>
                      </a:lnTo>
                      <a:lnTo>
                        <a:pt x="56215" y="93747"/>
                      </a:lnTo>
                      <a:lnTo>
                        <a:pt x="55842" y="93785"/>
                      </a:lnTo>
                      <a:lnTo>
                        <a:pt x="55433" y="93822"/>
                      </a:lnTo>
                      <a:lnTo>
                        <a:pt x="55004" y="93840"/>
                      </a:lnTo>
                      <a:lnTo>
                        <a:pt x="54092" y="93859"/>
                      </a:lnTo>
                      <a:lnTo>
                        <a:pt x="53086" y="93840"/>
                      </a:lnTo>
                      <a:lnTo>
                        <a:pt x="53477" y="92760"/>
                      </a:lnTo>
                      <a:lnTo>
                        <a:pt x="53849" y="91792"/>
                      </a:lnTo>
                      <a:lnTo>
                        <a:pt x="54241" y="90916"/>
                      </a:lnTo>
                      <a:lnTo>
                        <a:pt x="54427" y="90525"/>
                      </a:lnTo>
                      <a:lnTo>
                        <a:pt x="54613" y="90152"/>
                      </a:lnTo>
                      <a:lnTo>
                        <a:pt x="54818" y="89817"/>
                      </a:lnTo>
                      <a:lnTo>
                        <a:pt x="55023" y="89482"/>
                      </a:lnTo>
                      <a:lnTo>
                        <a:pt x="55228" y="89184"/>
                      </a:lnTo>
                      <a:lnTo>
                        <a:pt x="55433" y="88904"/>
                      </a:lnTo>
                      <a:lnTo>
                        <a:pt x="55656" y="88644"/>
                      </a:lnTo>
                      <a:lnTo>
                        <a:pt x="55880" y="88420"/>
                      </a:lnTo>
                      <a:lnTo>
                        <a:pt x="56122" y="88197"/>
                      </a:lnTo>
                      <a:lnTo>
                        <a:pt x="56364" y="87992"/>
                      </a:lnTo>
                      <a:lnTo>
                        <a:pt x="56625" y="87805"/>
                      </a:lnTo>
                      <a:lnTo>
                        <a:pt x="56886" y="87656"/>
                      </a:lnTo>
                      <a:lnTo>
                        <a:pt x="57165" y="87507"/>
                      </a:lnTo>
                      <a:lnTo>
                        <a:pt x="57463" y="87377"/>
                      </a:lnTo>
                      <a:lnTo>
                        <a:pt x="57780" y="87247"/>
                      </a:lnTo>
                      <a:lnTo>
                        <a:pt x="58096" y="87154"/>
                      </a:lnTo>
                      <a:lnTo>
                        <a:pt x="58450" y="87060"/>
                      </a:lnTo>
                      <a:lnTo>
                        <a:pt x="58804" y="86986"/>
                      </a:lnTo>
                      <a:lnTo>
                        <a:pt x="59177" y="86930"/>
                      </a:lnTo>
                      <a:lnTo>
                        <a:pt x="59586" y="86874"/>
                      </a:lnTo>
                      <a:lnTo>
                        <a:pt x="59996" y="86837"/>
                      </a:lnTo>
                      <a:lnTo>
                        <a:pt x="60443" y="86818"/>
                      </a:lnTo>
                      <a:lnTo>
                        <a:pt x="61375" y="86781"/>
                      </a:lnTo>
                      <a:close/>
                      <a:moveTo>
                        <a:pt x="87768" y="85775"/>
                      </a:moveTo>
                      <a:lnTo>
                        <a:pt x="88532" y="85812"/>
                      </a:lnTo>
                      <a:lnTo>
                        <a:pt x="89296" y="85850"/>
                      </a:lnTo>
                      <a:lnTo>
                        <a:pt x="90078" y="85924"/>
                      </a:lnTo>
                      <a:lnTo>
                        <a:pt x="91680" y="86055"/>
                      </a:lnTo>
                      <a:lnTo>
                        <a:pt x="93394" y="86204"/>
                      </a:lnTo>
                      <a:lnTo>
                        <a:pt x="91568" y="89929"/>
                      </a:lnTo>
                      <a:lnTo>
                        <a:pt x="90655" y="91736"/>
                      </a:lnTo>
                      <a:lnTo>
                        <a:pt x="90190" y="92630"/>
                      </a:lnTo>
                      <a:lnTo>
                        <a:pt x="89724" y="93524"/>
                      </a:lnTo>
                      <a:lnTo>
                        <a:pt x="89668" y="93598"/>
                      </a:lnTo>
                      <a:lnTo>
                        <a:pt x="89594" y="93691"/>
                      </a:lnTo>
                      <a:lnTo>
                        <a:pt x="89426" y="93840"/>
                      </a:lnTo>
                      <a:lnTo>
                        <a:pt x="89221" y="93989"/>
                      </a:lnTo>
                      <a:lnTo>
                        <a:pt x="88998" y="94120"/>
                      </a:lnTo>
                      <a:lnTo>
                        <a:pt x="88756" y="94213"/>
                      </a:lnTo>
                      <a:lnTo>
                        <a:pt x="88513" y="94287"/>
                      </a:lnTo>
                      <a:lnTo>
                        <a:pt x="88271" y="94343"/>
                      </a:lnTo>
                      <a:lnTo>
                        <a:pt x="88048" y="94343"/>
                      </a:lnTo>
                      <a:lnTo>
                        <a:pt x="87079" y="94269"/>
                      </a:lnTo>
                      <a:lnTo>
                        <a:pt x="86092" y="94194"/>
                      </a:lnTo>
                      <a:lnTo>
                        <a:pt x="84080" y="93989"/>
                      </a:lnTo>
                      <a:lnTo>
                        <a:pt x="79833" y="93524"/>
                      </a:lnTo>
                      <a:lnTo>
                        <a:pt x="81063" y="91661"/>
                      </a:lnTo>
                      <a:lnTo>
                        <a:pt x="82199" y="89910"/>
                      </a:lnTo>
                      <a:lnTo>
                        <a:pt x="82758" y="89072"/>
                      </a:lnTo>
                      <a:lnTo>
                        <a:pt x="83335" y="88252"/>
                      </a:lnTo>
                      <a:lnTo>
                        <a:pt x="83913" y="87452"/>
                      </a:lnTo>
                      <a:lnTo>
                        <a:pt x="84509" y="86669"/>
                      </a:lnTo>
                      <a:lnTo>
                        <a:pt x="84602" y="86557"/>
                      </a:lnTo>
                      <a:lnTo>
                        <a:pt x="84714" y="86446"/>
                      </a:lnTo>
                      <a:lnTo>
                        <a:pt x="84825" y="86353"/>
                      </a:lnTo>
                      <a:lnTo>
                        <a:pt x="84974" y="86278"/>
                      </a:lnTo>
                      <a:lnTo>
                        <a:pt x="85272" y="86110"/>
                      </a:lnTo>
                      <a:lnTo>
                        <a:pt x="85608" y="85999"/>
                      </a:lnTo>
                      <a:lnTo>
                        <a:pt x="85962" y="85906"/>
                      </a:lnTo>
                      <a:lnTo>
                        <a:pt x="86334" y="85831"/>
                      </a:lnTo>
                      <a:lnTo>
                        <a:pt x="86688" y="85794"/>
                      </a:lnTo>
                      <a:lnTo>
                        <a:pt x="87023" y="85775"/>
                      </a:lnTo>
                      <a:close/>
                      <a:moveTo>
                        <a:pt x="52210" y="86651"/>
                      </a:moveTo>
                      <a:lnTo>
                        <a:pt x="52117" y="87228"/>
                      </a:lnTo>
                      <a:lnTo>
                        <a:pt x="52005" y="87787"/>
                      </a:lnTo>
                      <a:lnTo>
                        <a:pt x="51912" y="88308"/>
                      </a:lnTo>
                      <a:lnTo>
                        <a:pt x="51800" y="88830"/>
                      </a:lnTo>
                      <a:lnTo>
                        <a:pt x="51670" y="89296"/>
                      </a:lnTo>
                      <a:lnTo>
                        <a:pt x="51540" y="89761"/>
                      </a:lnTo>
                      <a:lnTo>
                        <a:pt x="51409" y="90190"/>
                      </a:lnTo>
                      <a:lnTo>
                        <a:pt x="51260" y="90599"/>
                      </a:lnTo>
                      <a:lnTo>
                        <a:pt x="51093" y="90991"/>
                      </a:lnTo>
                      <a:lnTo>
                        <a:pt x="50925" y="91363"/>
                      </a:lnTo>
                      <a:lnTo>
                        <a:pt x="50757" y="91698"/>
                      </a:lnTo>
                      <a:lnTo>
                        <a:pt x="50571" y="92034"/>
                      </a:lnTo>
                      <a:lnTo>
                        <a:pt x="50366" y="92332"/>
                      </a:lnTo>
                      <a:lnTo>
                        <a:pt x="50161" y="92611"/>
                      </a:lnTo>
                      <a:lnTo>
                        <a:pt x="49938" y="92853"/>
                      </a:lnTo>
                      <a:lnTo>
                        <a:pt x="49714" y="93095"/>
                      </a:lnTo>
                      <a:lnTo>
                        <a:pt x="49472" y="93319"/>
                      </a:lnTo>
                      <a:lnTo>
                        <a:pt x="49211" y="93505"/>
                      </a:lnTo>
                      <a:lnTo>
                        <a:pt x="48951" y="93691"/>
                      </a:lnTo>
                      <a:lnTo>
                        <a:pt x="48671" y="93840"/>
                      </a:lnTo>
                      <a:lnTo>
                        <a:pt x="48392" y="93971"/>
                      </a:lnTo>
                      <a:lnTo>
                        <a:pt x="48094" y="94083"/>
                      </a:lnTo>
                      <a:lnTo>
                        <a:pt x="47777" y="94176"/>
                      </a:lnTo>
                      <a:lnTo>
                        <a:pt x="47442" y="94250"/>
                      </a:lnTo>
                      <a:lnTo>
                        <a:pt x="47107" y="94325"/>
                      </a:lnTo>
                      <a:lnTo>
                        <a:pt x="46753" y="94362"/>
                      </a:lnTo>
                      <a:lnTo>
                        <a:pt x="46399" y="94381"/>
                      </a:lnTo>
                      <a:lnTo>
                        <a:pt x="46008" y="94381"/>
                      </a:lnTo>
                      <a:lnTo>
                        <a:pt x="45616" y="94362"/>
                      </a:lnTo>
                      <a:lnTo>
                        <a:pt x="45207" y="94343"/>
                      </a:lnTo>
                      <a:lnTo>
                        <a:pt x="44778" y="94287"/>
                      </a:lnTo>
                      <a:lnTo>
                        <a:pt x="44331" y="94232"/>
                      </a:lnTo>
                      <a:lnTo>
                        <a:pt x="44890" y="93338"/>
                      </a:lnTo>
                      <a:lnTo>
                        <a:pt x="45430" y="92462"/>
                      </a:lnTo>
                      <a:lnTo>
                        <a:pt x="46492" y="90711"/>
                      </a:lnTo>
                      <a:lnTo>
                        <a:pt x="47032" y="89873"/>
                      </a:lnTo>
                      <a:lnTo>
                        <a:pt x="47591" y="89035"/>
                      </a:lnTo>
                      <a:lnTo>
                        <a:pt x="48187" y="88215"/>
                      </a:lnTo>
                      <a:lnTo>
                        <a:pt x="48485" y="87805"/>
                      </a:lnTo>
                      <a:lnTo>
                        <a:pt x="48802" y="87414"/>
                      </a:lnTo>
                      <a:lnTo>
                        <a:pt x="48913" y="87303"/>
                      </a:lnTo>
                      <a:lnTo>
                        <a:pt x="49044" y="87191"/>
                      </a:lnTo>
                      <a:lnTo>
                        <a:pt x="49211" y="87116"/>
                      </a:lnTo>
                      <a:lnTo>
                        <a:pt x="49379" y="87042"/>
                      </a:lnTo>
                      <a:lnTo>
                        <a:pt x="49584" y="86986"/>
                      </a:lnTo>
                      <a:lnTo>
                        <a:pt x="49789" y="86949"/>
                      </a:lnTo>
                      <a:lnTo>
                        <a:pt x="50236" y="86874"/>
                      </a:lnTo>
                      <a:lnTo>
                        <a:pt x="50720" y="86818"/>
                      </a:lnTo>
                      <a:lnTo>
                        <a:pt x="51223" y="86781"/>
                      </a:lnTo>
                      <a:lnTo>
                        <a:pt x="51726" y="86725"/>
                      </a:lnTo>
                      <a:lnTo>
                        <a:pt x="52210" y="86651"/>
                      </a:lnTo>
                      <a:close/>
                      <a:moveTo>
                        <a:pt x="15684" y="84248"/>
                      </a:moveTo>
                      <a:lnTo>
                        <a:pt x="16224" y="84266"/>
                      </a:lnTo>
                      <a:lnTo>
                        <a:pt x="16801" y="84304"/>
                      </a:lnTo>
                      <a:lnTo>
                        <a:pt x="17416" y="84378"/>
                      </a:lnTo>
                      <a:lnTo>
                        <a:pt x="18049" y="84471"/>
                      </a:lnTo>
                      <a:lnTo>
                        <a:pt x="18720" y="84583"/>
                      </a:lnTo>
                      <a:lnTo>
                        <a:pt x="20191" y="84844"/>
                      </a:lnTo>
                      <a:lnTo>
                        <a:pt x="21812" y="85198"/>
                      </a:lnTo>
                      <a:lnTo>
                        <a:pt x="18738" y="94474"/>
                      </a:lnTo>
                      <a:lnTo>
                        <a:pt x="18012" y="94436"/>
                      </a:lnTo>
                      <a:lnTo>
                        <a:pt x="14249" y="94436"/>
                      </a:lnTo>
                      <a:lnTo>
                        <a:pt x="13486" y="94399"/>
                      </a:lnTo>
                      <a:lnTo>
                        <a:pt x="12703" y="94325"/>
                      </a:lnTo>
                      <a:lnTo>
                        <a:pt x="12331" y="94287"/>
                      </a:lnTo>
                      <a:lnTo>
                        <a:pt x="11940" y="94232"/>
                      </a:lnTo>
                      <a:lnTo>
                        <a:pt x="11548" y="94157"/>
                      </a:lnTo>
                      <a:lnTo>
                        <a:pt x="11157" y="94083"/>
                      </a:lnTo>
                      <a:lnTo>
                        <a:pt x="10785" y="93989"/>
                      </a:lnTo>
                      <a:lnTo>
                        <a:pt x="10412" y="93878"/>
                      </a:lnTo>
                      <a:lnTo>
                        <a:pt x="10021" y="93747"/>
                      </a:lnTo>
                      <a:lnTo>
                        <a:pt x="9649" y="93598"/>
                      </a:lnTo>
                      <a:lnTo>
                        <a:pt x="9276" y="93431"/>
                      </a:lnTo>
                      <a:lnTo>
                        <a:pt x="8903" y="93244"/>
                      </a:lnTo>
                      <a:lnTo>
                        <a:pt x="8531" y="93039"/>
                      </a:lnTo>
                      <a:lnTo>
                        <a:pt x="8177" y="92816"/>
                      </a:lnTo>
                      <a:lnTo>
                        <a:pt x="7823" y="92574"/>
                      </a:lnTo>
                      <a:lnTo>
                        <a:pt x="7469" y="92294"/>
                      </a:lnTo>
                      <a:lnTo>
                        <a:pt x="7115" y="91996"/>
                      </a:lnTo>
                      <a:lnTo>
                        <a:pt x="6761" y="91680"/>
                      </a:lnTo>
                      <a:lnTo>
                        <a:pt x="7562" y="90301"/>
                      </a:lnTo>
                      <a:lnTo>
                        <a:pt x="7935" y="89668"/>
                      </a:lnTo>
                      <a:lnTo>
                        <a:pt x="8289" y="89072"/>
                      </a:lnTo>
                      <a:lnTo>
                        <a:pt x="8643" y="88532"/>
                      </a:lnTo>
                      <a:lnTo>
                        <a:pt x="8997" y="88010"/>
                      </a:lnTo>
                      <a:lnTo>
                        <a:pt x="9332" y="87526"/>
                      </a:lnTo>
                      <a:lnTo>
                        <a:pt x="9667" y="87098"/>
                      </a:lnTo>
                      <a:lnTo>
                        <a:pt x="10002" y="86688"/>
                      </a:lnTo>
                      <a:lnTo>
                        <a:pt x="10356" y="86315"/>
                      </a:lnTo>
                      <a:lnTo>
                        <a:pt x="10692" y="85980"/>
                      </a:lnTo>
                      <a:lnTo>
                        <a:pt x="11046" y="85663"/>
                      </a:lnTo>
                      <a:lnTo>
                        <a:pt x="11381" y="85403"/>
                      </a:lnTo>
                      <a:lnTo>
                        <a:pt x="11753" y="85160"/>
                      </a:lnTo>
                      <a:lnTo>
                        <a:pt x="12126" y="84937"/>
                      </a:lnTo>
                      <a:lnTo>
                        <a:pt x="12498" y="84769"/>
                      </a:lnTo>
                      <a:lnTo>
                        <a:pt x="12908" y="84602"/>
                      </a:lnTo>
                      <a:lnTo>
                        <a:pt x="13318" y="84490"/>
                      </a:lnTo>
                      <a:lnTo>
                        <a:pt x="13746" y="84378"/>
                      </a:lnTo>
                      <a:lnTo>
                        <a:pt x="14193" y="84304"/>
                      </a:lnTo>
                      <a:lnTo>
                        <a:pt x="14659" y="84266"/>
                      </a:lnTo>
                      <a:lnTo>
                        <a:pt x="15162" y="84248"/>
                      </a:lnTo>
                      <a:close/>
                      <a:moveTo>
                        <a:pt x="141562" y="87358"/>
                      </a:moveTo>
                      <a:lnTo>
                        <a:pt x="141227" y="88550"/>
                      </a:lnTo>
                      <a:lnTo>
                        <a:pt x="140873" y="89631"/>
                      </a:lnTo>
                      <a:lnTo>
                        <a:pt x="140705" y="90115"/>
                      </a:lnTo>
                      <a:lnTo>
                        <a:pt x="140519" y="90581"/>
                      </a:lnTo>
                      <a:lnTo>
                        <a:pt x="140332" y="91009"/>
                      </a:lnTo>
                      <a:lnTo>
                        <a:pt x="140146" y="91419"/>
                      </a:lnTo>
                      <a:lnTo>
                        <a:pt x="139960" y="91810"/>
                      </a:lnTo>
                      <a:lnTo>
                        <a:pt x="139755" y="92145"/>
                      </a:lnTo>
                      <a:lnTo>
                        <a:pt x="139550" y="92481"/>
                      </a:lnTo>
                      <a:lnTo>
                        <a:pt x="139327" y="92779"/>
                      </a:lnTo>
                      <a:lnTo>
                        <a:pt x="139103" y="93058"/>
                      </a:lnTo>
                      <a:lnTo>
                        <a:pt x="138880" y="93300"/>
                      </a:lnTo>
                      <a:lnTo>
                        <a:pt x="138637" y="93524"/>
                      </a:lnTo>
                      <a:lnTo>
                        <a:pt x="138377" y="93710"/>
                      </a:lnTo>
                      <a:lnTo>
                        <a:pt x="138116" y="93896"/>
                      </a:lnTo>
                      <a:lnTo>
                        <a:pt x="137855" y="94045"/>
                      </a:lnTo>
                      <a:lnTo>
                        <a:pt x="137557" y="94176"/>
                      </a:lnTo>
                      <a:lnTo>
                        <a:pt x="137259" y="94287"/>
                      </a:lnTo>
                      <a:lnTo>
                        <a:pt x="136942" y="94362"/>
                      </a:lnTo>
                      <a:lnTo>
                        <a:pt x="136626" y="94436"/>
                      </a:lnTo>
                      <a:lnTo>
                        <a:pt x="136272" y="94474"/>
                      </a:lnTo>
                      <a:lnTo>
                        <a:pt x="135918" y="94492"/>
                      </a:lnTo>
                      <a:lnTo>
                        <a:pt x="135545" y="94511"/>
                      </a:lnTo>
                      <a:lnTo>
                        <a:pt x="135154" y="94492"/>
                      </a:lnTo>
                      <a:lnTo>
                        <a:pt x="134726" y="94455"/>
                      </a:lnTo>
                      <a:lnTo>
                        <a:pt x="134297" y="94399"/>
                      </a:lnTo>
                      <a:lnTo>
                        <a:pt x="133850" y="94325"/>
                      </a:lnTo>
                      <a:lnTo>
                        <a:pt x="133385" y="94250"/>
                      </a:lnTo>
                      <a:lnTo>
                        <a:pt x="132379" y="94027"/>
                      </a:lnTo>
                      <a:lnTo>
                        <a:pt x="133720" y="92369"/>
                      </a:lnTo>
                      <a:lnTo>
                        <a:pt x="134353" y="91549"/>
                      </a:lnTo>
                      <a:lnTo>
                        <a:pt x="134968" y="90730"/>
                      </a:lnTo>
                      <a:lnTo>
                        <a:pt x="135508" y="89929"/>
                      </a:lnTo>
                      <a:lnTo>
                        <a:pt x="136030" y="89091"/>
                      </a:lnTo>
                      <a:lnTo>
                        <a:pt x="137110" y="87358"/>
                      </a:lnTo>
                      <a:close/>
                      <a:moveTo>
                        <a:pt x="109338" y="86259"/>
                      </a:moveTo>
                      <a:lnTo>
                        <a:pt x="110027" y="86297"/>
                      </a:lnTo>
                      <a:lnTo>
                        <a:pt x="111405" y="86353"/>
                      </a:lnTo>
                      <a:lnTo>
                        <a:pt x="114181" y="86520"/>
                      </a:lnTo>
                      <a:lnTo>
                        <a:pt x="113995" y="87172"/>
                      </a:lnTo>
                      <a:lnTo>
                        <a:pt x="113790" y="87787"/>
                      </a:lnTo>
                      <a:lnTo>
                        <a:pt x="113585" y="88364"/>
                      </a:lnTo>
                      <a:lnTo>
                        <a:pt x="113380" y="88904"/>
                      </a:lnTo>
                      <a:lnTo>
                        <a:pt x="113175" y="89445"/>
                      </a:lnTo>
                      <a:lnTo>
                        <a:pt x="112951" y="89929"/>
                      </a:lnTo>
                      <a:lnTo>
                        <a:pt x="112709" y="90395"/>
                      </a:lnTo>
                      <a:lnTo>
                        <a:pt x="112467" y="90823"/>
                      </a:lnTo>
                      <a:lnTo>
                        <a:pt x="112225" y="91251"/>
                      </a:lnTo>
                      <a:lnTo>
                        <a:pt x="111964" y="91624"/>
                      </a:lnTo>
                      <a:lnTo>
                        <a:pt x="111685" y="91978"/>
                      </a:lnTo>
                      <a:lnTo>
                        <a:pt x="111405" y="92313"/>
                      </a:lnTo>
                      <a:lnTo>
                        <a:pt x="111089" y="92630"/>
                      </a:lnTo>
                      <a:lnTo>
                        <a:pt x="110791" y="92909"/>
                      </a:lnTo>
                      <a:lnTo>
                        <a:pt x="110455" y="93170"/>
                      </a:lnTo>
                      <a:lnTo>
                        <a:pt x="110102" y="93393"/>
                      </a:lnTo>
                      <a:lnTo>
                        <a:pt x="109748" y="93617"/>
                      </a:lnTo>
                      <a:lnTo>
                        <a:pt x="109357" y="93803"/>
                      </a:lnTo>
                      <a:lnTo>
                        <a:pt x="108965" y="93971"/>
                      </a:lnTo>
                      <a:lnTo>
                        <a:pt x="108556" y="94101"/>
                      </a:lnTo>
                      <a:lnTo>
                        <a:pt x="108109" y="94232"/>
                      </a:lnTo>
                      <a:lnTo>
                        <a:pt x="107643" y="94343"/>
                      </a:lnTo>
                      <a:lnTo>
                        <a:pt x="107159" y="94418"/>
                      </a:lnTo>
                      <a:lnTo>
                        <a:pt x="106656" y="94492"/>
                      </a:lnTo>
                      <a:lnTo>
                        <a:pt x="106134" y="94548"/>
                      </a:lnTo>
                      <a:lnTo>
                        <a:pt x="105575" y="94567"/>
                      </a:lnTo>
                      <a:lnTo>
                        <a:pt x="104998" y="94585"/>
                      </a:lnTo>
                      <a:lnTo>
                        <a:pt x="104402" y="94585"/>
                      </a:lnTo>
                      <a:lnTo>
                        <a:pt x="103769" y="94548"/>
                      </a:lnTo>
                      <a:lnTo>
                        <a:pt x="103098" y="94511"/>
                      </a:lnTo>
                      <a:lnTo>
                        <a:pt x="102409" y="94474"/>
                      </a:lnTo>
                      <a:lnTo>
                        <a:pt x="101701" y="94399"/>
                      </a:lnTo>
                      <a:lnTo>
                        <a:pt x="104234" y="90544"/>
                      </a:lnTo>
                      <a:lnTo>
                        <a:pt x="105501" y="88644"/>
                      </a:lnTo>
                      <a:lnTo>
                        <a:pt x="106153" y="87712"/>
                      </a:lnTo>
                      <a:lnTo>
                        <a:pt x="106805" y="86781"/>
                      </a:lnTo>
                      <a:lnTo>
                        <a:pt x="106879" y="86706"/>
                      </a:lnTo>
                      <a:lnTo>
                        <a:pt x="106954" y="86651"/>
                      </a:lnTo>
                      <a:lnTo>
                        <a:pt x="107140" y="86520"/>
                      </a:lnTo>
                      <a:lnTo>
                        <a:pt x="107363" y="86427"/>
                      </a:lnTo>
                      <a:lnTo>
                        <a:pt x="107606" y="86371"/>
                      </a:lnTo>
                      <a:lnTo>
                        <a:pt x="107866" y="86315"/>
                      </a:lnTo>
                      <a:lnTo>
                        <a:pt x="108146" y="86278"/>
                      </a:lnTo>
                      <a:lnTo>
                        <a:pt x="108407" y="86259"/>
                      </a:lnTo>
                      <a:close/>
                      <a:moveTo>
                        <a:pt x="33640" y="85272"/>
                      </a:moveTo>
                      <a:lnTo>
                        <a:pt x="31665" y="89519"/>
                      </a:lnTo>
                      <a:lnTo>
                        <a:pt x="30734" y="91475"/>
                      </a:lnTo>
                      <a:lnTo>
                        <a:pt x="30268" y="92425"/>
                      </a:lnTo>
                      <a:lnTo>
                        <a:pt x="29802" y="93356"/>
                      </a:lnTo>
                      <a:lnTo>
                        <a:pt x="29672" y="93561"/>
                      </a:lnTo>
                      <a:lnTo>
                        <a:pt x="29486" y="93766"/>
                      </a:lnTo>
                      <a:lnTo>
                        <a:pt x="29281" y="93971"/>
                      </a:lnTo>
                      <a:lnTo>
                        <a:pt x="29057" y="94138"/>
                      </a:lnTo>
                      <a:lnTo>
                        <a:pt x="28815" y="94306"/>
                      </a:lnTo>
                      <a:lnTo>
                        <a:pt x="28555" y="94418"/>
                      </a:lnTo>
                      <a:lnTo>
                        <a:pt x="28312" y="94511"/>
                      </a:lnTo>
                      <a:lnTo>
                        <a:pt x="28070" y="94548"/>
                      </a:lnTo>
                      <a:lnTo>
                        <a:pt x="27362" y="94604"/>
                      </a:lnTo>
                      <a:lnTo>
                        <a:pt x="26617" y="94623"/>
                      </a:lnTo>
                      <a:lnTo>
                        <a:pt x="25891" y="94641"/>
                      </a:lnTo>
                      <a:lnTo>
                        <a:pt x="25127" y="94641"/>
                      </a:lnTo>
                      <a:lnTo>
                        <a:pt x="23507" y="94623"/>
                      </a:lnTo>
                      <a:lnTo>
                        <a:pt x="21719" y="94604"/>
                      </a:lnTo>
                      <a:lnTo>
                        <a:pt x="26468" y="85626"/>
                      </a:lnTo>
                      <a:lnTo>
                        <a:pt x="33640" y="85272"/>
                      </a:lnTo>
                      <a:close/>
                      <a:moveTo>
                        <a:pt x="37961" y="85421"/>
                      </a:moveTo>
                      <a:lnTo>
                        <a:pt x="44685" y="86241"/>
                      </a:lnTo>
                      <a:lnTo>
                        <a:pt x="42580" y="90320"/>
                      </a:lnTo>
                      <a:lnTo>
                        <a:pt x="41537" y="92276"/>
                      </a:lnTo>
                      <a:lnTo>
                        <a:pt x="41016" y="93244"/>
                      </a:lnTo>
                      <a:lnTo>
                        <a:pt x="40476" y="94213"/>
                      </a:lnTo>
                      <a:lnTo>
                        <a:pt x="40420" y="94269"/>
                      </a:lnTo>
                      <a:lnTo>
                        <a:pt x="40364" y="94343"/>
                      </a:lnTo>
                      <a:lnTo>
                        <a:pt x="40215" y="94474"/>
                      </a:lnTo>
                      <a:lnTo>
                        <a:pt x="40010" y="94567"/>
                      </a:lnTo>
                      <a:lnTo>
                        <a:pt x="39786" y="94660"/>
                      </a:lnTo>
                      <a:lnTo>
                        <a:pt x="39563" y="94716"/>
                      </a:lnTo>
                      <a:lnTo>
                        <a:pt x="39321" y="94772"/>
                      </a:lnTo>
                      <a:lnTo>
                        <a:pt x="39079" y="94809"/>
                      </a:lnTo>
                      <a:lnTo>
                        <a:pt x="38855" y="94809"/>
                      </a:lnTo>
                      <a:lnTo>
                        <a:pt x="37346" y="94846"/>
                      </a:lnTo>
                      <a:lnTo>
                        <a:pt x="35800" y="94865"/>
                      </a:lnTo>
                      <a:lnTo>
                        <a:pt x="32447" y="94846"/>
                      </a:lnTo>
                      <a:lnTo>
                        <a:pt x="37961" y="85421"/>
                      </a:lnTo>
                      <a:close/>
                      <a:moveTo>
                        <a:pt x="103731" y="86241"/>
                      </a:moveTo>
                      <a:lnTo>
                        <a:pt x="103005" y="87340"/>
                      </a:lnTo>
                      <a:lnTo>
                        <a:pt x="102316" y="88439"/>
                      </a:lnTo>
                      <a:lnTo>
                        <a:pt x="101645" y="89519"/>
                      </a:lnTo>
                      <a:lnTo>
                        <a:pt x="100975" y="90562"/>
                      </a:lnTo>
                      <a:lnTo>
                        <a:pt x="100304" y="91587"/>
                      </a:lnTo>
                      <a:lnTo>
                        <a:pt x="99969" y="92071"/>
                      </a:lnTo>
                      <a:lnTo>
                        <a:pt x="99615" y="92555"/>
                      </a:lnTo>
                      <a:lnTo>
                        <a:pt x="99242" y="93021"/>
                      </a:lnTo>
                      <a:lnTo>
                        <a:pt x="98870" y="93487"/>
                      </a:lnTo>
                      <a:lnTo>
                        <a:pt x="98497" y="93934"/>
                      </a:lnTo>
                      <a:lnTo>
                        <a:pt x="98087" y="94362"/>
                      </a:lnTo>
                      <a:lnTo>
                        <a:pt x="97994" y="94436"/>
                      </a:lnTo>
                      <a:lnTo>
                        <a:pt x="97901" y="94511"/>
                      </a:lnTo>
                      <a:lnTo>
                        <a:pt x="97696" y="94641"/>
                      </a:lnTo>
                      <a:lnTo>
                        <a:pt x="97454" y="94735"/>
                      </a:lnTo>
                      <a:lnTo>
                        <a:pt x="97175" y="94809"/>
                      </a:lnTo>
                      <a:lnTo>
                        <a:pt x="96877" y="94865"/>
                      </a:lnTo>
                      <a:lnTo>
                        <a:pt x="96541" y="94884"/>
                      </a:lnTo>
                      <a:lnTo>
                        <a:pt x="96206" y="94902"/>
                      </a:lnTo>
                      <a:lnTo>
                        <a:pt x="95834" y="94921"/>
                      </a:lnTo>
                      <a:lnTo>
                        <a:pt x="95051" y="94902"/>
                      </a:lnTo>
                      <a:lnTo>
                        <a:pt x="94213" y="94884"/>
                      </a:lnTo>
                      <a:lnTo>
                        <a:pt x="93356" y="94884"/>
                      </a:lnTo>
                      <a:lnTo>
                        <a:pt x="92909" y="94902"/>
                      </a:lnTo>
                      <a:lnTo>
                        <a:pt x="92462" y="94921"/>
                      </a:lnTo>
                      <a:lnTo>
                        <a:pt x="92462" y="94921"/>
                      </a:lnTo>
                      <a:lnTo>
                        <a:pt x="97640" y="86241"/>
                      </a:lnTo>
                      <a:close/>
                      <a:moveTo>
                        <a:pt x="147411" y="87824"/>
                      </a:moveTo>
                      <a:lnTo>
                        <a:pt x="148845" y="88010"/>
                      </a:lnTo>
                      <a:lnTo>
                        <a:pt x="150298" y="88215"/>
                      </a:lnTo>
                      <a:lnTo>
                        <a:pt x="153352" y="88681"/>
                      </a:lnTo>
                      <a:lnTo>
                        <a:pt x="152440" y="90357"/>
                      </a:lnTo>
                      <a:lnTo>
                        <a:pt x="151564" y="91959"/>
                      </a:lnTo>
                      <a:lnTo>
                        <a:pt x="151136" y="92741"/>
                      </a:lnTo>
                      <a:lnTo>
                        <a:pt x="150707" y="93487"/>
                      </a:lnTo>
                      <a:lnTo>
                        <a:pt x="150242" y="94213"/>
                      </a:lnTo>
                      <a:lnTo>
                        <a:pt x="149776" y="94921"/>
                      </a:lnTo>
                      <a:lnTo>
                        <a:pt x="149683" y="95051"/>
                      </a:lnTo>
                      <a:lnTo>
                        <a:pt x="149590" y="95163"/>
                      </a:lnTo>
                      <a:lnTo>
                        <a:pt x="149459" y="95275"/>
                      </a:lnTo>
                      <a:lnTo>
                        <a:pt x="149329" y="95386"/>
                      </a:lnTo>
                      <a:lnTo>
                        <a:pt x="149031" y="95573"/>
                      </a:lnTo>
                      <a:lnTo>
                        <a:pt x="148714" y="95740"/>
                      </a:lnTo>
                      <a:lnTo>
                        <a:pt x="148379" y="95871"/>
                      </a:lnTo>
                      <a:lnTo>
                        <a:pt x="148025" y="95982"/>
                      </a:lnTo>
                      <a:lnTo>
                        <a:pt x="147690" y="96038"/>
                      </a:lnTo>
                      <a:lnTo>
                        <a:pt x="147373" y="96038"/>
                      </a:lnTo>
                      <a:lnTo>
                        <a:pt x="146740" y="95982"/>
                      </a:lnTo>
                      <a:lnTo>
                        <a:pt x="146088" y="95889"/>
                      </a:lnTo>
                      <a:lnTo>
                        <a:pt x="145418" y="95778"/>
                      </a:lnTo>
                      <a:lnTo>
                        <a:pt x="144766" y="95647"/>
                      </a:lnTo>
                      <a:lnTo>
                        <a:pt x="143406" y="95349"/>
                      </a:lnTo>
                      <a:lnTo>
                        <a:pt x="141972" y="95033"/>
                      </a:lnTo>
                      <a:lnTo>
                        <a:pt x="144002" y="91587"/>
                      </a:lnTo>
                      <a:lnTo>
                        <a:pt x="145008" y="89910"/>
                      </a:lnTo>
                      <a:lnTo>
                        <a:pt x="146032" y="88271"/>
                      </a:lnTo>
                      <a:lnTo>
                        <a:pt x="146144" y="88159"/>
                      </a:lnTo>
                      <a:lnTo>
                        <a:pt x="146274" y="88066"/>
                      </a:lnTo>
                      <a:lnTo>
                        <a:pt x="146442" y="87973"/>
                      </a:lnTo>
                      <a:lnTo>
                        <a:pt x="146628" y="87917"/>
                      </a:lnTo>
                      <a:lnTo>
                        <a:pt x="146833" y="87861"/>
                      </a:lnTo>
                      <a:lnTo>
                        <a:pt x="147038" y="87824"/>
                      </a:lnTo>
                      <a:close/>
                      <a:moveTo>
                        <a:pt x="156444" y="89407"/>
                      </a:moveTo>
                      <a:lnTo>
                        <a:pt x="161809" y="90730"/>
                      </a:lnTo>
                      <a:lnTo>
                        <a:pt x="161082" y="92127"/>
                      </a:lnTo>
                      <a:lnTo>
                        <a:pt x="160449" y="93338"/>
                      </a:lnTo>
                      <a:lnTo>
                        <a:pt x="159928" y="94343"/>
                      </a:lnTo>
                      <a:lnTo>
                        <a:pt x="159481" y="95200"/>
                      </a:lnTo>
                      <a:lnTo>
                        <a:pt x="159089" y="95871"/>
                      </a:lnTo>
                      <a:lnTo>
                        <a:pt x="158903" y="96150"/>
                      </a:lnTo>
                      <a:lnTo>
                        <a:pt x="158736" y="96411"/>
                      </a:lnTo>
                      <a:lnTo>
                        <a:pt x="158549" y="96616"/>
                      </a:lnTo>
                      <a:lnTo>
                        <a:pt x="158382" y="96802"/>
                      </a:lnTo>
                      <a:lnTo>
                        <a:pt x="158195" y="96951"/>
                      </a:lnTo>
                      <a:lnTo>
                        <a:pt x="158028" y="97081"/>
                      </a:lnTo>
                      <a:lnTo>
                        <a:pt x="157841" y="97193"/>
                      </a:lnTo>
                      <a:lnTo>
                        <a:pt x="157637" y="97268"/>
                      </a:lnTo>
                      <a:lnTo>
                        <a:pt x="157432" y="97324"/>
                      </a:lnTo>
                      <a:lnTo>
                        <a:pt x="157190" y="97361"/>
                      </a:lnTo>
                      <a:lnTo>
                        <a:pt x="156687" y="97361"/>
                      </a:lnTo>
                      <a:lnTo>
                        <a:pt x="156389" y="97342"/>
                      </a:lnTo>
                      <a:lnTo>
                        <a:pt x="156091" y="97324"/>
                      </a:lnTo>
                      <a:lnTo>
                        <a:pt x="155364" y="97230"/>
                      </a:lnTo>
                      <a:lnTo>
                        <a:pt x="154507" y="97100"/>
                      </a:lnTo>
                      <a:lnTo>
                        <a:pt x="153501" y="96970"/>
                      </a:lnTo>
                      <a:lnTo>
                        <a:pt x="152309" y="96821"/>
                      </a:lnTo>
                      <a:lnTo>
                        <a:pt x="156444" y="89407"/>
                      </a:lnTo>
                      <a:close/>
                      <a:moveTo>
                        <a:pt x="167136" y="92276"/>
                      </a:moveTo>
                      <a:lnTo>
                        <a:pt x="167453" y="92294"/>
                      </a:lnTo>
                      <a:lnTo>
                        <a:pt x="167769" y="92332"/>
                      </a:lnTo>
                      <a:lnTo>
                        <a:pt x="168105" y="92388"/>
                      </a:lnTo>
                      <a:lnTo>
                        <a:pt x="168459" y="92443"/>
                      </a:lnTo>
                      <a:lnTo>
                        <a:pt x="168831" y="92518"/>
                      </a:lnTo>
                      <a:lnTo>
                        <a:pt x="169204" y="92611"/>
                      </a:lnTo>
                      <a:lnTo>
                        <a:pt x="170005" y="92853"/>
                      </a:lnTo>
                      <a:lnTo>
                        <a:pt x="169073" y="94735"/>
                      </a:lnTo>
                      <a:lnTo>
                        <a:pt x="168701" y="95480"/>
                      </a:lnTo>
                      <a:lnTo>
                        <a:pt x="168384" y="96094"/>
                      </a:lnTo>
                      <a:lnTo>
                        <a:pt x="168086" y="96579"/>
                      </a:lnTo>
                      <a:lnTo>
                        <a:pt x="167937" y="96783"/>
                      </a:lnTo>
                      <a:lnTo>
                        <a:pt x="167807" y="96970"/>
                      </a:lnTo>
                      <a:lnTo>
                        <a:pt x="167658" y="97137"/>
                      </a:lnTo>
                      <a:lnTo>
                        <a:pt x="167527" y="97268"/>
                      </a:lnTo>
                      <a:lnTo>
                        <a:pt x="167378" y="97398"/>
                      </a:lnTo>
                      <a:lnTo>
                        <a:pt x="167211" y="97491"/>
                      </a:lnTo>
                      <a:lnTo>
                        <a:pt x="167043" y="97566"/>
                      </a:lnTo>
                      <a:lnTo>
                        <a:pt x="166875" y="97640"/>
                      </a:lnTo>
                      <a:lnTo>
                        <a:pt x="166670" y="97677"/>
                      </a:lnTo>
                      <a:lnTo>
                        <a:pt x="166466" y="97715"/>
                      </a:lnTo>
                      <a:lnTo>
                        <a:pt x="166242" y="97733"/>
                      </a:lnTo>
                      <a:lnTo>
                        <a:pt x="165422" y="97733"/>
                      </a:lnTo>
                      <a:lnTo>
                        <a:pt x="164752" y="97677"/>
                      </a:lnTo>
                      <a:lnTo>
                        <a:pt x="163951" y="97622"/>
                      </a:lnTo>
                      <a:lnTo>
                        <a:pt x="163001" y="97547"/>
                      </a:lnTo>
                      <a:lnTo>
                        <a:pt x="161902" y="97473"/>
                      </a:lnTo>
                      <a:lnTo>
                        <a:pt x="162256" y="96579"/>
                      </a:lnTo>
                      <a:lnTo>
                        <a:pt x="162610" y="95796"/>
                      </a:lnTo>
                      <a:lnTo>
                        <a:pt x="162777" y="95424"/>
                      </a:lnTo>
                      <a:lnTo>
                        <a:pt x="162964" y="95088"/>
                      </a:lnTo>
                      <a:lnTo>
                        <a:pt x="163150" y="94753"/>
                      </a:lnTo>
                      <a:lnTo>
                        <a:pt x="163336" y="94455"/>
                      </a:lnTo>
                      <a:lnTo>
                        <a:pt x="163523" y="94176"/>
                      </a:lnTo>
                      <a:lnTo>
                        <a:pt x="163709" y="93915"/>
                      </a:lnTo>
                      <a:lnTo>
                        <a:pt x="163914" y="93673"/>
                      </a:lnTo>
                      <a:lnTo>
                        <a:pt x="164119" y="93449"/>
                      </a:lnTo>
                      <a:lnTo>
                        <a:pt x="164323" y="93263"/>
                      </a:lnTo>
                      <a:lnTo>
                        <a:pt x="164528" y="93077"/>
                      </a:lnTo>
                      <a:lnTo>
                        <a:pt x="164752" y="92909"/>
                      </a:lnTo>
                      <a:lnTo>
                        <a:pt x="164994" y="92779"/>
                      </a:lnTo>
                      <a:lnTo>
                        <a:pt x="165218" y="92648"/>
                      </a:lnTo>
                      <a:lnTo>
                        <a:pt x="165460" y="92537"/>
                      </a:lnTo>
                      <a:lnTo>
                        <a:pt x="165720" y="92462"/>
                      </a:lnTo>
                      <a:lnTo>
                        <a:pt x="165981" y="92388"/>
                      </a:lnTo>
                      <a:lnTo>
                        <a:pt x="166261" y="92332"/>
                      </a:lnTo>
                      <a:lnTo>
                        <a:pt x="166540" y="92294"/>
                      </a:lnTo>
                      <a:lnTo>
                        <a:pt x="166819" y="92276"/>
                      </a:lnTo>
                      <a:close/>
                      <a:moveTo>
                        <a:pt x="259207" y="91661"/>
                      </a:moveTo>
                      <a:lnTo>
                        <a:pt x="259002" y="92220"/>
                      </a:lnTo>
                      <a:lnTo>
                        <a:pt x="258779" y="92760"/>
                      </a:lnTo>
                      <a:lnTo>
                        <a:pt x="258555" y="93282"/>
                      </a:lnTo>
                      <a:lnTo>
                        <a:pt x="258313" y="93766"/>
                      </a:lnTo>
                      <a:lnTo>
                        <a:pt x="258071" y="94232"/>
                      </a:lnTo>
                      <a:lnTo>
                        <a:pt x="257847" y="94679"/>
                      </a:lnTo>
                      <a:lnTo>
                        <a:pt x="257587" y="95107"/>
                      </a:lnTo>
                      <a:lnTo>
                        <a:pt x="257345" y="95517"/>
                      </a:lnTo>
                      <a:lnTo>
                        <a:pt x="257084" y="95908"/>
                      </a:lnTo>
                      <a:lnTo>
                        <a:pt x="256823" y="96262"/>
                      </a:lnTo>
                      <a:lnTo>
                        <a:pt x="256562" y="96616"/>
                      </a:lnTo>
                      <a:lnTo>
                        <a:pt x="256283" y="96932"/>
                      </a:lnTo>
                      <a:lnTo>
                        <a:pt x="256022" y="97230"/>
                      </a:lnTo>
                      <a:lnTo>
                        <a:pt x="255743" y="97510"/>
                      </a:lnTo>
                      <a:lnTo>
                        <a:pt x="255463" y="97771"/>
                      </a:lnTo>
                      <a:lnTo>
                        <a:pt x="255165" y="97994"/>
                      </a:lnTo>
                      <a:lnTo>
                        <a:pt x="254886" y="98218"/>
                      </a:lnTo>
                      <a:lnTo>
                        <a:pt x="254588" y="98404"/>
                      </a:lnTo>
                      <a:lnTo>
                        <a:pt x="254290" y="98572"/>
                      </a:lnTo>
                      <a:lnTo>
                        <a:pt x="253992" y="98721"/>
                      </a:lnTo>
                      <a:lnTo>
                        <a:pt x="253675" y="98851"/>
                      </a:lnTo>
                      <a:lnTo>
                        <a:pt x="253358" y="98963"/>
                      </a:lnTo>
                      <a:lnTo>
                        <a:pt x="253060" y="99037"/>
                      </a:lnTo>
                      <a:lnTo>
                        <a:pt x="252744" y="99112"/>
                      </a:lnTo>
                      <a:lnTo>
                        <a:pt x="252408" y="99149"/>
                      </a:lnTo>
                      <a:lnTo>
                        <a:pt x="252092" y="99168"/>
                      </a:lnTo>
                      <a:lnTo>
                        <a:pt x="251757" y="99168"/>
                      </a:lnTo>
                      <a:lnTo>
                        <a:pt x="251440" y="99149"/>
                      </a:lnTo>
                      <a:lnTo>
                        <a:pt x="251105" y="99112"/>
                      </a:lnTo>
                      <a:lnTo>
                        <a:pt x="250769" y="99056"/>
                      </a:lnTo>
                      <a:lnTo>
                        <a:pt x="250415" y="98963"/>
                      </a:lnTo>
                      <a:lnTo>
                        <a:pt x="250080" y="98870"/>
                      </a:lnTo>
                      <a:lnTo>
                        <a:pt x="250620" y="98069"/>
                      </a:lnTo>
                      <a:lnTo>
                        <a:pt x="251142" y="97249"/>
                      </a:lnTo>
                      <a:lnTo>
                        <a:pt x="251663" y="96411"/>
                      </a:lnTo>
                      <a:lnTo>
                        <a:pt x="252204" y="95591"/>
                      </a:lnTo>
                      <a:lnTo>
                        <a:pt x="252762" y="94790"/>
                      </a:lnTo>
                      <a:lnTo>
                        <a:pt x="253042" y="94399"/>
                      </a:lnTo>
                      <a:lnTo>
                        <a:pt x="253340" y="94008"/>
                      </a:lnTo>
                      <a:lnTo>
                        <a:pt x="253638" y="93636"/>
                      </a:lnTo>
                      <a:lnTo>
                        <a:pt x="253954" y="93263"/>
                      </a:lnTo>
                      <a:lnTo>
                        <a:pt x="254271" y="92909"/>
                      </a:lnTo>
                      <a:lnTo>
                        <a:pt x="254606" y="92574"/>
                      </a:lnTo>
                      <a:lnTo>
                        <a:pt x="254793" y="92406"/>
                      </a:lnTo>
                      <a:lnTo>
                        <a:pt x="254998" y="92294"/>
                      </a:lnTo>
                      <a:lnTo>
                        <a:pt x="255221" y="92183"/>
                      </a:lnTo>
                      <a:lnTo>
                        <a:pt x="255463" y="92090"/>
                      </a:lnTo>
                      <a:lnTo>
                        <a:pt x="255743" y="92034"/>
                      </a:lnTo>
                      <a:lnTo>
                        <a:pt x="256022" y="91978"/>
                      </a:lnTo>
                      <a:lnTo>
                        <a:pt x="256301" y="91922"/>
                      </a:lnTo>
                      <a:lnTo>
                        <a:pt x="256618" y="91885"/>
                      </a:lnTo>
                      <a:lnTo>
                        <a:pt x="257251" y="91847"/>
                      </a:lnTo>
                      <a:lnTo>
                        <a:pt x="257903" y="91810"/>
                      </a:lnTo>
                      <a:lnTo>
                        <a:pt x="258555" y="91754"/>
                      </a:lnTo>
                      <a:lnTo>
                        <a:pt x="258891" y="91717"/>
                      </a:lnTo>
                      <a:lnTo>
                        <a:pt x="259207" y="91661"/>
                      </a:lnTo>
                      <a:close/>
                      <a:moveTo>
                        <a:pt x="239389" y="93487"/>
                      </a:moveTo>
                      <a:lnTo>
                        <a:pt x="239780" y="93505"/>
                      </a:lnTo>
                      <a:lnTo>
                        <a:pt x="240189" y="93561"/>
                      </a:lnTo>
                      <a:lnTo>
                        <a:pt x="240618" y="93636"/>
                      </a:lnTo>
                      <a:lnTo>
                        <a:pt x="240338" y="94436"/>
                      </a:lnTo>
                      <a:lnTo>
                        <a:pt x="240208" y="94828"/>
                      </a:lnTo>
                      <a:lnTo>
                        <a:pt x="240059" y="95182"/>
                      </a:lnTo>
                      <a:lnTo>
                        <a:pt x="239891" y="95535"/>
                      </a:lnTo>
                      <a:lnTo>
                        <a:pt x="239724" y="95871"/>
                      </a:lnTo>
                      <a:lnTo>
                        <a:pt x="239556" y="96187"/>
                      </a:lnTo>
                      <a:lnTo>
                        <a:pt x="239389" y="96504"/>
                      </a:lnTo>
                      <a:lnTo>
                        <a:pt x="239202" y="96783"/>
                      </a:lnTo>
                      <a:lnTo>
                        <a:pt x="239016" y="97063"/>
                      </a:lnTo>
                      <a:lnTo>
                        <a:pt x="238811" y="97324"/>
                      </a:lnTo>
                      <a:lnTo>
                        <a:pt x="238606" y="97566"/>
                      </a:lnTo>
                      <a:lnTo>
                        <a:pt x="238383" y="97789"/>
                      </a:lnTo>
                      <a:lnTo>
                        <a:pt x="238159" y="98013"/>
                      </a:lnTo>
                      <a:lnTo>
                        <a:pt x="237917" y="98218"/>
                      </a:lnTo>
                      <a:lnTo>
                        <a:pt x="237675" y="98404"/>
                      </a:lnTo>
                      <a:lnTo>
                        <a:pt x="237433" y="98572"/>
                      </a:lnTo>
                      <a:lnTo>
                        <a:pt x="237172" y="98739"/>
                      </a:lnTo>
                      <a:lnTo>
                        <a:pt x="236893" y="98888"/>
                      </a:lnTo>
                      <a:lnTo>
                        <a:pt x="236613" y="99019"/>
                      </a:lnTo>
                      <a:lnTo>
                        <a:pt x="236315" y="99130"/>
                      </a:lnTo>
                      <a:lnTo>
                        <a:pt x="236017" y="99242"/>
                      </a:lnTo>
                      <a:lnTo>
                        <a:pt x="235700" y="99335"/>
                      </a:lnTo>
                      <a:lnTo>
                        <a:pt x="235365" y="99410"/>
                      </a:lnTo>
                      <a:lnTo>
                        <a:pt x="235030" y="99466"/>
                      </a:lnTo>
                      <a:lnTo>
                        <a:pt x="234676" y="99522"/>
                      </a:lnTo>
                      <a:lnTo>
                        <a:pt x="234322" y="99559"/>
                      </a:lnTo>
                      <a:lnTo>
                        <a:pt x="233950" y="99577"/>
                      </a:lnTo>
                      <a:lnTo>
                        <a:pt x="233558" y="99596"/>
                      </a:lnTo>
                      <a:lnTo>
                        <a:pt x="233167" y="99596"/>
                      </a:lnTo>
                      <a:lnTo>
                        <a:pt x="232757" y="99577"/>
                      </a:lnTo>
                      <a:lnTo>
                        <a:pt x="232329" y="99540"/>
                      </a:lnTo>
                      <a:lnTo>
                        <a:pt x="232590" y="99317"/>
                      </a:lnTo>
                      <a:lnTo>
                        <a:pt x="232851" y="99056"/>
                      </a:lnTo>
                      <a:lnTo>
                        <a:pt x="233093" y="98814"/>
                      </a:lnTo>
                      <a:lnTo>
                        <a:pt x="233335" y="98534"/>
                      </a:lnTo>
                      <a:lnTo>
                        <a:pt x="233782" y="97994"/>
                      </a:lnTo>
                      <a:lnTo>
                        <a:pt x="234192" y="97435"/>
                      </a:lnTo>
                      <a:lnTo>
                        <a:pt x="234993" y="96318"/>
                      </a:lnTo>
                      <a:lnTo>
                        <a:pt x="235384" y="95778"/>
                      </a:lnTo>
                      <a:lnTo>
                        <a:pt x="235794" y="95275"/>
                      </a:lnTo>
                      <a:lnTo>
                        <a:pt x="235998" y="95033"/>
                      </a:lnTo>
                      <a:lnTo>
                        <a:pt x="236222" y="94809"/>
                      </a:lnTo>
                      <a:lnTo>
                        <a:pt x="236446" y="94604"/>
                      </a:lnTo>
                      <a:lnTo>
                        <a:pt x="236688" y="94399"/>
                      </a:lnTo>
                      <a:lnTo>
                        <a:pt x="236930" y="94213"/>
                      </a:lnTo>
                      <a:lnTo>
                        <a:pt x="237191" y="94045"/>
                      </a:lnTo>
                      <a:lnTo>
                        <a:pt x="237451" y="93896"/>
                      </a:lnTo>
                      <a:lnTo>
                        <a:pt x="237731" y="93785"/>
                      </a:lnTo>
                      <a:lnTo>
                        <a:pt x="238029" y="93673"/>
                      </a:lnTo>
                      <a:lnTo>
                        <a:pt x="238345" y="93580"/>
                      </a:lnTo>
                      <a:lnTo>
                        <a:pt x="238662" y="93524"/>
                      </a:lnTo>
                      <a:lnTo>
                        <a:pt x="239016" y="93487"/>
                      </a:lnTo>
                      <a:close/>
                      <a:moveTo>
                        <a:pt x="249484" y="92518"/>
                      </a:moveTo>
                      <a:lnTo>
                        <a:pt x="250397" y="92555"/>
                      </a:lnTo>
                      <a:lnTo>
                        <a:pt x="250024" y="93598"/>
                      </a:lnTo>
                      <a:lnTo>
                        <a:pt x="249838" y="94083"/>
                      </a:lnTo>
                      <a:lnTo>
                        <a:pt x="249652" y="94548"/>
                      </a:lnTo>
                      <a:lnTo>
                        <a:pt x="249447" y="94977"/>
                      </a:lnTo>
                      <a:lnTo>
                        <a:pt x="249261" y="95405"/>
                      </a:lnTo>
                      <a:lnTo>
                        <a:pt x="249056" y="95796"/>
                      </a:lnTo>
                      <a:lnTo>
                        <a:pt x="248832" y="96169"/>
                      </a:lnTo>
                      <a:lnTo>
                        <a:pt x="248627" y="96523"/>
                      </a:lnTo>
                      <a:lnTo>
                        <a:pt x="248404" y="96858"/>
                      </a:lnTo>
                      <a:lnTo>
                        <a:pt x="248180" y="97175"/>
                      </a:lnTo>
                      <a:lnTo>
                        <a:pt x="247938" y="97454"/>
                      </a:lnTo>
                      <a:lnTo>
                        <a:pt x="247696" y="97733"/>
                      </a:lnTo>
                      <a:lnTo>
                        <a:pt x="247454" y="97994"/>
                      </a:lnTo>
                      <a:lnTo>
                        <a:pt x="247193" y="98218"/>
                      </a:lnTo>
                      <a:lnTo>
                        <a:pt x="246914" y="98441"/>
                      </a:lnTo>
                      <a:lnTo>
                        <a:pt x="246653" y="98627"/>
                      </a:lnTo>
                      <a:lnTo>
                        <a:pt x="246355" y="98814"/>
                      </a:lnTo>
                      <a:lnTo>
                        <a:pt x="246075" y="98963"/>
                      </a:lnTo>
                      <a:lnTo>
                        <a:pt x="245759" y="99112"/>
                      </a:lnTo>
                      <a:lnTo>
                        <a:pt x="245461" y="99242"/>
                      </a:lnTo>
                      <a:lnTo>
                        <a:pt x="245125" y="99354"/>
                      </a:lnTo>
                      <a:lnTo>
                        <a:pt x="244790" y="99447"/>
                      </a:lnTo>
                      <a:lnTo>
                        <a:pt x="244436" y="99522"/>
                      </a:lnTo>
                      <a:lnTo>
                        <a:pt x="244082" y="99577"/>
                      </a:lnTo>
                      <a:lnTo>
                        <a:pt x="243710" y="99615"/>
                      </a:lnTo>
                      <a:lnTo>
                        <a:pt x="243319" y="99652"/>
                      </a:lnTo>
                      <a:lnTo>
                        <a:pt x="242928" y="99671"/>
                      </a:lnTo>
                      <a:lnTo>
                        <a:pt x="242499" y="99671"/>
                      </a:lnTo>
                      <a:lnTo>
                        <a:pt x="242071" y="99652"/>
                      </a:lnTo>
                      <a:lnTo>
                        <a:pt x="241624" y="99633"/>
                      </a:lnTo>
                      <a:lnTo>
                        <a:pt x="241177" y="99596"/>
                      </a:lnTo>
                      <a:lnTo>
                        <a:pt x="241661" y="98478"/>
                      </a:lnTo>
                      <a:lnTo>
                        <a:pt x="242127" y="97491"/>
                      </a:lnTo>
                      <a:lnTo>
                        <a:pt x="242574" y="96597"/>
                      </a:lnTo>
                      <a:lnTo>
                        <a:pt x="242797" y="96187"/>
                      </a:lnTo>
                      <a:lnTo>
                        <a:pt x="243021" y="95815"/>
                      </a:lnTo>
                      <a:lnTo>
                        <a:pt x="243226" y="95461"/>
                      </a:lnTo>
                      <a:lnTo>
                        <a:pt x="243449" y="95126"/>
                      </a:lnTo>
                      <a:lnTo>
                        <a:pt x="243673" y="94828"/>
                      </a:lnTo>
                      <a:lnTo>
                        <a:pt x="243915" y="94548"/>
                      </a:lnTo>
                      <a:lnTo>
                        <a:pt x="244138" y="94287"/>
                      </a:lnTo>
                      <a:lnTo>
                        <a:pt x="244380" y="94045"/>
                      </a:lnTo>
                      <a:lnTo>
                        <a:pt x="244604" y="93822"/>
                      </a:lnTo>
                      <a:lnTo>
                        <a:pt x="244865" y="93617"/>
                      </a:lnTo>
                      <a:lnTo>
                        <a:pt x="245107" y="93431"/>
                      </a:lnTo>
                      <a:lnTo>
                        <a:pt x="245386" y="93282"/>
                      </a:lnTo>
                      <a:lnTo>
                        <a:pt x="245647" y="93133"/>
                      </a:lnTo>
                      <a:lnTo>
                        <a:pt x="245926" y="93002"/>
                      </a:lnTo>
                      <a:lnTo>
                        <a:pt x="246224" y="92890"/>
                      </a:lnTo>
                      <a:lnTo>
                        <a:pt x="246522" y="92797"/>
                      </a:lnTo>
                      <a:lnTo>
                        <a:pt x="246839" y="92704"/>
                      </a:lnTo>
                      <a:lnTo>
                        <a:pt x="247174" y="92648"/>
                      </a:lnTo>
                      <a:lnTo>
                        <a:pt x="247510" y="92592"/>
                      </a:lnTo>
                      <a:lnTo>
                        <a:pt x="247882" y="92555"/>
                      </a:lnTo>
                      <a:lnTo>
                        <a:pt x="248255" y="92537"/>
                      </a:lnTo>
                      <a:lnTo>
                        <a:pt x="248646" y="92518"/>
                      </a:lnTo>
                      <a:close/>
                      <a:moveTo>
                        <a:pt x="175201" y="93729"/>
                      </a:moveTo>
                      <a:lnTo>
                        <a:pt x="175797" y="93747"/>
                      </a:lnTo>
                      <a:lnTo>
                        <a:pt x="176468" y="93803"/>
                      </a:lnTo>
                      <a:lnTo>
                        <a:pt x="178126" y="94008"/>
                      </a:lnTo>
                      <a:lnTo>
                        <a:pt x="179374" y="94138"/>
                      </a:lnTo>
                      <a:lnTo>
                        <a:pt x="180659" y="94269"/>
                      </a:lnTo>
                      <a:lnTo>
                        <a:pt x="183546" y="94530"/>
                      </a:lnTo>
                      <a:lnTo>
                        <a:pt x="181981" y="96970"/>
                      </a:lnTo>
                      <a:lnTo>
                        <a:pt x="181274" y="98069"/>
                      </a:lnTo>
                      <a:lnTo>
                        <a:pt x="180901" y="98609"/>
                      </a:lnTo>
                      <a:lnTo>
                        <a:pt x="180547" y="99130"/>
                      </a:lnTo>
                      <a:lnTo>
                        <a:pt x="180435" y="99242"/>
                      </a:lnTo>
                      <a:lnTo>
                        <a:pt x="180286" y="99373"/>
                      </a:lnTo>
                      <a:lnTo>
                        <a:pt x="180137" y="99484"/>
                      </a:lnTo>
                      <a:lnTo>
                        <a:pt x="179951" y="99577"/>
                      </a:lnTo>
                      <a:lnTo>
                        <a:pt x="179765" y="99652"/>
                      </a:lnTo>
                      <a:lnTo>
                        <a:pt x="179597" y="99689"/>
                      </a:lnTo>
                      <a:lnTo>
                        <a:pt x="179411" y="99726"/>
                      </a:lnTo>
                      <a:lnTo>
                        <a:pt x="179262" y="99708"/>
                      </a:lnTo>
                      <a:lnTo>
                        <a:pt x="177157" y="99354"/>
                      </a:lnTo>
                      <a:lnTo>
                        <a:pt x="175034" y="98981"/>
                      </a:lnTo>
                      <a:lnTo>
                        <a:pt x="170787" y="98180"/>
                      </a:lnTo>
                      <a:lnTo>
                        <a:pt x="171569" y="96597"/>
                      </a:lnTo>
                      <a:lnTo>
                        <a:pt x="171904" y="95964"/>
                      </a:lnTo>
                      <a:lnTo>
                        <a:pt x="172221" y="95424"/>
                      </a:lnTo>
                      <a:lnTo>
                        <a:pt x="172519" y="94958"/>
                      </a:lnTo>
                      <a:lnTo>
                        <a:pt x="172668" y="94772"/>
                      </a:lnTo>
                      <a:lnTo>
                        <a:pt x="172817" y="94585"/>
                      </a:lnTo>
                      <a:lnTo>
                        <a:pt x="172966" y="94436"/>
                      </a:lnTo>
                      <a:lnTo>
                        <a:pt x="173134" y="94287"/>
                      </a:lnTo>
                      <a:lnTo>
                        <a:pt x="173283" y="94176"/>
                      </a:lnTo>
                      <a:lnTo>
                        <a:pt x="173469" y="94064"/>
                      </a:lnTo>
                      <a:lnTo>
                        <a:pt x="173637" y="93971"/>
                      </a:lnTo>
                      <a:lnTo>
                        <a:pt x="173823" y="93896"/>
                      </a:lnTo>
                      <a:lnTo>
                        <a:pt x="174009" y="93840"/>
                      </a:lnTo>
                      <a:lnTo>
                        <a:pt x="174233" y="93785"/>
                      </a:lnTo>
                      <a:lnTo>
                        <a:pt x="174438" y="93766"/>
                      </a:lnTo>
                      <a:lnTo>
                        <a:pt x="174680" y="93729"/>
                      </a:lnTo>
                      <a:close/>
                      <a:moveTo>
                        <a:pt x="223407" y="92835"/>
                      </a:moveTo>
                      <a:lnTo>
                        <a:pt x="223277" y="93375"/>
                      </a:lnTo>
                      <a:lnTo>
                        <a:pt x="223128" y="93915"/>
                      </a:lnTo>
                      <a:lnTo>
                        <a:pt x="222979" y="94418"/>
                      </a:lnTo>
                      <a:lnTo>
                        <a:pt x="222811" y="94884"/>
                      </a:lnTo>
                      <a:lnTo>
                        <a:pt x="222643" y="95349"/>
                      </a:lnTo>
                      <a:lnTo>
                        <a:pt x="222457" y="95778"/>
                      </a:lnTo>
                      <a:lnTo>
                        <a:pt x="222271" y="96206"/>
                      </a:lnTo>
                      <a:lnTo>
                        <a:pt x="222066" y="96597"/>
                      </a:lnTo>
                      <a:lnTo>
                        <a:pt x="221842" y="96970"/>
                      </a:lnTo>
                      <a:lnTo>
                        <a:pt x="221600" y="97305"/>
                      </a:lnTo>
                      <a:lnTo>
                        <a:pt x="221358" y="97640"/>
                      </a:lnTo>
                      <a:lnTo>
                        <a:pt x="221116" y="97938"/>
                      </a:lnTo>
                      <a:lnTo>
                        <a:pt x="220836" y="98236"/>
                      </a:lnTo>
                      <a:lnTo>
                        <a:pt x="220557" y="98497"/>
                      </a:lnTo>
                      <a:lnTo>
                        <a:pt x="220259" y="98739"/>
                      </a:lnTo>
                      <a:lnTo>
                        <a:pt x="219961" y="98981"/>
                      </a:lnTo>
                      <a:lnTo>
                        <a:pt x="219644" y="99186"/>
                      </a:lnTo>
                      <a:lnTo>
                        <a:pt x="219309" y="99373"/>
                      </a:lnTo>
                      <a:lnTo>
                        <a:pt x="218955" y="99540"/>
                      </a:lnTo>
                      <a:lnTo>
                        <a:pt x="218583" y="99689"/>
                      </a:lnTo>
                      <a:lnTo>
                        <a:pt x="218210" y="99801"/>
                      </a:lnTo>
                      <a:lnTo>
                        <a:pt x="217819" y="99913"/>
                      </a:lnTo>
                      <a:lnTo>
                        <a:pt x="217409" y="100006"/>
                      </a:lnTo>
                      <a:lnTo>
                        <a:pt x="216981" y="100080"/>
                      </a:lnTo>
                      <a:lnTo>
                        <a:pt x="216552" y="100136"/>
                      </a:lnTo>
                      <a:lnTo>
                        <a:pt x="216087" y="100173"/>
                      </a:lnTo>
                      <a:lnTo>
                        <a:pt x="215621" y="100192"/>
                      </a:lnTo>
                      <a:lnTo>
                        <a:pt x="215137" y="100192"/>
                      </a:lnTo>
                      <a:lnTo>
                        <a:pt x="214634" y="100173"/>
                      </a:lnTo>
                      <a:lnTo>
                        <a:pt x="214112" y="100136"/>
                      </a:lnTo>
                      <a:lnTo>
                        <a:pt x="213572" y="100080"/>
                      </a:lnTo>
                      <a:lnTo>
                        <a:pt x="213013" y="100024"/>
                      </a:lnTo>
                      <a:lnTo>
                        <a:pt x="213628" y="99168"/>
                      </a:lnTo>
                      <a:lnTo>
                        <a:pt x="214205" y="98311"/>
                      </a:lnTo>
                      <a:lnTo>
                        <a:pt x="214764" y="97454"/>
                      </a:lnTo>
                      <a:lnTo>
                        <a:pt x="215323" y="96634"/>
                      </a:lnTo>
                      <a:lnTo>
                        <a:pt x="215882" y="95852"/>
                      </a:lnTo>
                      <a:lnTo>
                        <a:pt x="216180" y="95461"/>
                      </a:lnTo>
                      <a:lnTo>
                        <a:pt x="216478" y="95107"/>
                      </a:lnTo>
                      <a:lnTo>
                        <a:pt x="216794" y="94753"/>
                      </a:lnTo>
                      <a:lnTo>
                        <a:pt x="217111" y="94418"/>
                      </a:lnTo>
                      <a:lnTo>
                        <a:pt x="217446" y="94101"/>
                      </a:lnTo>
                      <a:lnTo>
                        <a:pt x="217800" y="93822"/>
                      </a:lnTo>
                      <a:lnTo>
                        <a:pt x="218061" y="93636"/>
                      </a:lnTo>
                      <a:lnTo>
                        <a:pt x="218341" y="93487"/>
                      </a:lnTo>
                      <a:lnTo>
                        <a:pt x="218639" y="93375"/>
                      </a:lnTo>
                      <a:lnTo>
                        <a:pt x="218937" y="93282"/>
                      </a:lnTo>
                      <a:lnTo>
                        <a:pt x="219272" y="93207"/>
                      </a:lnTo>
                      <a:lnTo>
                        <a:pt x="219626" y="93133"/>
                      </a:lnTo>
                      <a:lnTo>
                        <a:pt x="219980" y="93095"/>
                      </a:lnTo>
                      <a:lnTo>
                        <a:pt x="220334" y="93058"/>
                      </a:lnTo>
                      <a:lnTo>
                        <a:pt x="221097" y="93002"/>
                      </a:lnTo>
                      <a:lnTo>
                        <a:pt x="221880" y="92965"/>
                      </a:lnTo>
                      <a:lnTo>
                        <a:pt x="222643" y="92928"/>
                      </a:lnTo>
                      <a:lnTo>
                        <a:pt x="223034" y="92890"/>
                      </a:lnTo>
                      <a:lnTo>
                        <a:pt x="223407" y="92835"/>
                      </a:lnTo>
                      <a:close/>
                      <a:moveTo>
                        <a:pt x="229982" y="93300"/>
                      </a:moveTo>
                      <a:lnTo>
                        <a:pt x="230411" y="93319"/>
                      </a:lnTo>
                      <a:lnTo>
                        <a:pt x="230858" y="93356"/>
                      </a:lnTo>
                      <a:lnTo>
                        <a:pt x="231323" y="93431"/>
                      </a:lnTo>
                      <a:lnTo>
                        <a:pt x="231826" y="93561"/>
                      </a:lnTo>
                      <a:lnTo>
                        <a:pt x="232348" y="93710"/>
                      </a:lnTo>
                      <a:lnTo>
                        <a:pt x="231994" y="94735"/>
                      </a:lnTo>
                      <a:lnTo>
                        <a:pt x="231826" y="95200"/>
                      </a:lnTo>
                      <a:lnTo>
                        <a:pt x="231640" y="95666"/>
                      </a:lnTo>
                      <a:lnTo>
                        <a:pt x="231454" y="96076"/>
                      </a:lnTo>
                      <a:lnTo>
                        <a:pt x="231267" y="96485"/>
                      </a:lnTo>
                      <a:lnTo>
                        <a:pt x="231081" y="96858"/>
                      </a:lnTo>
                      <a:lnTo>
                        <a:pt x="230895" y="97212"/>
                      </a:lnTo>
                      <a:lnTo>
                        <a:pt x="230690" y="97547"/>
                      </a:lnTo>
                      <a:lnTo>
                        <a:pt x="230485" y="97845"/>
                      </a:lnTo>
                      <a:lnTo>
                        <a:pt x="230261" y="98143"/>
                      </a:lnTo>
                      <a:lnTo>
                        <a:pt x="230038" y="98404"/>
                      </a:lnTo>
                      <a:lnTo>
                        <a:pt x="229796" y="98646"/>
                      </a:lnTo>
                      <a:lnTo>
                        <a:pt x="229554" y="98888"/>
                      </a:lnTo>
                      <a:lnTo>
                        <a:pt x="229293" y="99093"/>
                      </a:lnTo>
                      <a:lnTo>
                        <a:pt x="229014" y="99279"/>
                      </a:lnTo>
                      <a:lnTo>
                        <a:pt x="228734" y="99447"/>
                      </a:lnTo>
                      <a:lnTo>
                        <a:pt x="228436" y="99596"/>
                      </a:lnTo>
                      <a:lnTo>
                        <a:pt x="228119" y="99726"/>
                      </a:lnTo>
                      <a:lnTo>
                        <a:pt x="227803" y="99838"/>
                      </a:lnTo>
                      <a:lnTo>
                        <a:pt x="227449" y="99931"/>
                      </a:lnTo>
                      <a:lnTo>
                        <a:pt x="227095" y="100024"/>
                      </a:lnTo>
                      <a:lnTo>
                        <a:pt x="226704" y="100080"/>
                      </a:lnTo>
                      <a:lnTo>
                        <a:pt x="226313" y="100136"/>
                      </a:lnTo>
                      <a:lnTo>
                        <a:pt x="225903" y="100173"/>
                      </a:lnTo>
                      <a:lnTo>
                        <a:pt x="225456" y="100192"/>
                      </a:lnTo>
                      <a:lnTo>
                        <a:pt x="224990" y="100211"/>
                      </a:lnTo>
                      <a:lnTo>
                        <a:pt x="224506" y="100192"/>
                      </a:lnTo>
                      <a:lnTo>
                        <a:pt x="224003" y="100173"/>
                      </a:lnTo>
                      <a:lnTo>
                        <a:pt x="223463" y="100155"/>
                      </a:lnTo>
                      <a:lnTo>
                        <a:pt x="222327" y="100062"/>
                      </a:lnTo>
                      <a:lnTo>
                        <a:pt x="222643" y="99764"/>
                      </a:lnTo>
                      <a:lnTo>
                        <a:pt x="222923" y="99484"/>
                      </a:lnTo>
                      <a:lnTo>
                        <a:pt x="223202" y="99168"/>
                      </a:lnTo>
                      <a:lnTo>
                        <a:pt x="223463" y="98851"/>
                      </a:lnTo>
                      <a:lnTo>
                        <a:pt x="223984" y="98218"/>
                      </a:lnTo>
                      <a:lnTo>
                        <a:pt x="224469" y="97547"/>
                      </a:lnTo>
                      <a:lnTo>
                        <a:pt x="224953" y="96895"/>
                      </a:lnTo>
                      <a:lnTo>
                        <a:pt x="225419" y="96243"/>
                      </a:lnTo>
                      <a:lnTo>
                        <a:pt x="225903" y="95629"/>
                      </a:lnTo>
                      <a:lnTo>
                        <a:pt x="226164" y="95349"/>
                      </a:lnTo>
                      <a:lnTo>
                        <a:pt x="226424" y="95070"/>
                      </a:lnTo>
                      <a:lnTo>
                        <a:pt x="226685" y="94790"/>
                      </a:lnTo>
                      <a:lnTo>
                        <a:pt x="226946" y="94548"/>
                      </a:lnTo>
                      <a:lnTo>
                        <a:pt x="227225" y="94306"/>
                      </a:lnTo>
                      <a:lnTo>
                        <a:pt x="227523" y="94101"/>
                      </a:lnTo>
                      <a:lnTo>
                        <a:pt x="227821" y="93915"/>
                      </a:lnTo>
                      <a:lnTo>
                        <a:pt x="228138" y="93747"/>
                      </a:lnTo>
                      <a:lnTo>
                        <a:pt x="228473" y="93598"/>
                      </a:lnTo>
                      <a:lnTo>
                        <a:pt x="228827" y="93487"/>
                      </a:lnTo>
                      <a:lnTo>
                        <a:pt x="229181" y="93393"/>
                      </a:lnTo>
                      <a:lnTo>
                        <a:pt x="229572" y="93338"/>
                      </a:lnTo>
                      <a:lnTo>
                        <a:pt x="229982" y="93300"/>
                      </a:lnTo>
                      <a:close/>
                      <a:moveTo>
                        <a:pt x="190699" y="94828"/>
                      </a:moveTo>
                      <a:lnTo>
                        <a:pt x="191090" y="94846"/>
                      </a:lnTo>
                      <a:lnTo>
                        <a:pt x="191928" y="94902"/>
                      </a:lnTo>
                      <a:lnTo>
                        <a:pt x="192859" y="95014"/>
                      </a:lnTo>
                      <a:lnTo>
                        <a:pt x="192431" y="96038"/>
                      </a:lnTo>
                      <a:lnTo>
                        <a:pt x="192058" y="96951"/>
                      </a:lnTo>
                      <a:lnTo>
                        <a:pt x="191705" y="97752"/>
                      </a:lnTo>
                      <a:lnTo>
                        <a:pt x="191537" y="98106"/>
                      </a:lnTo>
                      <a:lnTo>
                        <a:pt x="191351" y="98423"/>
                      </a:lnTo>
                      <a:lnTo>
                        <a:pt x="191183" y="98721"/>
                      </a:lnTo>
                      <a:lnTo>
                        <a:pt x="191015" y="99000"/>
                      </a:lnTo>
                      <a:lnTo>
                        <a:pt x="190829" y="99261"/>
                      </a:lnTo>
                      <a:lnTo>
                        <a:pt x="190661" y="99484"/>
                      </a:lnTo>
                      <a:lnTo>
                        <a:pt x="190475" y="99689"/>
                      </a:lnTo>
                      <a:lnTo>
                        <a:pt x="190270" y="99875"/>
                      </a:lnTo>
                      <a:lnTo>
                        <a:pt x="190065" y="100024"/>
                      </a:lnTo>
                      <a:lnTo>
                        <a:pt x="189860" y="100173"/>
                      </a:lnTo>
                      <a:lnTo>
                        <a:pt x="189637" y="100304"/>
                      </a:lnTo>
                      <a:lnTo>
                        <a:pt x="189413" y="100397"/>
                      </a:lnTo>
                      <a:lnTo>
                        <a:pt x="189171" y="100490"/>
                      </a:lnTo>
                      <a:lnTo>
                        <a:pt x="188911" y="100546"/>
                      </a:lnTo>
                      <a:lnTo>
                        <a:pt x="188631" y="100602"/>
                      </a:lnTo>
                      <a:lnTo>
                        <a:pt x="188333" y="100639"/>
                      </a:lnTo>
                      <a:lnTo>
                        <a:pt x="188016" y="100658"/>
                      </a:lnTo>
                      <a:lnTo>
                        <a:pt x="187681" y="100676"/>
                      </a:lnTo>
                      <a:lnTo>
                        <a:pt x="187327" y="100676"/>
                      </a:lnTo>
                      <a:lnTo>
                        <a:pt x="186955" y="100658"/>
                      </a:lnTo>
                      <a:lnTo>
                        <a:pt x="186117" y="100583"/>
                      </a:lnTo>
                      <a:lnTo>
                        <a:pt x="185185" y="100490"/>
                      </a:lnTo>
                      <a:lnTo>
                        <a:pt x="184124" y="100360"/>
                      </a:lnTo>
                      <a:lnTo>
                        <a:pt x="184496" y="99466"/>
                      </a:lnTo>
                      <a:lnTo>
                        <a:pt x="184869" y="98646"/>
                      </a:lnTo>
                      <a:lnTo>
                        <a:pt x="185241" y="97938"/>
                      </a:lnTo>
                      <a:lnTo>
                        <a:pt x="185427" y="97603"/>
                      </a:lnTo>
                      <a:lnTo>
                        <a:pt x="185614" y="97305"/>
                      </a:lnTo>
                      <a:lnTo>
                        <a:pt x="185819" y="97007"/>
                      </a:lnTo>
                      <a:lnTo>
                        <a:pt x="186023" y="96746"/>
                      </a:lnTo>
                      <a:lnTo>
                        <a:pt x="186210" y="96504"/>
                      </a:lnTo>
                      <a:lnTo>
                        <a:pt x="186433" y="96281"/>
                      </a:lnTo>
                      <a:lnTo>
                        <a:pt x="186638" y="96057"/>
                      </a:lnTo>
                      <a:lnTo>
                        <a:pt x="186862" y="95871"/>
                      </a:lnTo>
                      <a:lnTo>
                        <a:pt x="187085" y="95703"/>
                      </a:lnTo>
                      <a:lnTo>
                        <a:pt x="187327" y="95535"/>
                      </a:lnTo>
                      <a:lnTo>
                        <a:pt x="187569" y="95405"/>
                      </a:lnTo>
                      <a:lnTo>
                        <a:pt x="187830" y="95275"/>
                      </a:lnTo>
                      <a:lnTo>
                        <a:pt x="188091" y="95182"/>
                      </a:lnTo>
                      <a:lnTo>
                        <a:pt x="188370" y="95088"/>
                      </a:lnTo>
                      <a:lnTo>
                        <a:pt x="188668" y="94995"/>
                      </a:lnTo>
                      <a:lnTo>
                        <a:pt x="188966" y="94939"/>
                      </a:lnTo>
                      <a:lnTo>
                        <a:pt x="189283" y="94884"/>
                      </a:lnTo>
                      <a:lnTo>
                        <a:pt x="189600" y="94846"/>
                      </a:lnTo>
                      <a:lnTo>
                        <a:pt x="189954" y="94828"/>
                      </a:lnTo>
                      <a:close/>
                      <a:moveTo>
                        <a:pt x="201018" y="94343"/>
                      </a:moveTo>
                      <a:lnTo>
                        <a:pt x="201856" y="94362"/>
                      </a:lnTo>
                      <a:lnTo>
                        <a:pt x="201167" y="95889"/>
                      </a:lnTo>
                      <a:lnTo>
                        <a:pt x="200515" y="97417"/>
                      </a:lnTo>
                      <a:lnTo>
                        <a:pt x="200180" y="98162"/>
                      </a:lnTo>
                      <a:lnTo>
                        <a:pt x="199826" y="98907"/>
                      </a:lnTo>
                      <a:lnTo>
                        <a:pt x="199472" y="99633"/>
                      </a:lnTo>
                      <a:lnTo>
                        <a:pt x="199081" y="100341"/>
                      </a:lnTo>
                      <a:lnTo>
                        <a:pt x="199025" y="100434"/>
                      </a:lnTo>
                      <a:lnTo>
                        <a:pt x="198969" y="100527"/>
                      </a:lnTo>
                      <a:lnTo>
                        <a:pt x="198876" y="100602"/>
                      </a:lnTo>
                      <a:lnTo>
                        <a:pt x="198783" y="100676"/>
                      </a:lnTo>
                      <a:lnTo>
                        <a:pt x="198559" y="100807"/>
                      </a:lnTo>
                      <a:lnTo>
                        <a:pt x="198298" y="100937"/>
                      </a:lnTo>
                      <a:lnTo>
                        <a:pt x="198019" y="101030"/>
                      </a:lnTo>
                      <a:lnTo>
                        <a:pt x="197740" y="101105"/>
                      </a:lnTo>
                      <a:lnTo>
                        <a:pt x="197479" y="101142"/>
                      </a:lnTo>
                      <a:lnTo>
                        <a:pt x="197218" y="101161"/>
                      </a:lnTo>
                      <a:lnTo>
                        <a:pt x="196771" y="101161"/>
                      </a:lnTo>
                      <a:lnTo>
                        <a:pt x="196305" y="101123"/>
                      </a:lnTo>
                      <a:lnTo>
                        <a:pt x="195840" y="101068"/>
                      </a:lnTo>
                      <a:lnTo>
                        <a:pt x="195374" y="101012"/>
                      </a:lnTo>
                      <a:lnTo>
                        <a:pt x="194405" y="100863"/>
                      </a:lnTo>
                      <a:lnTo>
                        <a:pt x="193362" y="100714"/>
                      </a:lnTo>
                      <a:lnTo>
                        <a:pt x="193940" y="99652"/>
                      </a:lnTo>
                      <a:lnTo>
                        <a:pt x="194461" y="98702"/>
                      </a:lnTo>
                      <a:lnTo>
                        <a:pt x="194946" y="97882"/>
                      </a:lnTo>
                      <a:lnTo>
                        <a:pt x="195374" y="97156"/>
                      </a:lnTo>
                      <a:lnTo>
                        <a:pt x="195802" y="96541"/>
                      </a:lnTo>
                      <a:lnTo>
                        <a:pt x="196007" y="96262"/>
                      </a:lnTo>
                      <a:lnTo>
                        <a:pt x="196212" y="96020"/>
                      </a:lnTo>
                      <a:lnTo>
                        <a:pt x="196417" y="95796"/>
                      </a:lnTo>
                      <a:lnTo>
                        <a:pt x="196622" y="95591"/>
                      </a:lnTo>
                      <a:lnTo>
                        <a:pt x="196845" y="95405"/>
                      </a:lnTo>
                      <a:lnTo>
                        <a:pt x="197050" y="95237"/>
                      </a:lnTo>
                      <a:lnTo>
                        <a:pt x="197255" y="95088"/>
                      </a:lnTo>
                      <a:lnTo>
                        <a:pt x="197479" y="94939"/>
                      </a:lnTo>
                      <a:lnTo>
                        <a:pt x="197702" y="94828"/>
                      </a:lnTo>
                      <a:lnTo>
                        <a:pt x="197944" y="94735"/>
                      </a:lnTo>
                      <a:lnTo>
                        <a:pt x="198187" y="94641"/>
                      </a:lnTo>
                      <a:lnTo>
                        <a:pt x="198447" y="94567"/>
                      </a:lnTo>
                      <a:lnTo>
                        <a:pt x="198708" y="94511"/>
                      </a:lnTo>
                      <a:lnTo>
                        <a:pt x="198988" y="94455"/>
                      </a:lnTo>
                      <a:lnTo>
                        <a:pt x="199286" y="94418"/>
                      </a:lnTo>
                      <a:lnTo>
                        <a:pt x="199602" y="94381"/>
                      </a:lnTo>
                      <a:lnTo>
                        <a:pt x="200273" y="94343"/>
                      </a:lnTo>
                      <a:close/>
                      <a:moveTo>
                        <a:pt x="210201" y="93598"/>
                      </a:moveTo>
                      <a:lnTo>
                        <a:pt x="211709" y="93617"/>
                      </a:lnTo>
                      <a:lnTo>
                        <a:pt x="213274" y="93617"/>
                      </a:lnTo>
                      <a:lnTo>
                        <a:pt x="212697" y="94809"/>
                      </a:lnTo>
                      <a:lnTo>
                        <a:pt x="212138" y="95889"/>
                      </a:lnTo>
                      <a:lnTo>
                        <a:pt x="211858" y="96374"/>
                      </a:lnTo>
                      <a:lnTo>
                        <a:pt x="211579" y="96839"/>
                      </a:lnTo>
                      <a:lnTo>
                        <a:pt x="211300" y="97286"/>
                      </a:lnTo>
                      <a:lnTo>
                        <a:pt x="211020" y="97696"/>
                      </a:lnTo>
                      <a:lnTo>
                        <a:pt x="210741" y="98087"/>
                      </a:lnTo>
                      <a:lnTo>
                        <a:pt x="210461" y="98441"/>
                      </a:lnTo>
                      <a:lnTo>
                        <a:pt x="210182" y="98776"/>
                      </a:lnTo>
                      <a:lnTo>
                        <a:pt x="209903" y="99093"/>
                      </a:lnTo>
                      <a:lnTo>
                        <a:pt x="209623" y="99373"/>
                      </a:lnTo>
                      <a:lnTo>
                        <a:pt x="209325" y="99633"/>
                      </a:lnTo>
                      <a:lnTo>
                        <a:pt x="209027" y="99875"/>
                      </a:lnTo>
                      <a:lnTo>
                        <a:pt x="208729" y="100099"/>
                      </a:lnTo>
                      <a:lnTo>
                        <a:pt x="208413" y="100285"/>
                      </a:lnTo>
                      <a:lnTo>
                        <a:pt x="208096" y="100471"/>
                      </a:lnTo>
                      <a:lnTo>
                        <a:pt x="207779" y="100620"/>
                      </a:lnTo>
                      <a:lnTo>
                        <a:pt x="207444" y="100751"/>
                      </a:lnTo>
                      <a:lnTo>
                        <a:pt x="207090" y="100863"/>
                      </a:lnTo>
                      <a:lnTo>
                        <a:pt x="206736" y="100956"/>
                      </a:lnTo>
                      <a:lnTo>
                        <a:pt x="206364" y="101030"/>
                      </a:lnTo>
                      <a:lnTo>
                        <a:pt x="205991" y="101086"/>
                      </a:lnTo>
                      <a:lnTo>
                        <a:pt x="205600" y="101123"/>
                      </a:lnTo>
                      <a:lnTo>
                        <a:pt x="205190" y="101161"/>
                      </a:lnTo>
                      <a:lnTo>
                        <a:pt x="204780" y="101161"/>
                      </a:lnTo>
                      <a:lnTo>
                        <a:pt x="204333" y="101142"/>
                      </a:lnTo>
                      <a:lnTo>
                        <a:pt x="203886" y="101123"/>
                      </a:lnTo>
                      <a:lnTo>
                        <a:pt x="203421" y="101086"/>
                      </a:lnTo>
                      <a:lnTo>
                        <a:pt x="202936" y="101030"/>
                      </a:lnTo>
                      <a:lnTo>
                        <a:pt x="202433" y="100956"/>
                      </a:lnTo>
                      <a:lnTo>
                        <a:pt x="203979" y="97733"/>
                      </a:lnTo>
                      <a:lnTo>
                        <a:pt x="204780" y="96169"/>
                      </a:lnTo>
                      <a:lnTo>
                        <a:pt x="205190" y="95386"/>
                      </a:lnTo>
                      <a:lnTo>
                        <a:pt x="205600" y="94604"/>
                      </a:lnTo>
                      <a:lnTo>
                        <a:pt x="205730" y="94436"/>
                      </a:lnTo>
                      <a:lnTo>
                        <a:pt x="205898" y="94269"/>
                      </a:lnTo>
                      <a:lnTo>
                        <a:pt x="206103" y="94101"/>
                      </a:lnTo>
                      <a:lnTo>
                        <a:pt x="206326" y="93971"/>
                      </a:lnTo>
                      <a:lnTo>
                        <a:pt x="206569" y="93859"/>
                      </a:lnTo>
                      <a:lnTo>
                        <a:pt x="206811" y="93766"/>
                      </a:lnTo>
                      <a:lnTo>
                        <a:pt x="207053" y="93691"/>
                      </a:lnTo>
                      <a:lnTo>
                        <a:pt x="207276" y="93673"/>
                      </a:lnTo>
                      <a:lnTo>
                        <a:pt x="208003" y="93636"/>
                      </a:lnTo>
                      <a:lnTo>
                        <a:pt x="208729" y="93617"/>
                      </a:lnTo>
                      <a:lnTo>
                        <a:pt x="210201" y="93598"/>
                      </a:lnTo>
                      <a:close/>
                      <a:moveTo>
                        <a:pt x="182242" y="0"/>
                      </a:moveTo>
                      <a:lnTo>
                        <a:pt x="179672" y="19"/>
                      </a:lnTo>
                      <a:lnTo>
                        <a:pt x="177120" y="37"/>
                      </a:lnTo>
                      <a:lnTo>
                        <a:pt x="174549" y="75"/>
                      </a:lnTo>
                      <a:lnTo>
                        <a:pt x="171998" y="130"/>
                      </a:lnTo>
                      <a:lnTo>
                        <a:pt x="169427" y="186"/>
                      </a:lnTo>
                      <a:lnTo>
                        <a:pt x="164305" y="354"/>
                      </a:lnTo>
                      <a:lnTo>
                        <a:pt x="159183" y="522"/>
                      </a:lnTo>
                      <a:lnTo>
                        <a:pt x="154042" y="726"/>
                      </a:lnTo>
                      <a:lnTo>
                        <a:pt x="148919" y="913"/>
                      </a:lnTo>
                      <a:lnTo>
                        <a:pt x="143797" y="1099"/>
                      </a:lnTo>
                      <a:lnTo>
                        <a:pt x="139178" y="1267"/>
                      </a:lnTo>
                      <a:lnTo>
                        <a:pt x="134540" y="1453"/>
                      </a:lnTo>
                      <a:lnTo>
                        <a:pt x="125282" y="1863"/>
                      </a:lnTo>
                      <a:lnTo>
                        <a:pt x="120644" y="2049"/>
                      </a:lnTo>
                      <a:lnTo>
                        <a:pt x="116025" y="2198"/>
                      </a:lnTo>
                      <a:lnTo>
                        <a:pt x="113697" y="2272"/>
                      </a:lnTo>
                      <a:lnTo>
                        <a:pt x="111387" y="2310"/>
                      </a:lnTo>
                      <a:lnTo>
                        <a:pt x="109077" y="2366"/>
                      </a:lnTo>
                      <a:lnTo>
                        <a:pt x="106749" y="2384"/>
                      </a:lnTo>
                      <a:lnTo>
                        <a:pt x="103582" y="2403"/>
                      </a:lnTo>
                      <a:lnTo>
                        <a:pt x="100397" y="2403"/>
                      </a:lnTo>
                      <a:lnTo>
                        <a:pt x="94045" y="2384"/>
                      </a:lnTo>
                      <a:lnTo>
                        <a:pt x="87694" y="2310"/>
                      </a:lnTo>
                      <a:lnTo>
                        <a:pt x="81342" y="2235"/>
                      </a:lnTo>
                      <a:lnTo>
                        <a:pt x="74991" y="2161"/>
                      </a:lnTo>
                      <a:lnTo>
                        <a:pt x="68639" y="2086"/>
                      </a:lnTo>
                      <a:lnTo>
                        <a:pt x="62287" y="2049"/>
                      </a:lnTo>
                      <a:lnTo>
                        <a:pt x="59102" y="2049"/>
                      </a:lnTo>
                      <a:lnTo>
                        <a:pt x="55936" y="2068"/>
                      </a:lnTo>
                      <a:lnTo>
                        <a:pt x="53775" y="2086"/>
                      </a:lnTo>
                      <a:lnTo>
                        <a:pt x="51596" y="2161"/>
                      </a:lnTo>
                      <a:lnTo>
                        <a:pt x="49435" y="2254"/>
                      </a:lnTo>
                      <a:lnTo>
                        <a:pt x="47293" y="2366"/>
                      </a:lnTo>
                      <a:lnTo>
                        <a:pt x="45132" y="2533"/>
                      </a:lnTo>
                      <a:lnTo>
                        <a:pt x="42990" y="2719"/>
                      </a:lnTo>
                      <a:lnTo>
                        <a:pt x="40848" y="2943"/>
                      </a:lnTo>
                      <a:lnTo>
                        <a:pt x="38706" y="3204"/>
                      </a:lnTo>
                      <a:lnTo>
                        <a:pt x="36564" y="3502"/>
                      </a:lnTo>
                      <a:lnTo>
                        <a:pt x="34422" y="3818"/>
                      </a:lnTo>
                      <a:lnTo>
                        <a:pt x="32280" y="4172"/>
                      </a:lnTo>
                      <a:lnTo>
                        <a:pt x="30156" y="4564"/>
                      </a:lnTo>
                      <a:lnTo>
                        <a:pt x="28033" y="4973"/>
                      </a:lnTo>
                      <a:lnTo>
                        <a:pt x="25891" y="5420"/>
                      </a:lnTo>
                      <a:lnTo>
                        <a:pt x="23767" y="5905"/>
                      </a:lnTo>
                      <a:lnTo>
                        <a:pt x="21644" y="6408"/>
                      </a:lnTo>
                      <a:lnTo>
                        <a:pt x="21067" y="6557"/>
                      </a:lnTo>
                      <a:lnTo>
                        <a:pt x="20471" y="6724"/>
                      </a:lnTo>
                      <a:lnTo>
                        <a:pt x="19912" y="6910"/>
                      </a:lnTo>
                      <a:lnTo>
                        <a:pt x="19353" y="7097"/>
                      </a:lnTo>
                      <a:lnTo>
                        <a:pt x="18794" y="7283"/>
                      </a:lnTo>
                      <a:lnTo>
                        <a:pt x="18254" y="7488"/>
                      </a:lnTo>
                      <a:lnTo>
                        <a:pt x="17714" y="7711"/>
                      </a:lnTo>
                      <a:lnTo>
                        <a:pt x="17192" y="7935"/>
                      </a:lnTo>
                      <a:lnTo>
                        <a:pt x="16671" y="8177"/>
                      </a:lnTo>
                      <a:lnTo>
                        <a:pt x="16168" y="8438"/>
                      </a:lnTo>
                      <a:lnTo>
                        <a:pt x="15665" y="8680"/>
                      </a:lnTo>
                      <a:lnTo>
                        <a:pt x="15181" y="8959"/>
                      </a:lnTo>
                      <a:lnTo>
                        <a:pt x="14696" y="9239"/>
                      </a:lnTo>
                      <a:lnTo>
                        <a:pt x="14212" y="9518"/>
                      </a:lnTo>
                      <a:lnTo>
                        <a:pt x="13746" y="9816"/>
                      </a:lnTo>
                      <a:lnTo>
                        <a:pt x="13299" y="10114"/>
                      </a:lnTo>
                      <a:lnTo>
                        <a:pt x="12852" y="10431"/>
                      </a:lnTo>
                      <a:lnTo>
                        <a:pt x="12405" y="10748"/>
                      </a:lnTo>
                      <a:lnTo>
                        <a:pt x="11977" y="11064"/>
                      </a:lnTo>
                      <a:lnTo>
                        <a:pt x="11548" y="11399"/>
                      </a:lnTo>
                      <a:lnTo>
                        <a:pt x="10729" y="12107"/>
                      </a:lnTo>
                      <a:lnTo>
                        <a:pt x="9947" y="12815"/>
                      </a:lnTo>
                      <a:lnTo>
                        <a:pt x="9202" y="13560"/>
                      </a:lnTo>
                      <a:lnTo>
                        <a:pt x="8475" y="14342"/>
                      </a:lnTo>
                      <a:lnTo>
                        <a:pt x="7786" y="15143"/>
                      </a:lnTo>
                      <a:lnTo>
                        <a:pt x="7134" y="15963"/>
                      </a:lnTo>
                      <a:lnTo>
                        <a:pt x="6519" y="16783"/>
                      </a:lnTo>
                      <a:lnTo>
                        <a:pt x="5923" y="17639"/>
                      </a:lnTo>
                      <a:lnTo>
                        <a:pt x="5364" y="18515"/>
                      </a:lnTo>
                      <a:lnTo>
                        <a:pt x="4843" y="19409"/>
                      </a:lnTo>
                      <a:lnTo>
                        <a:pt x="4340" y="20303"/>
                      </a:lnTo>
                      <a:lnTo>
                        <a:pt x="3893" y="21216"/>
                      </a:lnTo>
                      <a:lnTo>
                        <a:pt x="3446" y="22147"/>
                      </a:lnTo>
                      <a:lnTo>
                        <a:pt x="3055" y="23078"/>
                      </a:lnTo>
                      <a:lnTo>
                        <a:pt x="2682" y="24010"/>
                      </a:lnTo>
                      <a:lnTo>
                        <a:pt x="2347" y="24960"/>
                      </a:lnTo>
                      <a:lnTo>
                        <a:pt x="2030" y="25909"/>
                      </a:lnTo>
                      <a:lnTo>
                        <a:pt x="1751" y="26859"/>
                      </a:lnTo>
                      <a:lnTo>
                        <a:pt x="1509" y="27809"/>
                      </a:lnTo>
                      <a:lnTo>
                        <a:pt x="1285" y="28741"/>
                      </a:lnTo>
                      <a:lnTo>
                        <a:pt x="1099" y="29691"/>
                      </a:lnTo>
                      <a:lnTo>
                        <a:pt x="931" y="30641"/>
                      </a:lnTo>
                      <a:lnTo>
                        <a:pt x="782" y="31646"/>
                      </a:lnTo>
                      <a:lnTo>
                        <a:pt x="633" y="32671"/>
                      </a:lnTo>
                      <a:lnTo>
                        <a:pt x="522" y="33695"/>
                      </a:lnTo>
                      <a:lnTo>
                        <a:pt x="410" y="34720"/>
                      </a:lnTo>
                      <a:lnTo>
                        <a:pt x="317" y="35744"/>
                      </a:lnTo>
                      <a:lnTo>
                        <a:pt x="224" y="36769"/>
                      </a:lnTo>
                      <a:lnTo>
                        <a:pt x="149" y="37793"/>
                      </a:lnTo>
                      <a:lnTo>
                        <a:pt x="93" y="38818"/>
                      </a:lnTo>
                      <a:lnTo>
                        <a:pt x="56" y="39842"/>
                      </a:lnTo>
                      <a:lnTo>
                        <a:pt x="19" y="40867"/>
                      </a:lnTo>
                      <a:lnTo>
                        <a:pt x="0" y="41891"/>
                      </a:lnTo>
                      <a:lnTo>
                        <a:pt x="0" y="42916"/>
                      </a:lnTo>
                      <a:lnTo>
                        <a:pt x="19" y="44946"/>
                      </a:lnTo>
                      <a:lnTo>
                        <a:pt x="75" y="46995"/>
                      </a:lnTo>
                      <a:lnTo>
                        <a:pt x="168" y="49044"/>
                      </a:lnTo>
                      <a:lnTo>
                        <a:pt x="279" y="51093"/>
                      </a:lnTo>
                      <a:lnTo>
                        <a:pt x="447" y="53141"/>
                      </a:lnTo>
                      <a:lnTo>
                        <a:pt x="633" y="55190"/>
                      </a:lnTo>
                      <a:lnTo>
                        <a:pt x="838" y="57221"/>
                      </a:lnTo>
                      <a:lnTo>
                        <a:pt x="1062" y="59270"/>
                      </a:lnTo>
                      <a:lnTo>
                        <a:pt x="1322" y="61319"/>
                      </a:lnTo>
                      <a:lnTo>
                        <a:pt x="1583" y="63349"/>
                      </a:lnTo>
                      <a:lnTo>
                        <a:pt x="1676" y="64038"/>
                      </a:lnTo>
                      <a:lnTo>
                        <a:pt x="1788" y="64709"/>
                      </a:lnTo>
                      <a:lnTo>
                        <a:pt x="2030" y="66068"/>
                      </a:lnTo>
                      <a:lnTo>
                        <a:pt x="2310" y="67428"/>
                      </a:lnTo>
                      <a:lnTo>
                        <a:pt x="2626" y="68769"/>
                      </a:lnTo>
                      <a:lnTo>
                        <a:pt x="2962" y="70129"/>
                      </a:lnTo>
                      <a:lnTo>
                        <a:pt x="3316" y="71470"/>
                      </a:lnTo>
                      <a:lnTo>
                        <a:pt x="4042" y="74134"/>
                      </a:lnTo>
                      <a:lnTo>
                        <a:pt x="4079" y="74264"/>
                      </a:lnTo>
                      <a:lnTo>
                        <a:pt x="4154" y="74394"/>
                      </a:lnTo>
                      <a:lnTo>
                        <a:pt x="4228" y="74506"/>
                      </a:lnTo>
                      <a:lnTo>
                        <a:pt x="4340" y="74636"/>
                      </a:lnTo>
                      <a:lnTo>
                        <a:pt x="4582" y="74841"/>
                      </a:lnTo>
                      <a:lnTo>
                        <a:pt x="4862" y="75046"/>
                      </a:lnTo>
                      <a:lnTo>
                        <a:pt x="5476" y="75456"/>
                      </a:lnTo>
                      <a:lnTo>
                        <a:pt x="5774" y="75661"/>
                      </a:lnTo>
                      <a:lnTo>
                        <a:pt x="6054" y="75866"/>
                      </a:lnTo>
                      <a:lnTo>
                        <a:pt x="6165" y="75568"/>
                      </a:lnTo>
                      <a:lnTo>
                        <a:pt x="6296" y="75288"/>
                      </a:lnTo>
                      <a:lnTo>
                        <a:pt x="6538" y="74711"/>
                      </a:lnTo>
                      <a:lnTo>
                        <a:pt x="6650" y="74413"/>
                      </a:lnTo>
                      <a:lnTo>
                        <a:pt x="6743" y="74134"/>
                      </a:lnTo>
                      <a:lnTo>
                        <a:pt x="6799" y="73836"/>
                      </a:lnTo>
                      <a:lnTo>
                        <a:pt x="6817" y="73705"/>
                      </a:lnTo>
                      <a:lnTo>
                        <a:pt x="6817" y="73556"/>
                      </a:lnTo>
                      <a:lnTo>
                        <a:pt x="6687" y="70390"/>
                      </a:lnTo>
                      <a:lnTo>
                        <a:pt x="6538" y="67204"/>
                      </a:lnTo>
                      <a:lnTo>
                        <a:pt x="6445" y="65621"/>
                      </a:lnTo>
                      <a:lnTo>
                        <a:pt x="6333" y="64038"/>
                      </a:lnTo>
                      <a:lnTo>
                        <a:pt x="6203" y="62455"/>
                      </a:lnTo>
                      <a:lnTo>
                        <a:pt x="6072" y="60871"/>
                      </a:lnTo>
                      <a:lnTo>
                        <a:pt x="5886" y="59046"/>
                      </a:lnTo>
                      <a:lnTo>
                        <a:pt x="5718" y="57202"/>
                      </a:lnTo>
                      <a:lnTo>
                        <a:pt x="5551" y="55377"/>
                      </a:lnTo>
                      <a:lnTo>
                        <a:pt x="5420" y="53533"/>
                      </a:lnTo>
                      <a:lnTo>
                        <a:pt x="5290" y="51689"/>
                      </a:lnTo>
                      <a:lnTo>
                        <a:pt x="5197" y="49863"/>
                      </a:lnTo>
                      <a:lnTo>
                        <a:pt x="5141" y="48019"/>
                      </a:lnTo>
                      <a:lnTo>
                        <a:pt x="5104" y="46194"/>
                      </a:lnTo>
                      <a:lnTo>
                        <a:pt x="5104" y="44350"/>
                      </a:lnTo>
                      <a:lnTo>
                        <a:pt x="5141" y="42524"/>
                      </a:lnTo>
                      <a:lnTo>
                        <a:pt x="5178" y="41612"/>
                      </a:lnTo>
                      <a:lnTo>
                        <a:pt x="5234" y="40699"/>
                      </a:lnTo>
                      <a:lnTo>
                        <a:pt x="5290" y="39786"/>
                      </a:lnTo>
                      <a:lnTo>
                        <a:pt x="5364" y="38874"/>
                      </a:lnTo>
                      <a:lnTo>
                        <a:pt x="5439" y="37961"/>
                      </a:lnTo>
                      <a:lnTo>
                        <a:pt x="5532" y="37048"/>
                      </a:lnTo>
                      <a:lnTo>
                        <a:pt x="5644" y="36135"/>
                      </a:lnTo>
                      <a:lnTo>
                        <a:pt x="5774" y="35241"/>
                      </a:lnTo>
                      <a:lnTo>
                        <a:pt x="5905" y="34329"/>
                      </a:lnTo>
                      <a:lnTo>
                        <a:pt x="6054" y="33416"/>
                      </a:lnTo>
                      <a:lnTo>
                        <a:pt x="6221" y="32522"/>
                      </a:lnTo>
                      <a:lnTo>
                        <a:pt x="6408" y="31609"/>
                      </a:lnTo>
                      <a:lnTo>
                        <a:pt x="6575" y="30846"/>
                      </a:lnTo>
                      <a:lnTo>
                        <a:pt x="6743" y="30082"/>
                      </a:lnTo>
                      <a:lnTo>
                        <a:pt x="6929" y="29337"/>
                      </a:lnTo>
                      <a:lnTo>
                        <a:pt x="7134" y="28592"/>
                      </a:lnTo>
                      <a:lnTo>
                        <a:pt x="7357" y="27847"/>
                      </a:lnTo>
                      <a:lnTo>
                        <a:pt x="7581" y="27120"/>
                      </a:lnTo>
                      <a:lnTo>
                        <a:pt x="7823" y="26394"/>
                      </a:lnTo>
                      <a:lnTo>
                        <a:pt x="8084" y="25667"/>
                      </a:lnTo>
                      <a:lnTo>
                        <a:pt x="8363" y="24960"/>
                      </a:lnTo>
                      <a:lnTo>
                        <a:pt x="8661" y="24270"/>
                      </a:lnTo>
                      <a:lnTo>
                        <a:pt x="8959" y="23581"/>
                      </a:lnTo>
                      <a:lnTo>
                        <a:pt x="9295" y="22911"/>
                      </a:lnTo>
                      <a:lnTo>
                        <a:pt x="9649" y="22259"/>
                      </a:lnTo>
                      <a:lnTo>
                        <a:pt x="10002" y="21625"/>
                      </a:lnTo>
                      <a:lnTo>
                        <a:pt x="10394" y="20992"/>
                      </a:lnTo>
                      <a:lnTo>
                        <a:pt x="10803" y="20377"/>
                      </a:lnTo>
                      <a:lnTo>
                        <a:pt x="11232" y="19800"/>
                      </a:lnTo>
                      <a:lnTo>
                        <a:pt x="11697" y="19223"/>
                      </a:lnTo>
                      <a:lnTo>
                        <a:pt x="12163" y="18664"/>
                      </a:lnTo>
                      <a:lnTo>
                        <a:pt x="12666" y="18142"/>
                      </a:lnTo>
                      <a:lnTo>
                        <a:pt x="13206" y="17621"/>
                      </a:lnTo>
                      <a:lnTo>
                        <a:pt x="13746" y="17136"/>
                      </a:lnTo>
                      <a:lnTo>
                        <a:pt x="14324" y="16671"/>
                      </a:lnTo>
                      <a:lnTo>
                        <a:pt x="14938" y="16242"/>
                      </a:lnTo>
                      <a:lnTo>
                        <a:pt x="15572" y="15814"/>
                      </a:lnTo>
                      <a:lnTo>
                        <a:pt x="16224" y="15423"/>
                      </a:lnTo>
                      <a:lnTo>
                        <a:pt x="16913" y="15069"/>
                      </a:lnTo>
                      <a:lnTo>
                        <a:pt x="17639" y="14734"/>
                      </a:lnTo>
                      <a:lnTo>
                        <a:pt x="18384" y="14436"/>
                      </a:lnTo>
                      <a:lnTo>
                        <a:pt x="19167" y="14156"/>
                      </a:lnTo>
                      <a:lnTo>
                        <a:pt x="19968" y="13914"/>
                      </a:lnTo>
                      <a:lnTo>
                        <a:pt x="20806" y="13709"/>
                      </a:lnTo>
                      <a:lnTo>
                        <a:pt x="24103" y="12964"/>
                      </a:lnTo>
                      <a:lnTo>
                        <a:pt x="27400" y="12238"/>
                      </a:lnTo>
                      <a:lnTo>
                        <a:pt x="29057" y="11884"/>
                      </a:lnTo>
                      <a:lnTo>
                        <a:pt x="30715" y="11548"/>
                      </a:lnTo>
                      <a:lnTo>
                        <a:pt x="32373" y="11232"/>
                      </a:lnTo>
                      <a:lnTo>
                        <a:pt x="34031" y="10915"/>
                      </a:lnTo>
                      <a:lnTo>
                        <a:pt x="35688" y="10636"/>
                      </a:lnTo>
                      <a:lnTo>
                        <a:pt x="37365" y="10375"/>
                      </a:lnTo>
                      <a:lnTo>
                        <a:pt x="39023" y="10133"/>
                      </a:lnTo>
                      <a:lnTo>
                        <a:pt x="40699" y="9928"/>
                      </a:lnTo>
                      <a:lnTo>
                        <a:pt x="42357" y="9742"/>
                      </a:lnTo>
                      <a:lnTo>
                        <a:pt x="44033" y="9593"/>
                      </a:lnTo>
                      <a:lnTo>
                        <a:pt x="45691" y="9481"/>
                      </a:lnTo>
                      <a:lnTo>
                        <a:pt x="47367" y="9406"/>
                      </a:lnTo>
                      <a:lnTo>
                        <a:pt x="50664" y="9295"/>
                      </a:lnTo>
                      <a:lnTo>
                        <a:pt x="53980" y="9220"/>
                      </a:lnTo>
                      <a:lnTo>
                        <a:pt x="57277" y="9164"/>
                      </a:lnTo>
                      <a:lnTo>
                        <a:pt x="60592" y="9127"/>
                      </a:lnTo>
                      <a:lnTo>
                        <a:pt x="67205" y="9127"/>
                      </a:lnTo>
                      <a:lnTo>
                        <a:pt x="73817" y="9146"/>
                      </a:lnTo>
                      <a:lnTo>
                        <a:pt x="80448" y="9220"/>
                      </a:lnTo>
                      <a:lnTo>
                        <a:pt x="87061" y="9295"/>
                      </a:lnTo>
                      <a:lnTo>
                        <a:pt x="93673" y="9369"/>
                      </a:lnTo>
                      <a:lnTo>
                        <a:pt x="100285" y="9406"/>
                      </a:lnTo>
                      <a:lnTo>
                        <a:pt x="109152" y="9425"/>
                      </a:lnTo>
                      <a:lnTo>
                        <a:pt x="118018" y="9406"/>
                      </a:lnTo>
                      <a:lnTo>
                        <a:pt x="118018" y="9611"/>
                      </a:lnTo>
                      <a:lnTo>
                        <a:pt x="140519" y="8922"/>
                      </a:lnTo>
                      <a:lnTo>
                        <a:pt x="151769" y="8550"/>
                      </a:lnTo>
                      <a:lnTo>
                        <a:pt x="163020" y="8196"/>
                      </a:lnTo>
                      <a:lnTo>
                        <a:pt x="169837" y="7954"/>
                      </a:lnTo>
                      <a:lnTo>
                        <a:pt x="176636" y="7693"/>
                      </a:lnTo>
                      <a:lnTo>
                        <a:pt x="183453" y="7432"/>
                      </a:lnTo>
                      <a:lnTo>
                        <a:pt x="190270" y="7190"/>
                      </a:lnTo>
                      <a:lnTo>
                        <a:pt x="191723" y="7115"/>
                      </a:lnTo>
                      <a:lnTo>
                        <a:pt x="193176" y="7041"/>
                      </a:lnTo>
                      <a:lnTo>
                        <a:pt x="194629" y="6948"/>
                      </a:lnTo>
                      <a:lnTo>
                        <a:pt x="196082" y="6873"/>
                      </a:lnTo>
                      <a:lnTo>
                        <a:pt x="197535" y="6817"/>
                      </a:lnTo>
                      <a:lnTo>
                        <a:pt x="198261" y="6817"/>
                      </a:lnTo>
                      <a:lnTo>
                        <a:pt x="198988" y="6836"/>
                      </a:lnTo>
                      <a:lnTo>
                        <a:pt x="199695" y="6855"/>
                      </a:lnTo>
                      <a:lnTo>
                        <a:pt x="200422" y="6892"/>
                      </a:lnTo>
                      <a:lnTo>
                        <a:pt x="201130" y="6966"/>
                      </a:lnTo>
                      <a:lnTo>
                        <a:pt x="201837" y="7041"/>
                      </a:lnTo>
                      <a:lnTo>
                        <a:pt x="204240" y="7357"/>
                      </a:lnTo>
                      <a:lnTo>
                        <a:pt x="206643" y="7637"/>
                      </a:lnTo>
                      <a:lnTo>
                        <a:pt x="209046" y="7879"/>
                      </a:lnTo>
                      <a:lnTo>
                        <a:pt x="211467" y="8103"/>
                      </a:lnTo>
                      <a:lnTo>
                        <a:pt x="213870" y="8289"/>
                      </a:lnTo>
                      <a:lnTo>
                        <a:pt x="216273" y="8438"/>
                      </a:lnTo>
                      <a:lnTo>
                        <a:pt x="218676" y="8587"/>
                      </a:lnTo>
                      <a:lnTo>
                        <a:pt x="221097" y="8699"/>
                      </a:lnTo>
                      <a:lnTo>
                        <a:pt x="223500" y="8792"/>
                      </a:lnTo>
                      <a:lnTo>
                        <a:pt x="225922" y="8866"/>
                      </a:lnTo>
                      <a:lnTo>
                        <a:pt x="228324" y="8941"/>
                      </a:lnTo>
                      <a:lnTo>
                        <a:pt x="230746" y="8978"/>
                      </a:lnTo>
                      <a:lnTo>
                        <a:pt x="235570" y="9052"/>
                      </a:lnTo>
                      <a:lnTo>
                        <a:pt x="240394" y="9071"/>
                      </a:lnTo>
                      <a:lnTo>
                        <a:pt x="242294" y="9108"/>
                      </a:lnTo>
                      <a:lnTo>
                        <a:pt x="244194" y="9183"/>
                      </a:lnTo>
                      <a:lnTo>
                        <a:pt x="246094" y="9295"/>
                      </a:lnTo>
                      <a:lnTo>
                        <a:pt x="247025" y="9369"/>
                      </a:lnTo>
                      <a:lnTo>
                        <a:pt x="247975" y="9462"/>
                      </a:lnTo>
                      <a:lnTo>
                        <a:pt x="248907" y="9555"/>
                      </a:lnTo>
                      <a:lnTo>
                        <a:pt x="249838" y="9667"/>
                      </a:lnTo>
                      <a:lnTo>
                        <a:pt x="250769" y="9779"/>
                      </a:lnTo>
                      <a:lnTo>
                        <a:pt x="251701" y="9909"/>
                      </a:lnTo>
                      <a:lnTo>
                        <a:pt x="252613" y="10058"/>
                      </a:lnTo>
                      <a:lnTo>
                        <a:pt x="253545" y="10207"/>
                      </a:lnTo>
                      <a:lnTo>
                        <a:pt x="254457" y="10375"/>
                      </a:lnTo>
                      <a:lnTo>
                        <a:pt x="255370" y="10561"/>
                      </a:lnTo>
                      <a:lnTo>
                        <a:pt x="256283" y="10748"/>
                      </a:lnTo>
                      <a:lnTo>
                        <a:pt x="257196" y="10952"/>
                      </a:lnTo>
                      <a:lnTo>
                        <a:pt x="258108" y="11176"/>
                      </a:lnTo>
                      <a:lnTo>
                        <a:pt x="259002" y="11399"/>
                      </a:lnTo>
                      <a:lnTo>
                        <a:pt x="259915" y="11642"/>
                      </a:lnTo>
                      <a:lnTo>
                        <a:pt x="260809" y="11884"/>
                      </a:lnTo>
                      <a:lnTo>
                        <a:pt x="261703" y="12163"/>
                      </a:lnTo>
                      <a:lnTo>
                        <a:pt x="262616" y="12443"/>
                      </a:lnTo>
                      <a:lnTo>
                        <a:pt x="263491" y="12722"/>
                      </a:lnTo>
                      <a:lnTo>
                        <a:pt x="264385" y="13020"/>
                      </a:lnTo>
                      <a:lnTo>
                        <a:pt x="265279" y="13355"/>
                      </a:lnTo>
                      <a:lnTo>
                        <a:pt x="266155" y="13672"/>
                      </a:lnTo>
                      <a:lnTo>
                        <a:pt x="267049" y="14026"/>
                      </a:lnTo>
                      <a:lnTo>
                        <a:pt x="267924" y="14380"/>
                      </a:lnTo>
                      <a:lnTo>
                        <a:pt x="268800" y="14752"/>
                      </a:lnTo>
                      <a:lnTo>
                        <a:pt x="269675" y="15125"/>
                      </a:lnTo>
                      <a:lnTo>
                        <a:pt x="270085" y="15330"/>
                      </a:lnTo>
                      <a:lnTo>
                        <a:pt x="270495" y="15553"/>
                      </a:lnTo>
                      <a:lnTo>
                        <a:pt x="270905" y="15814"/>
                      </a:lnTo>
                      <a:lnTo>
                        <a:pt x="271296" y="16075"/>
                      </a:lnTo>
                      <a:lnTo>
                        <a:pt x="271668" y="16391"/>
                      </a:lnTo>
                      <a:lnTo>
                        <a:pt x="271836" y="16540"/>
                      </a:lnTo>
                      <a:lnTo>
                        <a:pt x="271966" y="16708"/>
                      </a:lnTo>
                      <a:lnTo>
                        <a:pt x="272115" y="16876"/>
                      </a:lnTo>
                      <a:lnTo>
                        <a:pt x="272227" y="17043"/>
                      </a:lnTo>
                      <a:lnTo>
                        <a:pt x="272320" y="17230"/>
                      </a:lnTo>
                      <a:lnTo>
                        <a:pt x="272395" y="17397"/>
                      </a:lnTo>
                      <a:lnTo>
                        <a:pt x="273158" y="19576"/>
                      </a:lnTo>
                      <a:lnTo>
                        <a:pt x="273941" y="21774"/>
                      </a:lnTo>
                      <a:lnTo>
                        <a:pt x="274742" y="23954"/>
                      </a:lnTo>
                      <a:lnTo>
                        <a:pt x="275487" y="26152"/>
                      </a:lnTo>
                      <a:lnTo>
                        <a:pt x="275859" y="27251"/>
                      </a:lnTo>
                      <a:lnTo>
                        <a:pt x="276195" y="28350"/>
                      </a:lnTo>
                      <a:lnTo>
                        <a:pt x="276530" y="29449"/>
                      </a:lnTo>
                      <a:lnTo>
                        <a:pt x="276828" y="30566"/>
                      </a:lnTo>
                      <a:lnTo>
                        <a:pt x="277107" y="31665"/>
                      </a:lnTo>
                      <a:lnTo>
                        <a:pt x="277368" y="32783"/>
                      </a:lnTo>
                      <a:lnTo>
                        <a:pt x="277573" y="33919"/>
                      </a:lnTo>
                      <a:lnTo>
                        <a:pt x="277759" y="35036"/>
                      </a:lnTo>
                      <a:lnTo>
                        <a:pt x="277964" y="36508"/>
                      </a:lnTo>
                      <a:lnTo>
                        <a:pt x="278150" y="37979"/>
                      </a:lnTo>
                      <a:lnTo>
                        <a:pt x="278299" y="39451"/>
                      </a:lnTo>
                      <a:lnTo>
                        <a:pt x="278448" y="40922"/>
                      </a:lnTo>
                      <a:lnTo>
                        <a:pt x="278560" y="42413"/>
                      </a:lnTo>
                      <a:lnTo>
                        <a:pt x="278653" y="43903"/>
                      </a:lnTo>
                      <a:lnTo>
                        <a:pt x="278746" y="45374"/>
                      </a:lnTo>
                      <a:lnTo>
                        <a:pt x="278802" y="46864"/>
                      </a:lnTo>
                      <a:lnTo>
                        <a:pt x="278858" y="48354"/>
                      </a:lnTo>
                      <a:lnTo>
                        <a:pt x="278914" y="49845"/>
                      </a:lnTo>
                      <a:lnTo>
                        <a:pt x="278970" y="52825"/>
                      </a:lnTo>
                      <a:lnTo>
                        <a:pt x="279007" y="55805"/>
                      </a:lnTo>
                      <a:lnTo>
                        <a:pt x="279044" y="58785"/>
                      </a:lnTo>
                      <a:lnTo>
                        <a:pt x="279044" y="59717"/>
                      </a:lnTo>
                      <a:lnTo>
                        <a:pt x="279044" y="60629"/>
                      </a:lnTo>
                      <a:lnTo>
                        <a:pt x="279007" y="61561"/>
                      </a:lnTo>
                      <a:lnTo>
                        <a:pt x="278989" y="62473"/>
                      </a:lnTo>
                      <a:lnTo>
                        <a:pt x="278895" y="64336"/>
                      </a:lnTo>
                      <a:lnTo>
                        <a:pt x="278746" y="66180"/>
                      </a:lnTo>
                      <a:lnTo>
                        <a:pt x="278579" y="68024"/>
                      </a:lnTo>
                      <a:lnTo>
                        <a:pt x="278355" y="69868"/>
                      </a:lnTo>
                      <a:lnTo>
                        <a:pt x="278113" y="71693"/>
                      </a:lnTo>
                      <a:lnTo>
                        <a:pt x="277834" y="73519"/>
                      </a:lnTo>
                      <a:lnTo>
                        <a:pt x="277741" y="74096"/>
                      </a:lnTo>
                      <a:lnTo>
                        <a:pt x="277610" y="74655"/>
                      </a:lnTo>
                      <a:lnTo>
                        <a:pt x="277461" y="75195"/>
                      </a:lnTo>
                      <a:lnTo>
                        <a:pt x="277294" y="75735"/>
                      </a:lnTo>
                      <a:lnTo>
                        <a:pt x="277107" y="76257"/>
                      </a:lnTo>
                      <a:lnTo>
                        <a:pt x="276902" y="76779"/>
                      </a:lnTo>
                      <a:lnTo>
                        <a:pt x="276679" y="77281"/>
                      </a:lnTo>
                      <a:lnTo>
                        <a:pt x="276437" y="77766"/>
                      </a:lnTo>
                      <a:lnTo>
                        <a:pt x="276176" y="78231"/>
                      </a:lnTo>
                      <a:lnTo>
                        <a:pt x="275897" y="78697"/>
                      </a:lnTo>
                      <a:lnTo>
                        <a:pt x="275599" y="79125"/>
                      </a:lnTo>
                      <a:lnTo>
                        <a:pt x="275282" y="79554"/>
                      </a:lnTo>
                      <a:lnTo>
                        <a:pt x="274947" y="79982"/>
                      </a:lnTo>
                      <a:lnTo>
                        <a:pt x="274611" y="80373"/>
                      </a:lnTo>
                      <a:lnTo>
                        <a:pt x="274239" y="80765"/>
                      </a:lnTo>
                      <a:lnTo>
                        <a:pt x="273866" y="81119"/>
                      </a:lnTo>
                      <a:lnTo>
                        <a:pt x="273456" y="81472"/>
                      </a:lnTo>
                      <a:lnTo>
                        <a:pt x="273047" y="81808"/>
                      </a:lnTo>
                      <a:lnTo>
                        <a:pt x="272637" y="82124"/>
                      </a:lnTo>
                      <a:lnTo>
                        <a:pt x="272190" y="82422"/>
                      </a:lnTo>
                      <a:lnTo>
                        <a:pt x="271743" y="82720"/>
                      </a:lnTo>
                      <a:lnTo>
                        <a:pt x="271277" y="82981"/>
                      </a:lnTo>
                      <a:lnTo>
                        <a:pt x="270793" y="83223"/>
                      </a:lnTo>
                      <a:lnTo>
                        <a:pt x="270309" y="83447"/>
                      </a:lnTo>
                      <a:lnTo>
                        <a:pt x="269806" y="83652"/>
                      </a:lnTo>
                      <a:lnTo>
                        <a:pt x="269284" y="83857"/>
                      </a:lnTo>
                      <a:lnTo>
                        <a:pt x="268763" y="84024"/>
                      </a:lnTo>
                      <a:lnTo>
                        <a:pt x="268222" y="84173"/>
                      </a:lnTo>
                      <a:lnTo>
                        <a:pt x="267664" y="84304"/>
                      </a:lnTo>
                      <a:lnTo>
                        <a:pt x="267105" y="84415"/>
                      </a:lnTo>
                      <a:lnTo>
                        <a:pt x="266546" y="84490"/>
                      </a:lnTo>
                      <a:lnTo>
                        <a:pt x="265950" y="84564"/>
                      </a:lnTo>
                      <a:lnTo>
                        <a:pt x="265112" y="84639"/>
                      </a:lnTo>
                      <a:lnTo>
                        <a:pt x="264255" y="84676"/>
                      </a:lnTo>
                      <a:lnTo>
                        <a:pt x="263398" y="84713"/>
                      </a:lnTo>
                      <a:lnTo>
                        <a:pt x="262541" y="84732"/>
                      </a:lnTo>
                      <a:lnTo>
                        <a:pt x="260809" y="84751"/>
                      </a:lnTo>
                      <a:lnTo>
                        <a:pt x="259095" y="84732"/>
                      </a:lnTo>
                      <a:lnTo>
                        <a:pt x="257382" y="84713"/>
                      </a:lnTo>
                      <a:lnTo>
                        <a:pt x="255668" y="84732"/>
                      </a:lnTo>
                      <a:lnTo>
                        <a:pt x="254811" y="84751"/>
                      </a:lnTo>
                      <a:lnTo>
                        <a:pt x="253954" y="84807"/>
                      </a:lnTo>
                      <a:lnTo>
                        <a:pt x="253098" y="84862"/>
                      </a:lnTo>
                      <a:lnTo>
                        <a:pt x="252241" y="84937"/>
                      </a:lnTo>
                      <a:lnTo>
                        <a:pt x="248385" y="85365"/>
                      </a:lnTo>
                      <a:lnTo>
                        <a:pt x="246467" y="85552"/>
                      </a:lnTo>
                      <a:lnTo>
                        <a:pt x="244548" y="85719"/>
                      </a:lnTo>
                      <a:lnTo>
                        <a:pt x="242611" y="85887"/>
                      </a:lnTo>
                      <a:lnTo>
                        <a:pt x="240692" y="86055"/>
                      </a:lnTo>
                      <a:lnTo>
                        <a:pt x="238774" y="86185"/>
                      </a:lnTo>
                      <a:lnTo>
                        <a:pt x="236837" y="86315"/>
                      </a:lnTo>
                      <a:lnTo>
                        <a:pt x="234918" y="86427"/>
                      </a:lnTo>
                      <a:lnTo>
                        <a:pt x="232981" y="86520"/>
                      </a:lnTo>
                      <a:lnTo>
                        <a:pt x="231044" y="86576"/>
                      </a:lnTo>
                      <a:lnTo>
                        <a:pt x="229107" y="86632"/>
                      </a:lnTo>
                      <a:lnTo>
                        <a:pt x="227188" y="86669"/>
                      </a:lnTo>
                      <a:lnTo>
                        <a:pt x="225251" y="86669"/>
                      </a:lnTo>
                      <a:lnTo>
                        <a:pt x="223295" y="86651"/>
                      </a:lnTo>
                      <a:lnTo>
                        <a:pt x="221358" y="86613"/>
                      </a:lnTo>
                      <a:lnTo>
                        <a:pt x="219980" y="86595"/>
                      </a:lnTo>
                      <a:lnTo>
                        <a:pt x="218583" y="86595"/>
                      </a:lnTo>
                      <a:lnTo>
                        <a:pt x="217204" y="86613"/>
                      </a:lnTo>
                      <a:lnTo>
                        <a:pt x="215826" y="86651"/>
                      </a:lnTo>
                      <a:lnTo>
                        <a:pt x="214429" y="86706"/>
                      </a:lnTo>
                      <a:lnTo>
                        <a:pt x="213051" y="86781"/>
                      </a:lnTo>
                      <a:lnTo>
                        <a:pt x="210275" y="86949"/>
                      </a:lnTo>
                      <a:lnTo>
                        <a:pt x="204724" y="87321"/>
                      </a:lnTo>
                      <a:lnTo>
                        <a:pt x="201949" y="87470"/>
                      </a:lnTo>
                      <a:lnTo>
                        <a:pt x="200552" y="87545"/>
                      </a:lnTo>
                      <a:lnTo>
                        <a:pt x="199174" y="87582"/>
                      </a:lnTo>
                      <a:lnTo>
                        <a:pt x="196194" y="87675"/>
                      </a:lnTo>
                      <a:lnTo>
                        <a:pt x="193213" y="87805"/>
                      </a:lnTo>
                      <a:lnTo>
                        <a:pt x="190233" y="87917"/>
                      </a:lnTo>
                      <a:lnTo>
                        <a:pt x="187253" y="88010"/>
                      </a:lnTo>
                      <a:lnTo>
                        <a:pt x="185763" y="88029"/>
                      </a:lnTo>
                      <a:lnTo>
                        <a:pt x="184273" y="88048"/>
                      </a:lnTo>
                      <a:lnTo>
                        <a:pt x="182782" y="88048"/>
                      </a:lnTo>
                      <a:lnTo>
                        <a:pt x="181311" y="88010"/>
                      </a:lnTo>
                      <a:lnTo>
                        <a:pt x="179821" y="87954"/>
                      </a:lnTo>
                      <a:lnTo>
                        <a:pt x="178349" y="87880"/>
                      </a:lnTo>
                      <a:lnTo>
                        <a:pt x="176878" y="87768"/>
                      </a:lnTo>
                      <a:lnTo>
                        <a:pt x="175406" y="87619"/>
                      </a:lnTo>
                      <a:lnTo>
                        <a:pt x="173301" y="87377"/>
                      </a:lnTo>
                      <a:lnTo>
                        <a:pt x="171197" y="87098"/>
                      </a:lnTo>
                      <a:lnTo>
                        <a:pt x="169092" y="86781"/>
                      </a:lnTo>
                      <a:lnTo>
                        <a:pt x="166987" y="86446"/>
                      </a:lnTo>
                      <a:lnTo>
                        <a:pt x="164882" y="86092"/>
                      </a:lnTo>
                      <a:lnTo>
                        <a:pt x="162796" y="85719"/>
                      </a:lnTo>
                      <a:lnTo>
                        <a:pt x="158605" y="84956"/>
                      </a:lnTo>
                      <a:lnTo>
                        <a:pt x="154414" y="84173"/>
                      </a:lnTo>
                      <a:lnTo>
                        <a:pt x="152309" y="83801"/>
                      </a:lnTo>
                      <a:lnTo>
                        <a:pt x="150223" y="83428"/>
                      </a:lnTo>
                      <a:lnTo>
                        <a:pt x="148118" y="83074"/>
                      </a:lnTo>
                      <a:lnTo>
                        <a:pt x="146014" y="82758"/>
                      </a:lnTo>
                      <a:lnTo>
                        <a:pt x="143909" y="82441"/>
                      </a:lnTo>
                      <a:lnTo>
                        <a:pt x="141804" y="82180"/>
                      </a:lnTo>
                      <a:lnTo>
                        <a:pt x="140183" y="81994"/>
                      </a:lnTo>
                      <a:lnTo>
                        <a:pt x="138563" y="81826"/>
                      </a:lnTo>
                      <a:lnTo>
                        <a:pt x="136924" y="81677"/>
                      </a:lnTo>
                      <a:lnTo>
                        <a:pt x="135303" y="81566"/>
                      </a:lnTo>
                      <a:lnTo>
                        <a:pt x="133664" y="81454"/>
                      </a:lnTo>
                      <a:lnTo>
                        <a:pt x="132025" y="81361"/>
                      </a:lnTo>
                      <a:lnTo>
                        <a:pt x="130386" y="81286"/>
                      </a:lnTo>
                      <a:lnTo>
                        <a:pt x="128765" y="81230"/>
                      </a:lnTo>
                      <a:lnTo>
                        <a:pt x="125487" y="81119"/>
                      </a:lnTo>
                      <a:lnTo>
                        <a:pt x="122190" y="81063"/>
                      </a:lnTo>
                      <a:lnTo>
                        <a:pt x="115652" y="80951"/>
                      </a:lnTo>
                      <a:lnTo>
                        <a:pt x="114330" y="80932"/>
                      </a:lnTo>
                      <a:lnTo>
                        <a:pt x="113007" y="80932"/>
                      </a:lnTo>
                      <a:lnTo>
                        <a:pt x="110362" y="80970"/>
                      </a:lnTo>
                      <a:lnTo>
                        <a:pt x="107717" y="81025"/>
                      </a:lnTo>
                      <a:lnTo>
                        <a:pt x="105054" y="81119"/>
                      </a:lnTo>
                      <a:lnTo>
                        <a:pt x="102409" y="81193"/>
                      </a:lnTo>
                      <a:lnTo>
                        <a:pt x="99764" y="81268"/>
                      </a:lnTo>
                      <a:lnTo>
                        <a:pt x="97119" y="81323"/>
                      </a:lnTo>
                      <a:lnTo>
                        <a:pt x="95796" y="81342"/>
                      </a:lnTo>
                      <a:lnTo>
                        <a:pt x="94474" y="81342"/>
                      </a:lnTo>
                      <a:lnTo>
                        <a:pt x="91661" y="81305"/>
                      </a:lnTo>
                      <a:lnTo>
                        <a:pt x="88849" y="81249"/>
                      </a:lnTo>
                      <a:lnTo>
                        <a:pt x="86055" y="81174"/>
                      </a:lnTo>
                      <a:lnTo>
                        <a:pt x="83242" y="81081"/>
                      </a:lnTo>
                      <a:lnTo>
                        <a:pt x="80429" y="80988"/>
                      </a:lnTo>
                      <a:lnTo>
                        <a:pt x="77617" y="80914"/>
                      </a:lnTo>
                      <a:lnTo>
                        <a:pt x="74804" y="80839"/>
                      </a:lnTo>
                      <a:lnTo>
                        <a:pt x="71992" y="80820"/>
                      </a:lnTo>
                      <a:lnTo>
                        <a:pt x="69552" y="80820"/>
                      </a:lnTo>
                      <a:lnTo>
                        <a:pt x="67111" y="80876"/>
                      </a:lnTo>
                      <a:lnTo>
                        <a:pt x="64671" y="80951"/>
                      </a:lnTo>
                      <a:lnTo>
                        <a:pt x="62231" y="81025"/>
                      </a:lnTo>
                      <a:lnTo>
                        <a:pt x="59773" y="81119"/>
                      </a:lnTo>
                      <a:lnTo>
                        <a:pt x="57333" y="81174"/>
                      </a:lnTo>
                      <a:lnTo>
                        <a:pt x="54892" y="81212"/>
                      </a:lnTo>
                      <a:lnTo>
                        <a:pt x="53682" y="81212"/>
                      </a:lnTo>
                      <a:lnTo>
                        <a:pt x="52452" y="81193"/>
                      </a:lnTo>
                      <a:lnTo>
                        <a:pt x="51521" y="81174"/>
                      </a:lnTo>
                      <a:lnTo>
                        <a:pt x="50608" y="81156"/>
                      </a:lnTo>
                      <a:lnTo>
                        <a:pt x="48764" y="81044"/>
                      </a:lnTo>
                      <a:lnTo>
                        <a:pt x="46920" y="80914"/>
                      </a:lnTo>
                      <a:lnTo>
                        <a:pt x="45076" y="80765"/>
                      </a:lnTo>
                      <a:lnTo>
                        <a:pt x="41370" y="80429"/>
                      </a:lnTo>
                      <a:lnTo>
                        <a:pt x="39526" y="80280"/>
                      </a:lnTo>
                      <a:lnTo>
                        <a:pt x="37682" y="80169"/>
                      </a:lnTo>
                      <a:lnTo>
                        <a:pt x="32932" y="79926"/>
                      </a:lnTo>
                      <a:lnTo>
                        <a:pt x="30548" y="79815"/>
                      </a:lnTo>
                      <a:lnTo>
                        <a:pt x="28182" y="79722"/>
                      </a:lnTo>
                      <a:lnTo>
                        <a:pt x="25798" y="79628"/>
                      </a:lnTo>
                      <a:lnTo>
                        <a:pt x="23432" y="79554"/>
                      </a:lnTo>
                      <a:lnTo>
                        <a:pt x="21048" y="79517"/>
                      </a:lnTo>
                      <a:lnTo>
                        <a:pt x="18682" y="79498"/>
                      </a:lnTo>
                      <a:lnTo>
                        <a:pt x="17788" y="79498"/>
                      </a:lnTo>
                      <a:lnTo>
                        <a:pt x="16894" y="79517"/>
                      </a:lnTo>
                      <a:lnTo>
                        <a:pt x="16000" y="79554"/>
                      </a:lnTo>
                      <a:lnTo>
                        <a:pt x="15125" y="79610"/>
                      </a:lnTo>
                      <a:lnTo>
                        <a:pt x="14249" y="79703"/>
                      </a:lnTo>
                      <a:lnTo>
                        <a:pt x="13392" y="79833"/>
                      </a:lnTo>
                      <a:lnTo>
                        <a:pt x="12964" y="79926"/>
                      </a:lnTo>
                      <a:lnTo>
                        <a:pt x="12536" y="80020"/>
                      </a:lnTo>
                      <a:lnTo>
                        <a:pt x="12126" y="80113"/>
                      </a:lnTo>
                      <a:lnTo>
                        <a:pt x="11716" y="80224"/>
                      </a:lnTo>
                      <a:lnTo>
                        <a:pt x="11306" y="80355"/>
                      </a:lnTo>
                      <a:lnTo>
                        <a:pt x="10897" y="80504"/>
                      </a:lnTo>
                      <a:lnTo>
                        <a:pt x="10505" y="80653"/>
                      </a:lnTo>
                      <a:lnTo>
                        <a:pt x="10114" y="80820"/>
                      </a:lnTo>
                      <a:lnTo>
                        <a:pt x="9723" y="81007"/>
                      </a:lnTo>
                      <a:lnTo>
                        <a:pt x="9332" y="81212"/>
                      </a:lnTo>
                      <a:lnTo>
                        <a:pt x="8959" y="81435"/>
                      </a:lnTo>
                      <a:lnTo>
                        <a:pt x="8587" y="81677"/>
                      </a:lnTo>
                      <a:lnTo>
                        <a:pt x="8233" y="81919"/>
                      </a:lnTo>
                      <a:lnTo>
                        <a:pt x="7879" y="82199"/>
                      </a:lnTo>
                      <a:lnTo>
                        <a:pt x="7525" y="82497"/>
                      </a:lnTo>
                      <a:lnTo>
                        <a:pt x="7190" y="82814"/>
                      </a:lnTo>
                      <a:lnTo>
                        <a:pt x="6855" y="83149"/>
                      </a:lnTo>
                      <a:lnTo>
                        <a:pt x="6538" y="83503"/>
                      </a:lnTo>
                      <a:lnTo>
                        <a:pt x="6221" y="83875"/>
                      </a:lnTo>
                      <a:lnTo>
                        <a:pt x="5923" y="84285"/>
                      </a:lnTo>
                      <a:lnTo>
                        <a:pt x="5085" y="85384"/>
                      </a:lnTo>
                      <a:lnTo>
                        <a:pt x="4247" y="86483"/>
                      </a:lnTo>
                      <a:lnTo>
                        <a:pt x="3371" y="87563"/>
                      </a:lnTo>
                      <a:lnTo>
                        <a:pt x="2477" y="88625"/>
                      </a:lnTo>
                      <a:lnTo>
                        <a:pt x="2217" y="88960"/>
                      </a:lnTo>
                      <a:lnTo>
                        <a:pt x="1993" y="89296"/>
                      </a:lnTo>
                      <a:lnTo>
                        <a:pt x="1788" y="89631"/>
                      </a:lnTo>
                      <a:lnTo>
                        <a:pt x="1602" y="89966"/>
                      </a:lnTo>
                      <a:lnTo>
                        <a:pt x="1471" y="90320"/>
                      </a:lnTo>
                      <a:lnTo>
                        <a:pt x="1360" y="90674"/>
                      </a:lnTo>
                      <a:lnTo>
                        <a:pt x="1267" y="91009"/>
                      </a:lnTo>
                      <a:lnTo>
                        <a:pt x="1229" y="91363"/>
                      </a:lnTo>
                      <a:lnTo>
                        <a:pt x="1229" y="91698"/>
                      </a:lnTo>
                      <a:lnTo>
                        <a:pt x="1248" y="92034"/>
                      </a:lnTo>
                      <a:lnTo>
                        <a:pt x="1322" y="92350"/>
                      </a:lnTo>
                      <a:lnTo>
                        <a:pt x="1434" y="92686"/>
                      </a:lnTo>
                      <a:lnTo>
                        <a:pt x="1583" y="92984"/>
                      </a:lnTo>
                      <a:lnTo>
                        <a:pt x="1788" y="93282"/>
                      </a:lnTo>
                      <a:lnTo>
                        <a:pt x="2030" y="93580"/>
                      </a:lnTo>
                      <a:lnTo>
                        <a:pt x="2310" y="93840"/>
                      </a:lnTo>
                      <a:lnTo>
                        <a:pt x="3185" y="94585"/>
                      </a:lnTo>
                      <a:lnTo>
                        <a:pt x="4079" y="95331"/>
                      </a:lnTo>
                      <a:lnTo>
                        <a:pt x="4992" y="96057"/>
                      </a:lnTo>
                      <a:lnTo>
                        <a:pt x="5458" y="96392"/>
                      </a:lnTo>
                      <a:lnTo>
                        <a:pt x="5942" y="96728"/>
                      </a:lnTo>
                      <a:lnTo>
                        <a:pt x="6408" y="97063"/>
                      </a:lnTo>
                      <a:lnTo>
                        <a:pt x="6892" y="97361"/>
                      </a:lnTo>
                      <a:lnTo>
                        <a:pt x="7395" y="97640"/>
                      </a:lnTo>
                      <a:lnTo>
                        <a:pt x="7898" y="97901"/>
                      </a:lnTo>
                      <a:lnTo>
                        <a:pt x="8401" y="98143"/>
                      </a:lnTo>
                      <a:lnTo>
                        <a:pt x="8903" y="98348"/>
                      </a:lnTo>
                      <a:lnTo>
                        <a:pt x="9425" y="98534"/>
                      </a:lnTo>
                      <a:lnTo>
                        <a:pt x="9928" y="98683"/>
                      </a:lnTo>
                      <a:lnTo>
                        <a:pt x="11195" y="98981"/>
                      </a:lnTo>
                      <a:lnTo>
                        <a:pt x="12461" y="99261"/>
                      </a:lnTo>
                      <a:lnTo>
                        <a:pt x="13728" y="99522"/>
                      </a:lnTo>
                      <a:lnTo>
                        <a:pt x="14994" y="99745"/>
                      </a:lnTo>
                      <a:lnTo>
                        <a:pt x="16261" y="99969"/>
                      </a:lnTo>
                      <a:lnTo>
                        <a:pt x="17528" y="100155"/>
                      </a:lnTo>
                      <a:lnTo>
                        <a:pt x="18794" y="100322"/>
                      </a:lnTo>
                      <a:lnTo>
                        <a:pt x="20061" y="100471"/>
                      </a:lnTo>
                      <a:lnTo>
                        <a:pt x="21346" y="100602"/>
                      </a:lnTo>
                      <a:lnTo>
                        <a:pt x="22613" y="100714"/>
                      </a:lnTo>
                      <a:lnTo>
                        <a:pt x="23879" y="100825"/>
                      </a:lnTo>
                      <a:lnTo>
                        <a:pt x="25164" y="100900"/>
                      </a:lnTo>
                      <a:lnTo>
                        <a:pt x="26431" y="100956"/>
                      </a:lnTo>
                      <a:lnTo>
                        <a:pt x="27716" y="101012"/>
                      </a:lnTo>
                      <a:lnTo>
                        <a:pt x="28983" y="101049"/>
                      </a:lnTo>
                      <a:lnTo>
                        <a:pt x="30268" y="101068"/>
                      </a:lnTo>
                      <a:lnTo>
                        <a:pt x="31553" y="101086"/>
                      </a:lnTo>
                      <a:lnTo>
                        <a:pt x="32820" y="101086"/>
                      </a:lnTo>
                      <a:lnTo>
                        <a:pt x="35390" y="101030"/>
                      </a:lnTo>
                      <a:lnTo>
                        <a:pt x="37942" y="100956"/>
                      </a:lnTo>
                      <a:lnTo>
                        <a:pt x="40494" y="100844"/>
                      </a:lnTo>
                      <a:lnTo>
                        <a:pt x="43065" y="100695"/>
                      </a:lnTo>
                      <a:lnTo>
                        <a:pt x="45635" y="100527"/>
                      </a:lnTo>
                      <a:lnTo>
                        <a:pt x="48187" y="100341"/>
                      </a:lnTo>
                      <a:lnTo>
                        <a:pt x="50739" y="100155"/>
                      </a:lnTo>
                      <a:lnTo>
                        <a:pt x="54669" y="99857"/>
                      </a:lnTo>
                      <a:lnTo>
                        <a:pt x="56643" y="99726"/>
                      </a:lnTo>
                      <a:lnTo>
                        <a:pt x="58599" y="99596"/>
                      </a:lnTo>
                      <a:lnTo>
                        <a:pt x="60574" y="99484"/>
                      </a:lnTo>
                      <a:lnTo>
                        <a:pt x="62529" y="99391"/>
                      </a:lnTo>
                      <a:lnTo>
                        <a:pt x="64485" y="99317"/>
                      </a:lnTo>
                      <a:lnTo>
                        <a:pt x="66460" y="99261"/>
                      </a:lnTo>
                      <a:lnTo>
                        <a:pt x="68415" y="99223"/>
                      </a:lnTo>
                      <a:lnTo>
                        <a:pt x="70390" y="99205"/>
                      </a:lnTo>
                      <a:lnTo>
                        <a:pt x="72346" y="99223"/>
                      </a:lnTo>
                      <a:lnTo>
                        <a:pt x="74320" y="99261"/>
                      </a:lnTo>
                      <a:lnTo>
                        <a:pt x="76276" y="99335"/>
                      </a:lnTo>
                      <a:lnTo>
                        <a:pt x="78250" y="99428"/>
                      </a:lnTo>
                      <a:lnTo>
                        <a:pt x="80225" y="99559"/>
                      </a:lnTo>
                      <a:lnTo>
                        <a:pt x="82199" y="99726"/>
                      </a:lnTo>
                      <a:lnTo>
                        <a:pt x="84602" y="99950"/>
                      </a:lnTo>
                      <a:lnTo>
                        <a:pt x="87005" y="100155"/>
                      </a:lnTo>
                      <a:lnTo>
                        <a:pt x="89426" y="100341"/>
                      </a:lnTo>
                      <a:lnTo>
                        <a:pt x="90637" y="100416"/>
                      </a:lnTo>
                      <a:lnTo>
                        <a:pt x="91829" y="100490"/>
                      </a:lnTo>
                      <a:lnTo>
                        <a:pt x="93040" y="100546"/>
                      </a:lnTo>
                      <a:lnTo>
                        <a:pt x="94250" y="100583"/>
                      </a:lnTo>
                      <a:lnTo>
                        <a:pt x="95461" y="100602"/>
                      </a:lnTo>
                      <a:lnTo>
                        <a:pt x="96653" y="100620"/>
                      </a:lnTo>
                      <a:lnTo>
                        <a:pt x="97864" y="100602"/>
                      </a:lnTo>
                      <a:lnTo>
                        <a:pt x="99075" y="100583"/>
                      </a:lnTo>
                      <a:lnTo>
                        <a:pt x="100267" y="100527"/>
                      </a:lnTo>
                      <a:lnTo>
                        <a:pt x="101459" y="100453"/>
                      </a:lnTo>
                      <a:lnTo>
                        <a:pt x="104122" y="100285"/>
                      </a:lnTo>
                      <a:lnTo>
                        <a:pt x="106786" y="100136"/>
                      </a:lnTo>
                      <a:lnTo>
                        <a:pt x="109450" y="100006"/>
                      </a:lnTo>
                      <a:lnTo>
                        <a:pt x="112113" y="99913"/>
                      </a:lnTo>
                      <a:lnTo>
                        <a:pt x="114777" y="99857"/>
                      </a:lnTo>
                      <a:lnTo>
                        <a:pt x="117440" y="99820"/>
                      </a:lnTo>
                      <a:lnTo>
                        <a:pt x="120104" y="99801"/>
                      </a:lnTo>
                      <a:lnTo>
                        <a:pt x="122749" y="99820"/>
                      </a:lnTo>
                      <a:lnTo>
                        <a:pt x="125413" y="99857"/>
                      </a:lnTo>
                      <a:lnTo>
                        <a:pt x="128076" y="99931"/>
                      </a:lnTo>
                      <a:lnTo>
                        <a:pt x="130721" y="100024"/>
                      </a:lnTo>
                      <a:lnTo>
                        <a:pt x="133385" y="100155"/>
                      </a:lnTo>
                      <a:lnTo>
                        <a:pt x="136048" y="100304"/>
                      </a:lnTo>
                      <a:lnTo>
                        <a:pt x="138693" y="100490"/>
                      </a:lnTo>
                      <a:lnTo>
                        <a:pt x="141357" y="100714"/>
                      </a:lnTo>
                      <a:lnTo>
                        <a:pt x="144021" y="100937"/>
                      </a:lnTo>
                      <a:lnTo>
                        <a:pt x="149143" y="101459"/>
                      </a:lnTo>
                      <a:lnTo>
                        <a:pt x="154265" y="101999"/>
                      </a:lnTo>
                      <a:lnTo>
                        <a:pt x="159387" y="102539"/>
                      </a:lnTo>
                      <a:lnTo>
                        <a:pt x="164510" y="103079"/>
                      </a:lnTo>
                      <a:lnTo>
                        <a:pt x="167918" y="103433"/>
                      </a:lnTo>
                      <a:lnTo>
                        <a:pt x="171346" y="103768"/>
                      </a:lnTo>
                      <a:lnTo>
                        <a:pt x="174754" y="104085"/>
                      </a:lnTo>
                      <a:lnTo>
                        <a:pt x="178182" y="104383"/>
                      </a:lnTo>
                      <a:lnTo>
                        <a:pt x="179672" y="104532"/>
                      </a:lnTo>
                      <a:lnTo>
                        <a:pt x="181143" y="104681"/>
                      </a:lnTo>
                      <a:lnTo>
                        <a:pt x="182633" y="104830"/>
                      </a:lnTo>
                      <a:lnTo>
                        <a:pt x="184124" y="104979"/>
                      </a:lnTo>
                      <a:lnTo>
                        <a:pt x="185595" y="105091"/>
                      </a:lnTo>
                      <a:lnTo>
                        <a:pt x="186340" y="105128"/>
                      </a:lnTo>
                      <a:lnTo>
                        <a:pt x="187085" y="105165"/>
                      </a:lnTo>
                      <a:lnTo>
                        <a:pt x="187830" y="105184"/>
                      </a:lnTo>
                      <a:lnTo>
                        <a:pt x="188557" y="105203"/>
                      </a:lnTo>
                      <a:lnTo>
                        <a:pt x="189302" y="105184"/>
                      </a:lnTo>
                      <a:lnTo>
                        <a:pt x="190028" y="105165"/>
                      </a:lnTo>
                      <a:lnTo>
                        <a:pt x="190755" y="105147"/>
                      </a:lnTo>
                      <a:lnTo>
                        <a:pt x="191462" y="105128"/>
                      </a:lnTo>
                      <a:lnTo>
                        <a:pt x="192170" y="105147"/>
                      </a:lnTo>
                      <a:lnTo>
                        <a:pt x="192878" y="105147"/>
                      </a:lnTo>
                      <a:lnTo>
                        <a:pt x="194294" y="105221"/>
                      </a:lnTo>
                      <a:lnTo>
                        <a:pt x="195728" y="105296"/>
                      </a:lnTo>
                      <a:lnTo>
                        <a:pt x="197143" y="105389"/>
                      </a:lnTo>
                      <a:lnTo>
                        <a:pt x="198559" y="105445"/>
                      </a:lnTo>
                      <a:lnTo>
                        <a:pt x="199975" y="105482"/>
                      </a:lnTo>
                      <a:lnTo>
                        <a:pt x="200701" y="105482"/>
                      </a:lnTo>
                      <a:lnTo>
                        <a:pt x="201409" y="105463"/>
                      </a:lnTo>
                      <a:lnTo>
                        <a:pt x="203495" y="105389"/>
                      </a:lnTo>
                      <a:lnTo>
                        <a:pt x="205600" y="105296"/>
                      </a:lnTo>
                      <a:lnTo>
                        <a:pt x="207686" y="105165"/>
                      </a:lnTo>
                      <a:lnTo>
                        <a:pt x="209772" y="105035"/>
                      </a:lnTo>
                      <a:lnTo>
                        <a:pt x="213963" y="104774"/>
                      </a:lnTo>
                      <a:lnTo>
                        <a:pt x="216068" y="104662"/>
                      </a:lnTo>
                      <a:lnTo>
                        <a:pt x="218154" y="104569"/>
                      </a:lnTo>
                      <a:lnTo>
                        <a:pt x="220240" y="104513"/>
                      </a:lnTo>
                      <a:lnTo>
                        <a:pt x="222345" y="104476"/>
                      </a:lnTo>
                      <a:lnTo>
                        <a:pt x="223388" y="104476"/>
                      </a:lnTo>
                      <a:lnTo>
                        <a:pt x="224431" y="104495"/>
                      </a:lnTo>
                      <a:lnTo>
                        <a:pt x="225493" y="104513"/>
                      </a:lnTo>
                      <a:lnTo>
                        <a:pt x="226536" y="104551"/>
                      </a:lnTo>
                      <a:lnTo>
                        <a:pt x="227579" y="104607"/>
                      </a:lnTo>
                      <a:lnTo>
                        <a:pt x="228622" y="104662"/>
                      </a:lnTo>
                      <a:lnTo>
                        <a:pt x="229665" y="104756"/>
                      </a:lnTo>
                      <a:lnTo>
                        <a:pt x="230727" y="104849"/>
                      </a:lnTo>
                      <a:lnTo>
                        <a:pt x="231770" y="104960"/>
                      </a:lnTo>
                      <a:lnTo>
                        <a:pt x="232813" y="105109"/>
                      </a:lnTo>
                      <a:lnTo>
                        <a:pt x="233856" y="105258"/>
                      </a:lnTo>
                      <a:lnTo>
                        <a:pt x="234900" y="105426"/>
                      </a:lnTo>
                      <a:lnTo>
                        <a:pt x="235011" y="105445"/>
                      </a:lnTo>
                      <a:lnTo>
                        <a:pt x="235142" y="105408"/>
                      </a:lnTo>
                      <a:lnTo>
                        <a:pt x="235253" y="105370"/>
                      </a:lnTo>
                      <a:lnTo>
                        <a:pt x="235365" y="105314"/>
                      </a:lnTo>
                      <a:lnTo>
                        <a:pt x="235626" y="105203"/>
                      </a:lnTo>
                      <a:lnTo>
                        <a:pt x="235756" y="105147"/>
                      </a:lnTo>
                      <a:lnTo>
                        <a:pt x="235868" y="105091"/>
                      </a:lnTo>
                      <a:lnTo>
                        <a:pt x="236297" y="104979"/>
                      </a:lnTo>
                      <a:lnTo>
                        <a:pt x="236725" y="104830"/>
                      </a:lnTo>
                      <a:lnTo>
                        <a:pt x="237582" y="104569"/>
                      </a:lnTo>
                      <a:lnTo>
                        <a:pt x="238010" y="104458"/>
                      </a:lnTo>
                      <a:lnTo>
                        <a:pt x="238439" y="104346"/>
                      </a:lnTo>
                      <a:lnTo>
                        <a:pt x="238867" y="104271"/>
                      </a:lnTo>
                      <a:lnTo>
                        <a:pt x="239295" y="104234"/>
                      </a:lnTo>
                      <a:lnTo>
                        <a:pt x="240655" y="104197"/>
                      </a:lnTo>
                      <a:lnTo>
                        <a:pt x="242015" y="104178"/>
                      </a:lnTo>
                      <a:lnTo>
                        <a:pt x="246094" y="104178"/>
                      </a:lnTo>
                      <a:lnTo>
                        <a:pt x="247454" y="104141"/>
                      </a:lnTo>
                      <a:lnTo>
                        <a:pt x="248795" y="104085"/>
                      </a:lnTo>
                      <a:lnTo>
                        <a:pt x="249465" y="104048"/>
                      </a:lnTo>
                      <a:lnTo>
                        <a:pt x="250155" y="103992"/>
                      </a:lnTo>
                      <a:lnTo>
                        <a:pt x="251123" y="103880"/>
                      </a:lnTo>
                      <a:lnTo>
                        <a:pt x="252092" y="103750"/>
                      </a:lnTo>
                      <a:lnTo>
                        <a:pt x="253042" y="103563"/>
                      </a:lnTo>
                      <a:lnTo>
                        <a:pt x="254010" y="103359"/>
                      </a:lnTo>
                      <a:lnTo>
                        <a:pt x="254960" y="103116"/>
                      </a:lnTo>
                      <a:lnTo>
                        <a:pt x="255910" y="102856"/>
                      </a:lnTo>
                      <a:lnTo>
                        <a:pt x="256860" y="102576"/>
                      </a:lnTo>
                      <a:lnTo>
                        <a:pt x="257792" y="102260"/>
                      </a:lnTo>
                      <a:lnTo>
                        <a:pt x="258723" y="101943"/>
                      </a:lnTo>
                      <a:lnTo>
                        <a:pt x="259636" y="101589"/>
                      </a:lnTo>
                      <a:lnTo>
                        <a:pt x="260530" y="101217"/>
                      </a:lnTo>
                      <a:lnTo>
                        <a:pt x="261442" y="100807"/>
                      </a:lnTo>
                      <a:lnTo>
                        <a:pt x="263231" y="99987"/>
                      </a:lnTo>
                      <a:lnTo>
                        <a:pt x="265000" y="99130"/>
                      </a:lnTo>
                      <a:lnTo>
                        <a:pt x="265913" y="98721"/>
                      </a:lnTo>
                      <a:lnTo>
                        <a:pt x="266378" y="98516"/>
                      </a:lnTo>
                      <a:lnTo>
                        <a:pt x="266825" y="98292"/>
                      </a:lnTo>
                      <a:lnTo>
                        <a:pt x="267254" y="98050"/>
                      </a:lnTo>
                      <a:lnTo>
                        <a:pt x="267664" y="97771"/>
                      </a:lnTo>
                      <a:lnTo>
                        <a:pt x="267850" y="97622"/>
                      </a:lnTo>
                      <a:lnTo>
                        <a:pt x="268018" y="97473"/>
                      </a:lnTo>
                      <a:lnTo>
                        <a:pt x="268185" y="97305"/>
                      </a:lnTo>
                      <a:lnTo>
                        <a:pt x="268316" y="97137"/>
                      </a:lnTo>
                      <a:lnTo>
                        <a:pt x="268427" y="96988"/>
                      </a:lnTo>
                      <a:lnTo>
                        <a:pt x="268539" y="96802"/>
                      </a:lnTo>
                      <a:lnTo>
                        <a:pt x="268632" y="96597"/>
                      </a:lnTo>
                      <a:lnTo>
                        <a:pt x="268707" y="96392"/>
                      </a:lnTo>
                      <a:lnTo>
                        <a:pt x="268781" y="96169"/>
                      </a:lnTo>
                      <a:lnTo>
                        <a:pt x="268856" y="95945"/>
                      </a:lnTo>
                      <a:lnTo>
                        <a:pt x="268912" y="95703"/>
                      </a:lnTo>
                      <a:lnTo>
                        <a:pt x="268949" y="95461"/>
                      </a:lnTo>
                      <a:lnTo>
                        <a:pt x="268967" y="95219"/>
                      </a:lnTo>
                      <a:lnTo>
                        <a:pt x="268986" y="94995"/>
                      </a:lnTo>
                      <a:lnTo>
                        <a:pt x="268986" y="94772"/>
                      </a:lnTo>
                      <a:lnTo>
                        <a:pt x="268967" y="94567"/>
                      </a:lnTo>
                      <a:lnTo>
                        <a:pt x="268949" y="94362"/>
                      </a:lnTo>
                      <a:lnTo>
                        <a:pt x="268893" y="94194"/>
                      </a:lnTo>
                      <a:lnTo>
                        <a:pt x="268818" y="94027"/>
                      </a:lnTo>
                      <a:lnTo>
                        <a:pt x="268744" y="93915"/>
                      </a:lnTo>
                      <a:lnTo>
                        <a:pt x="268465" y="93542"/>
                      </a:lnTo>
                      <a:lnTo>
                        <a:pt x="268241" y="93207"/>
                      </a:lnTo>
                      <a:lnTo>
                        <a:pt x="268092" y="92909"/>
                      </a:lnTo>
                      <a:lnTo>
                        <a:pt x="267980" y="92648"/>
                      </a:lnTo>
                      <a:lnTo>
                        <a:pt x="267924" y="92406"/>
                      </a:lnTo>
                      <a:lnTo>
                        <a:pt x="267924" y="92294"/>
                      </a:lnTo>
                      <a:lnTo>
                        <a:pt x="267924" y="92183"/>
                      </a:lnTo>
                      <a:lnTo>
                        <a:pt x="267943" y="92090"/>
                      </a:lnTo>
                      <a:lnTo>
                        <a:pt x="267980" y="91978"/>
                      </a:lnTo>
                      <a:lnTo>
                        <a:pt x="268018" y="91903"/>
                      </a:lnTo>
                      <a:lnTo>
                        <a:pt x="268055" y="91810"/>
                      </a:lnTo>
                      <a:lnTo>
                        <a:pt x="268185" y="91661"/>
                      </a:lnTo>
                      <a:lnTo>
                        <a:pt x="268353" y="91512"/>
                      </a:lnTo>
                      <a:lnTo>
                        <a:pt x="268558" y="91382"/>
                      </a:lnTo>
                      <a:lnTo>
                        <a:pt x="268781" y="91270"/>
                      </a:lnTo>
                      <a:lnTo>
                        <a:pt x="269023" y="91158"/>
                      </a:lnTo>
                      <a:lnTo>
                        <a:pt x="269303" y="91065"/>
                      </a:lnTo>
                      <a:lnTo>
                        <a:pt x="269917" y="90879"/>
                      </a:lnTo>
                      <a:lnTo>
                        <a:pt x="270644" y="90674"/>
                      </a:lnTo>
                      <a:lnTo>
                        <a:pt x="271333" y="90450"/>
                      </a:lnTo>
                      <a:lnTo>
                        <a:pt x="272022" y="90190"/>
                      </a:lnTo>
                      <a:lnTo>
                        <a:pt x="272693" y="89929"/>
                      </a:lnTo>
                      <a:lnTo>
                        <a:pt x="273345" y="89649"/>
                      </a:lnTo>
                      <a:lnTo>
                        <a:pt x="273978" y="89351"/>
                      </a:lnTo>
                      <a:lnTo>
                        <a:pt x="274574" y="89035"/>
                      </a:lnTo>
                      <a:lnTo>
                        <a:pt x="275189" y="88700"/>
                      </a:lnTo>
                      <a:lnTo>
                        <a:pt x="275766" y="88346"/>
                      </a:lnTo>
                      <a:lnTo>
                        <a:pt x="276325" y="87992"/>
                      </a:lnTo>
                      <a:lnTo>
                        <a:pt x="276865" y="87601"/>
                      </a:lnTo>
                      <a:lnTo>
                        <a:pt x="277387" y="87209"/>
                      </a:lnTo>
                      <a:lnTo>
                        <a:pt x="277908" y="86781"/>
                      </a:lnTo>
                      <a:lnTo>
                        <a:pt x="278393" y="86353"/>
                      </a:lnTo>
                      <a:lnTo>
                        <a:pt x="278877" y="85906"/>
                      </a:lnTo>
                      <a:lnTo>
                        <a:pt x="279324" y="85440"/>
                      </a:lnTo>
                      <a:lnTo>
                        <a:pt x="279752" y="84956"/>
                      </a:lnTo>
                      <a:lnTo>
                        <a:pt x="280181" y="84453"/>
                      </a:lnTo>
                      <a:lnTo>
                        <a:pt x="280572" y="83950"/>
                      </a:lnTo>
                      <a:lnTo>
                        <a:pt x="280963" y="83410"/>
                      </a:lnTo>
                      <a:lnTo>
                        <a:pt x="281317" y="82869"/>
                      </a:lnTo>
                      <a:lnTo>
                        <a:pt x="281671" y="82311"/>
                      </a:lnTo>
                      <a:lnTo>
                        <a:pt x="281987" y="81733"/>
                      </a:lnTo>
                      <a:lnTo>
                        <a:pt x="282304" y="81156"/>
                      </a:lnTo>
                      <a:lnTo>
                        <a:pt x="282584" y="80541"/>
                      </a:lnTo>
                      <a:lnTo>
                        <a:pt x="282863" y="79926"/>
                      </a:lnTo>
                      <a:lnTo>
                        <a:pt x="283105" y="79293"/>
                      </a:lnTo>
                      <a:lnTo>
                        <a:pt x="283347" y="78641"/>
                      </a:lnTo>
                      <a:lnTo>
                        <a:pt x="283552" y="77989"/>
                      </a:lnTo>
                      <a:lnTo>
                        <a:pt x="283738" y="77319"/>
                      </a:lnTo>
                      <a:lnTo>
                        <a:pt x="283906" y="76630"/>
                      </a:lnTo>
                      <a:lnTo>
                        <a:pt x="284055" y="75922"/>
                      </a:lnTo>
                      <a:lnTo>
                        <a:pt x="284297" y="74692"/>
                      </a:lnTo>
                      <a:lnTo>
                        <a:pt x="284521" y="73463"/>
                      </a:lnTo>
                      <a:lnTo>
                        <a:pt x="284726" y="72215"/>
                      </a:lnTo>
                      <a:lnTo>
                        <a:pt x="284912" y="70967"/>
                      </a:lnTo>
                      <a:lnTo>
                        <a:pt x="285079" y="69719"/>
                      </a:lnTo>
                      <a:lnTo>
                        <a:pt x="285247" y="68471"/>
                      </a:lnTo>
                      <a:lnTo>
                        <a:pt x="285377" y="67223"/>
                      </a:lnTo>
                      <a:lnTo>
                        <a:pt x="285489" y="65957"/>
                      </a:lnTo>
                      <a:lnTo>
                        <a:pt x="285582" y="64690"/>
                      </a:lnTo>
                      <a:lnTo>
                        <a:pt x="285657" y="63442"/>
                      </a:lnTo>
                      <a:lnTo>
                        <a:pt x="285713" y="62175"/>
                      </a:lnTo>
                      <a:lnTo>
                        <a:pt x="285750" y="60927"/>
                      </a:lnTo>
                      <a:lnTo>
                        <a:pt x="285750" y="59661"/>
                      </a:lnTo>
                      <a:lnTo>
                        <a:pt x="285731" y="58413"/>
                      </a:lnTo>
                      <a:lnTo>
                        <a:pt x="285694" y="57165"/>
                      </a:lnTo>
                      <a:lnTo>
                        <a:pt x="285638" y="55917"/>
                      </a:lnTo>
                      <a:lnTo>
                        <a:pt x="285508" y="53607"/>
                      </a:lnTo>
                      <a:lnTo>
                        <a:pt x="285396" y="51279"/>
                      </a:lnTo>
                      <a:lnTo>
                        <a:pt x="285191" y="46641"/>
                      </a:lnTo>
                      <a:lnTo>
                        <a:pt x="285079" y="44313"/>
                      </a:lnTo>
                      <a:lnTo>
                        <a:pt x="284949" y="41984"/>
                      </a:lnTo>
                      <a:lnTo>
                        <a:pt x="284763" y="39674"/>
                      </a:lnTo>
                      <a:lnTo>
                        <a:pt x="284670" y="38520"/>
                      </a:lnTo>
                      <a:lnTo>
                        <a:pt x="284539" y="37365"/>
                      </a:lnTo>
                      <a:lnTo>
                        <a:pt x="284409" y="36210"/>
                      </a:lnTo>
                      <a:lnTo>
                        <a:pt x="284260" y="35055"/>
                      </a:lnTo>
                      <a:lnTo>
                        <a:pt x="284092" y="33900"/>
                      </a:lnTo>
                      <a:lnTo>
                        <a:pt x="283906" y="32764"/>
                      </a:lnTo>
                      <a:lnTo>
                        <a:pt x="283701" y="31628"/>
                      </a:lnTo>
                      <a:lnTo>
                        <a:pt x="283478" y="30492"/>
                      </a:lnTo>
                      <a:lnTo>
                        <a:pt x="283217" y="29355"/>
                      </a:lnTo>
                      <a:lnTo>
                        <a:pt x="282937" y="28219"/>
                      </a:lnTo>
                      <a:lnTo>
                        <a:pt x="282639" y="27102"/>
                      </a:lnTo>
                      <a:lnTo>
                        <a:pt x="282304" y="25984"/>
                      </a:lnTo>
                      <a:lnTo>
                        <a:pt x="281950" y="24866"/>
                      </a:lnTo>
                      <a:lnTo>
                        <a:pt x="281559" y="23767"/>
                      </a:lnTo>
                      <a:lnTo>
                        <a:pt x="281131" y="22650"/>
                      </a:lnTo>
                      <a:lnTo>
                        <a:pt x="280684" y="21551"/>
                      </a:lnTo>
                      <a:lnTo>
                        <a:pt x="280199" y="20471"/>
                      </a:lnTo>
                      <a:lnTo>
                        <a:pt x="279659" y="19390"/>
                      </a:lnTo>
                      <a:lnTo>
                        <a:pt x="279585" y="19204"/>
                      </a:lnTo>
                      <a:lnTo>
                        <a:pt x="279510" y="19018"/>
                      </a:lnTo>
                      <a:lnTo>
                        <a:pt x="279398" y="18645"/>
                      </a:lnTo>
                      <a:lnTo>
                        <a:pt x="279305" y="18254"/>
                      </a:lnTo>
                      <a:lnTo>
                        <a:pt x="279249" y="17863"/>
                      </a:lnTo>
                      <a:lnTo>
                        <a:pt x="279156" y="17379"/>
                      </a:lnTo>
                      <a:lnTo>
                        <a:pt x="279063" y="16913"/>
                      </a:lnTo>
                      <a:lnTo>
                        <a:pt x="278951" y="16447"/>
                      </a:lnTo>
                      <a:lnTo>
                        <a:pt x="278821" y="16019"/>
                      </a:lnTo>
                      <a:lnTo>
                        <a:pt x="278672" y="15590"/>
                      </a:lnTo>
                      <a:lnTo>
                        <a:pt x="278523" y="15162"/>
                      </a:lnTo>
                      <a:lnTo>
                        <a:pt x="278355" y="14771"/>
                      </a:lnTo>
                      <a:lnTo>
                        <a:pt x="278169" y="14380"/>
                      </a:lnTo>
                      <a:lnTo>
                        <a:pt x="277983" y="14007"/>
                      </a:lnTo>
                      <a:lnTo>
                        <a:pt x="277778" y="13635"/>
                      </a:lnTo>
                      <a:lnTo>
                        <a:pt x="277554" y="13281"/>
                      </a:lnTo>
                      <a:lnTo>
                        <a:pt x="277331" y="12945"/>
                      </a:lnTo>
                      <a:lnTo>
                        <a:pt x="277089" y="12610"/>
                      </a:lnTo>
                      <a:lnTo>
                        <a:pt x="276828" y="12294"/>
                      </a:lnTo>
                      <a:lnTo>
                        <a:pt x="276567" y="11977"/>
                      </a:lnTo>
                      <a:lnTo>
                        <a:pt x="276288" y="11679"/>
                      </a:lnTo>
                      <a:lnTo>
                        <a:pt x="275990" y="11381"/>
                      </a:lnTo>
                      <a:lnTo>
                        <a:pt x="275692" y="11101"/>
                      </a:lnTo>
                      <a:lnTo>
                        <a:pt x="275375" y="10841"/>
                      </a:lnTo>
                      <a:lnTo>
                        <a:pt x="275040" y="10580"/>
                      </a:lnTo>
                      <a:lnTo>
                        <a:pt x="274704" y="10319"/>
                      </a:lnTo>
                      <a:lnTo>
                        <a:pt x="274369" y="10096"/>
                      </a:lnTo>
                      <a:lnTo>
                        <a:pt x="274015" y="9853"/>
                      </a:lnTo>
                      <a:lnTo>
                        <a:pt x="273643" y="9630"/>
                      </a:lnTo>
                      <a:lnTo>
                        <a:pt x="273252" y="9406"/>
                      </a:lnTo>
                      <a:lnTo>
                        <a:pt x="272860" y="9202"/>
                      </a:lnTo>
                      <a:lnTo>
                        <a:pt x="272469" y="9015"/>
                      </a:lnTo>
                      <a:lnTo>
                        <a:pt x="272059" y="8810"/>
                      </a:lnTo>
                      <a:lnTo>
                        <a:pt x="271203" y="8456"/>
                      </a:lnTo>
                      <a:lnTo>
                        <a:pt x="270309" y="8121"/>
                      </a:lnTo>
                      <a:lnTo>
                        <a:pt x="269377" y="7805"/>
                      </a:lnTo>
                      <a:lnTo>
                        <a:pt x="268446" y="7488"/>
                      </a:lnTo>
                      <a:lnTo>
                        <a:pt x="267515" y="7190"/>
                      </a:lnTo>
                      <a:lnTo>
                        <a:pt x="266583" y="6910"/>
                      </a:lnTo>
                      <a:lnTo>
                        <a:pt x="265633" y="6631"/>
                      </a:lnTo>
                      <a:lnTo>
                        <a:pt x="264702" y="6352"/>
                      </a:lnTo>
                      <a:lnTo>
                        <a:pt x="262821" y="5867"/>
                      </a:lnTo>
                      <a:lnTo>
                        <a:pt x="260921" y="5402"/>
                      </a:lnTo>
                      <a:lnTo>
                        <a:pt x="259021" y="4992"/>
                      </a:lnTo>
                      <a:lnTo>
                        <a:pt x="257121" y="4638"/>
                      </a:lnTo>
                      <a:lnTo>
                        <a:pt x="255202" y="4303"/>
                      </a:lnTo>
                      <a:lnTo>
                        <a:pt x="253284" y="4005"/>
                      </a:lnTo>
                      <a:lnTo>
                        <a:pt x="251365" y="3763"/>
                      </a:lnTo>
                      <a:lnTo>
                        <a:pt x="249428" y="3539"/>
                      </a:lnTo>
                      <a:lnTo>
                        <a:pt x="247491" y="3353"/>
                      </a:lnTo>
                      <a:lnTo>
                        <a:pt x="245554" y="3204"/>
                      </a:lnTo>
                      <a:lnTo>
                        <a:pt x="243598" y="3092"/>
                      </a:lnTo>
                      <a:lnTo>
                        <a:pt x="241642" y="3017"/>
                      </a:lnTo>
                      <a:lnTo>
                        <a:pt x="239687" y="2962"/>
                      </a:lnTo>
                      <a:lnTo>
                        <a:pt x="232348" y="2850"/>
                      </a:lnTo>
                      <a:lnTo>
                        <a:pt x="228678" y="2794"/>
                      </a:lnTo>
                      <a:lnTo>
                        <a:pt x="225009" y="2719"/>
                      </a:lnTo>
                      <a:lnTo>
                        <a:pt x="221321" y="2626"/>
                      </a:lnTo>
                      <a:lnTo>
                        <a:pt x="217651" y="2515"/>
                      </a:lnTo>
                      <a:lnTo>
                        <a:pt x="213982" y="2366"/>
                      </a:lnTo>
                      <a:lnTo>
                        <a:pt x="210331" y="2198"/>
                      </a:lnTo>
                      <a:lnTo>
                        <a:pt x="208729" y="2086"/>
                      </a:lnTo>
                      <a:lnTo>
                        <a:pt x="207127" y="1956"/>
                      </a:lnTo>
                      <a:lnTo>
                        <a:pt x="205525" y="1825"/>
                      </a:lnTo>
                      <a:lnTo>
                        <a:pt x="203942" y="1658"/>
                      </a:lnTo>
                      <a:lnTo>
                        <a:pt x="200738" y="1304"/>
                      </a:lnTo>
                      <a:lnTo>
                        <a:pt x="197553" y="950"/>
                      </a:lnTo>
                      <a:lnTo>
                        <a:pt x="194368" y="615"/>
                      </a:lnTo>
                      <a:lnTo>
                        <a:pt x="192785" y="447"/>
                      </a:lnTo>
                      <a:lnTo>
                        <a:pt x="191183" y="317"/>
                      </a:lnTo>
                      <a:lnTo>
                        <a:pt x="189581" y="205"/>
                      </a:lnTo>
                      <a:lnTo>
                        <a:pt x="187998" y="112"/>
                      </a:lnTo>
                      <a:lnTo>
                        <a:pt x="186396" y="37"/>
                      </a:lnTo>
                      <a:lnTo>
                        <a:pt x="184794" y="19"/>
                      </a:lnTo>
                      <a:lnTo>
                        <a:pt x="182242"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31" name="Google Shape;1423;p39">
                  <a:extLst>
                    <a:ext uri="{FF2B5EF4-FFF2-40B4-BE49-F238E27FC236}">
                      <a16:creationId xmlns:a16="http://schemas.microsoft.com/office/drawing/2014/main" id="{F4970EDA-949E-4546-9D23-8C9D01E02330}"/>
                    </a:ext>
                  </a:extLst>
                </p:cNvPr>
                <p:cNvSpPr/>
                <p:nvPr/>
              </p:nvSpPr>
              <p:spPr>
                <a:xfrm>
                  <a:off x="407150" y="3645150"/>
                  <a:ext cx="376275" cy="255675"/>
                </a:xfrm>
                <a:custGeom>
                  <a:avLst/>
                  <a:gdLst/>
                  <a:ahLst/>
                  <a:cxnLst/>
                  <a:rect l="l" t="t" r="r" b="b"/>
                  <a:pathLst>
                    <a:path w="15051" h="10227" extrusionOk="0">
                      <a:moveTo>
                        <a:pt x="8401" y="1"/>
                      </a:moveTo>
                      <a:lnTo>
                        <a:pt x="7898" y="19"/>
                      </a:lnTo>
                      <a:lnTo>
                        <a:pt x="7432" y="57"/>
                      </a:lnTo>
                      <a:lnTo>
                        <a:pt x="6985" y="131"/>
                      </a:lnTo>
                      <a:lnTo>
                        <a:pt x="6557" y="243"/>
                      </a:lnTo>
                      <a:lnTo>
                        <a:pt x="6147" y="355"/>
                      </a:lnTo>
                      <a:lnTo>
                        <a:pt x="5737" y="522"/>
                      </a:lnTo>
                      <a:lnTo>
                        <a:pt x="5365" y="690"/>
                      </a:lnTo>
                      <a:lnTo>
                        <a:pt x="4992" y="913"/>
                      </a:lnTo>
                      <a:lnTo>
                        <a:pt x="4620" y="1156"/>
                      </a:lnTo>
                      <a:lnTo>
                        <a:pt x="4285" y="1416"/>
                      </a:lnTo>
                      <a:lnTo>
                        <a:pt x="3931" y="1733"/>
                      </a:lnTo>
                      <a:lnTo>
                        <a:pt x="3595" y="2068"/>
                      </a:lnTo>
                      <a:lnTo>
                        <a:pt x="3241" y="2441"/>
                      </a:lnTo>
                      <a:lnTo>
                        <a:pt x="2906" y="2851"/>
                      </a:lnTo>
                      <a:lnTo>
                        <a:pt x="2571" y="3279"/>
                      </a:lnTo>
                      <a:lnTo>
                        <a:pt x="2236" y="3763"/>
                      </a:lnTo>
                      <a:lnTo>
                        <a:pt x="1882" y="4285"/>
                      </a:lnTo>
                      <a:lnTo>
                        <a:pt x="1528" y="4825"/>
                      </a:lnTo>
                      <a:lnTo>
                        <a:pt x="1174" y="5421"/>
                      </a:lnTo>
                      <a:lnTo>
                        <a:pt x="801" y="6054"/>
                      </a:lnTo>
                      <a:lnTo>
                        <a:pt x="0" y="7433"/>
                      </a:lnTo>
                      <a:lnTo>
                        <a:pt x="354" y="7749"/>
                      </a:lnTo>
                      <a:lnTo>
                        <a:pt x="708" y="8047"/>
                      </a:lnTo>
                      <a:lnTo>
                        <a:pt x="1062" y="8327"/>
                      </a:lnTo>
                      <a:lnTo>
                        <a:pt x="1416" y="8569"/>
                      </a:lnTo>
                      <a:lnTo>
                        <a:pt x="1770" y="8792"/>
                      </a:lnTo>
                      <a:lnTo>
                        <a:pt x="2142" y="8997"/>
                      </a:lnTo>
                      <a:lnTo>
                        <a:pt x="2515" y="9184"/>
                      </a:lnTo>
                      <a:lnTo>
                        <a:pt x="2888" y="9351"/>
                      </a:lnTo>
                      <a:lnTo>
                        <a:pt x="3260" y="9500"/>
                      </a:lnTo>
                      <a:lnTo>
                        <a:pt x="3651" y="9631"/>
                      </a:lnTo>
                      <a:lnTo>
                        <a:pt x="4024" y="9742"/>
                      </a:lnTo>
                      <a:lnTo>
                        <a:pt x="4396" y="9836"/>
                      </a:lnTo>
                      <a:lnTo>
                        <a:pt x="4787" y="9910"/>
                      </a:lnTo>
                      <a:lnTo>
                        <a:pt x="5179" y="9985"/>
                      </a:lnTo>
                      <a:lnTo>
                        <a:pt x="5570" y="10040"/>
                      </a:lnTo>
                      <a:lnTo>
                        <a:pt x="5942" y="10078"/>
                      </a:lnTo>
                      <a:lnTo>
                        <a:pt x="6725" y="10152"/>
                      </a:lnTo>
                      <a:lnTo>
                        <a:pt x="7488" y="10189"/>
                      </a:lnTo>
                      <a:lnTo>
                        <a:pt x="11251" y="10189"/>
                      </a:lnTo>
                      <a:lnTo>
                        <a:pt x="11977" y="10227"/>
                      </a:lnTo>
                      <a:lnTo>
                        <a:pt x="15051" y="951"/>
                      </a:lnTo>
                      <a:lnTo>
                        <a:pt x="13430" y="597"/>
                      </a:lnTo>
                      <a:lnTo>
                        <a:pt x="11959" y="336"/>
                      </a:lnTo>
                      <a:lnTo>
                        <a:pt x="11288" y="224"/>
                      </a:lnTo>
                      <a:lnTo>
                        <a:pt x="10655" y="131"/>
                      </a:lnTo>
                      <a:lnTo>
                        <a:pt x="10040" y="57"/>
                      </a:lnTo>
                      <a:lnTo>
                        <a:pt x="9463" y="19"/>
                      </a:lnTo>
                      <a:lnTo>
                        <a:pt x="8923"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2" name="Google Shape;1424;p39">
                  <a:extLst>
                    <a:ext uri="{FF2B5EF4-FFF2-40B4-BE49-F238E27FC236}">
                      <a16:creationId xmlns:a16="http://schemas.microsoft.com/office/drawing/2014/main" id="{637470C2-2FD9-C14B-80E0-F49F802C466F}"/>
                    </a:ext>
                  </a:extLst>
                </p:cNvPr>
                <p:cNvSpPr/>
                <p:nvPr/>
              </p:nvSpPr>
              <p:spPr>
                <a:xfrm>
                  <a:off x="2233950" y="3683350"/>
                  <a:ext cx="339025" cy="214225"/>
                </a:xfrm>
                <a:custGeom>
                  <a:avLst/>
                  <a:gdLst/>
                  <a:ahLst/>
                  <a:cxnLst/>
                  <a:rect l="l" t="t" r="r" b="b"/>
                  <a:pathLst>
                    <a:path w="13561" h="8569" extrusionOk="0">
                      <a:moveTo>
                        <a:pt x="7190" y="0"/>
                      </a:moveTo>
                      <a:lnTo>
                        <a:pt x="6855" y="19"/>
                      </a:lnTo>
                      <a:lnTo>
                        <a:pt x="6501" y="56"/>
                      </a:lnTo>
                      <a:lnTo>
                        <a:pt x="6129" y="131"/>
                      </a:lnTo>
                      <a:lnTo>
                        <a:pt x="5775" y="224"/>
                      </a:lnTo>
                      <a:lnTo>
                        <a:pt x="5439" y="335"/>
                      </a:lnTo>
                      <a:lnTo>
                        <a:pt x="5141" y="503"/>
                      </a:lnTo>
                      <a:lnTo>
                        <a:pt x="4992" y="578"/>
                      </a:lnTo>
                      <a:lnTo>
                        <a:pt x="4881" y="671"/>
                      </a:lnTo>
                      <a:lnTo>
                        <a:pt x="4769" y="782"/>
                      </a:lnTo>
                      <a:lnTo>
                        <a:pt x="4676" y="894"/>
                      </a:lnTo>
                      <a:lnTo>
                        <a:pt x="4080" y="1677"/>
                      </a:lnTo>
                      <a:lnTo>
                        <a:pt x="3502" y="2477"/>
                      </a:lnTo>
                      <a:lnTo>
                        <a:pt x="2925" y="3297"/>
                      </a:lnTo>
                      <a:lnTo>
                        <a:pt x="2366" y="4135"/>
                      </a:lnTo>
                      <a:lnTo>
                        <a:pt x="1230" y="5886"/>
                      </a:lnTo>
                      <a:lnTo>
                        <a:pt x="0" y="7749"/>
                      </a:lnTo>
                      <a:lnTo>
                        <a:pt x="4247" y="8214"/>
                      </a:lnTo>
                      <a:lnTo>
                        <a:pt x="6259" y="8419"/>
                      </a:lnTo>
                      <a:lnTo>
                        <a:pt x="7246" y="8494"/>
                      </a:lnTo>
                      <a:lnTo>
                        <a:pt x="8215" y="8568"/>
                      </a:lnTo>
                      <a:lnTo>
                        <a:pt x="8438" y="8568"/>
                      </a:lnTo>
                      <a:lnTo>
                        <a:pt x="8680" y="8512"/>
                      </a:lnTo>
                      <a:lnTo>
                        <a:pt x="8923" y="8438"/>
                      </a:lnTo>
                      <a:lnTo>
                        <a:pt x="9165" y="8345"/>
                      </a:lnTo>
                      <a:lnTo>
                        <a:pt x="9388" y="8214"/>
                      </a:lnTo>
                      <a:lnTo>
                        <a:pt x="9593" y="8065"/>
                      </a:lnTo>
                      <a:lnTo>
                        <a:pt x="9761" y="7916"/>
                      </a:lnTo>
                      <a:lnTo>
                        <a:pt x="9835" y="7823"/>
                      </a:lnTo>
                      <a:lnTo>
                        <a:pt x="9891" y="7749"/>
                      </a:lnTo>
                      <a:lnTo>
                        <a:pt x="10357" y="6855"/>
                      </a:lnTo>
                      <a:lnTo>
                        <a:pt x="10822" y="5961"/>
                      </a:lnTo>
                      <a:lnTo>
                        <a:pt x="11735" y="4154"/>
                      </a:lnTo>
                      <a:lnTo>
                        <a:pt x="13561" y="429"/>
                      </a:lnTo>
                      <a:lnTo>
                        <a:pt x="11847" y="280"/>
                      </a:lnTo>
                      <a:lnTo>
                        <a:pt x="10245" y="149"/>
                      </a:lnTo>
                      <a:lnTo>
                        <a:pt x="9463" y="75"/>
                      </a:lnTo>
                      <a:lnTo>
                        <a:pt x="8699" y="37"/>
                      </a:lnTo>
                      <a:lnTo>
                        <a:pt x="7935"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3" name="Google Shape;1425;p39">
                  <a:extLst>
                    <a:ext uri="{FF2B5EF4-FFF2-40B4-BE49-F238E27FC236}">
                      <a16:creationId xmlns:a16="http://schemas.microsoft.com/office/drawing/2014/main" id="{1712B234-06BE-9A4F-89E1-D3D1828ECFF9}"/>
                    </a:ext>
                  </a:extLst>
                </p:cNvPr>
                <p:cNvSpPr/>
                <p:nvPr/>
              </p:nvSpPr>
              <p:spPr>
                <a:xfrm>
                  <a:off x="1049300" y="3674500"/>
                  <a:ext cx="305975" cy="236100"/>
                </a:xfrm>
                <a:custGeom>
                  <a:avLst/>
                  <a:gdLst/>
                  <a:ahLst/>
                  <a:cxnLst/>
                  <a:rect l="l" t="t" r="r" b="b"/>
                  <a:pathLst>
                    <a:path w="12239" h="9444" extrusionOk="0">
                      <a:moveTo>
                        <a:pt x="5514" y="0"/>
                      </a:moveTo>
                      <a:lnTo>
                        <a:pt x="0" y="9425"/>
                      </a:lnTo>
                      <a:lnTo>
                        <a:pt x="3353" y="9444"/>
                      </a:lnTo>
                      <a:lnTo>
                        <a:pt x="4899" y="9425"/>
                      </a:lnTo>
                      <a:lnTo>
                        <a:pt x="6408" y="9388"/>
                      </a:lnTo>
                      <a:lnTo>
                        <a:pt x="6632" y="9388"/>
                      </a:lnTo>
                      <a:lnTo>
                        <a:pt x="6874" y="9351"/>
                      </a:lnTo>
                      <a:lnTo>
                        <a:pt x="7116" y="9295"/>
                      </a:lnTo>
                      <a:lnTo>
                        <a:pt x="7339" y="9239"/>
                      </a:lnTo>
                      <a:lnTo>
                        <a:pt x="7563" y="9146"/>
                      </a:lnTo>
                      <a:lnTo>
                        <a:pt x="7768" y="9053"/>
                      </a:lnTo>
                      <a:lnTo>
                        <a:pt x="7917" y="8922"/>
                      </a:lnTo>
                      <a:lnTo>
                        <a:pt x="7973" y="8848"/>
                      </a:lnTo>
                      <a:lnTo>
                        <a:pt x="8029" y="8792"/>
                      </a:lnTo>
                      <a:lnTo>
                        <a:pt x="8569" y="7823"/>
                      </a:lnTo>
                      <a:lnTo>
                        <a:pt x="9090" y="6855"/>
                      </a:lnTo>
                      <a:lnTo>
                        <a:pt x="10133" y="4899"/>
                      </a:lnTo>
                      <a:lnTo>
                        <a:pt x="12238" y="820"/>
                      </a:lnTo>
                      <a:lnTo>
                        <a:pt x="5514"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4" name="Google Shape;1426;p39">
                  <a:extLst>
                    <a:ext uri="{FF2B5EF4-FFF2-40B4-BE49-F238E27FC236}">
                      <a16:creationId xmlns:a16="http://schemas.microsoft.com/office/drawing/2014/main" id="{DF3CFD56-B679-0841-A980-EB0365D3EA61}"/>
                    </a:ext>
                  </a:extLst>
                </p:cNvPr>
                <p:cNvSpPr/>
                <p:nvPr/>
              </p:nvSpPr>
              <p:spPr>
                <a:xfrm>
                  <a:off x="781075" y="3670775"/>
                  <a:ext cx="298050" cy="234250"/>
                </a:xfrm>
                <a:custGeom>
                  <a:avLst/>
                  <a:gdLst/>
                  <a:ahLst/>
                  <a:cxnLst/>
                  <a:rect l="l" t="t" r="r" b="b"/>
                  <a:pathLst>
                    <a:path w="11922" h="9370" extrusionOk="0">
                      <a:moveTo>
                        <a:pt x="11922" y="0"/>
                      </a:moveTo>
                      <a:lnTo>
                        <a:pt x="4750" y="354"/>
                      </a:lnTo>
                      <a:lnTo>
                        <a:pt x="1" y="9332"/>
                      </a:lnTo>
                      <a:lnTo>
                        <a:pt x="1789" y="9351"/>
                      </a:lnTo>
                      <a:lnTo>
                        <a:pt x="3409" y="9369"/>
                      </a:lnTo>
                      <a:lnTo>
                        <a:pt x="4173" y="9369"/>
                      </a:lnTo>
                      <a:lnTo>
                        <a:pt x="4899" y="9351"/>
                      </a:lnTo>
                      <a:lnTo>
                        <a:pt x="5644" y="9332"/>
                      </a:lnTo>
                      <a:lnTo>
                        <a:pt x="6352" y="9276"/>
                      </a:lnTo>
                      <a:lnTo>
                        <a:pt x="6594" y="9239"/>
                      </a:lnTo>
                      <a:lnTo>
                        <a:pt x="6837" y="9146"/>
                      </a:lnTo>
                      <a:lnTo>
                        <a:pt x="7097" y="9034"/>
                      </a:lnTo>
                      <a:lnTo>
                        <a:pt x="7339" y="8866"/>
                      </a:lnTo>
                      <a:lnTo>
                        <a:pt x="7563" y="8699"/>
                      </a:lnTo>
                      <a:lnTo>
                        <a:pt x="7768" y="8494"/>
                      </a:lnTo>
                      <a:lnTo>
                        <a:pt x="7954" y="8289"/>
                      </a:lnTo>
                      <a:lnTo>
                        <a:pt x="8084" y="8084"/>
                      </a:lnTo>
                      <a:lnTo>
                        <a:pt x="8550" y="7153"/>
                      </a:lnTo>
                      <a:lnTo>
                        <a:pt x="9016" y="6203"/>
                      </a:lnTo>
                      <a:lnTo>
                        <a:pt x="9947" y="4247"/>
                      </a:lnTo>
                      <a:lnTo>
                        <a:pt x="11922"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5" name="Google Shape;1427;p39">
                  <a:extLst>
                    <a:ext uri="{FF2B5EF4-FFF2-40B4-BE49-F238E27FC236}">
                      <a16:creationId xmlns:a16="http://schemas.microsoft.com/office/drawing/2014/main" id="{75561951-24C2-C742-B8BE-D2C5168FC359}"/>
                    </a:ext>
                  </a:extLst>
                </p:cNvPr>
                <p:cNvSpPr/>
                <p:nvPr/>
              </p:nvSpPr>
              <p:spPr>
                <a:xfrm>
                  <a:off x="2780650" y="3695450"/>
                  <a:ext cx="312000" cy="208175"/>
                </a:xfrm>
                <a:custGeom>
                  <a:avLst/>
                  <a:gdLst/>
                  <a:ahLst/>
                  <a:cxnLst/>
                  <a:rect l="l" t="t" r="r" b="b"/>
                  <a:pathLst>
                    <a:path w="12480" h="8327" extrusionOk="0">
                      <a:moveTo>
                        <a:pt x="6706" y="0"/>
                      </a:moveTo>
                      <a:lnTo>
                        <a:pt x="6445" y="19"/>
                      </a:lnTo>
                      <a:lnTo>
                        <a:pt x="6165" y="56"/>
                      </a:lnTo>
                      <a:lnTo>
                        <a:pt x="5905" y="112"/>
                      </a:lnTo>
                      <a:lnTo>
                        <a:pt x="5662" y="168"/>
                      </a:lnTo>
                      <a:lnTo>
                        <a:pt x="5439" y="261"/>
                      </a:lnTo>
                      <a:lnTo>
                        <a:pt x="5253" y="392"/>
                      </a:lnTo>
                      <a:lnTo>
                        <a:pt x="5178" y="447"/>
                      </a:lnTo>
                      <a:lnTo>
                        <a:pt x="5104" y="522"/>
                      </a:lnTo>
                      <a:lnTo>
                        <a:pt x="4452" y="1453"/>
                      </a:lnTo>
                      <a:lnTo>
                        <a:pt x="3800" y="2385"/>
                      </a:lnTo>
                      <a:lnTo>
                        <a:pt x="2533" y="4285"/>
                      </a:lnTo>
                      <a:lnTo>
                        <a:pt x="0" y="8140"/>
                      </a:lnTo>
                      <a:lnTo>
                        <a:pt x="708" y="8215"/>
                      </a:lnTo>
                      <a:lnTo>
                        <a:pt x="1397" y="8252"/>
                      </a:lnTo>
                      <a:lnTo>
                        <a:pt x="2068" y="8289"/>
                      </a:lnTo>
                      <a:lnTo>
                        <a:pt x="2701" y="8326"/>
                      </a:lnTo>
                      <a:lnTo>
                        <a:pt x="3297" y="8326"/>
                      </a:lnTo>
                      <a:lnTo>
                        <a:pt x="3874" y="8308"/>
                      </a:lnTo>
                      <a:lnTo>
                        <a:pt x="4433" y="8289"/>
                      </a:lnTo>
                      <a:lnTo>
                        <a:pt x="4955" y="8233"/>
                      </a:lnTo>
                      <a:lnTo>
                        <a:pt x="5458" y="8159"/>
                      </a:lnTo>
                      <a:lnTo>
                        <a:pt x="5942" y="8084"/>
                      </a:lnTo>
                      <a:lnTo>
                        <a:pt x="6408" y="7973"/>
                      </a:lnTo>
                      <a:lnTo>
                        <a:pt x="6855" y="7842"/>
                      </a:lnTo>
                      <a:lnTo>
                        <a:pt x="7264" y="7712"/>
                      </a:lnTo>
                      <a:lnTo>
                        <a:pt x="7656" y="7544"/>
                      </a:lnTo>
                      <a:lnTo>
                        <a:pt x="8047" y="7358"/>
                      </a:lnTo>
                      <a:lnTo>
                        <a:pt x="8401" y="7134"/>
                      </a:lnTo>
                      <a:lnTo>
                        <a:pt x="8754" y="6911"/>
                      </a:lnTo>
                      <a:lnTo>
                        <a:pt x="9090" y="6650"/>
                      </a:lnTo>
                      <a:lnTo>
                        <a:pt x="9388" y="6371"/>
                      </a:lnTo>
                      <a:lnTo>
                        <a:pt x="9704" y="6054"/>
                      </a:lnTo>
                      <a:lnTo>
                        <a:pt x="9984" y="5719"/>
                      </a:lnTo>
                      <a:lnTo>
                        <a:pt x="10263" y="5365"/>
                      </a:lnTo>
                      <a:lnTo>
                        <a:pt x="10524" y="4992"/>
                      </a:lnTo>
                      <a:lnTo>
                        <a:pt x="10766" y="4564"/>
                      </a:lnTo>
                      <a:lnTo>
                        <a:pt x="11008" y="4136"/>
                      </a:lnTo>
                      <a:lnTo>
                        <a:pt x="11250" y="3670"/>
                      </a:lnTo>
                      <a:lnTo>
                        <a:pt x="11474" y="3186"/>
                      </a:lnTo>
                      <a:lnTo>
                        <a:pt x="11679" y="2645"/>
                      </a:lnTo>
                      <a:lnTo>
                        <a:pt x="11884" y="2105"/>
                      </a:lnTo>
                      <a:lnTo>
                        <a:pt x="12089" y="1528"/>
                      </a:lnTo>
                      <a:lnTo>
                        <a:pt x="12294" y="913"/>
                      </a:lnTo>
                      <a:lnTo>
                        <a:pt x="12480" y="261"/>
                      </a:lnTo>
                      <a:lnTo>
                        <a:pt x="9704" y="94"/>
                      </a:lnTo>
                      <a:lnTo>
                        <a:pt x="8326" y="38"/>
                      </a:lnTo>
                      <a:lnTo>
                        <a:pt x="7637"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6" name="Google Shape;1428;p39">
                  <a:extLst>
                    <a:ext uri="{FF2B5EF4-FFF2-40B4-BE49-F238E27FC236}">
                      <a16:creationId xmlns:a16="http://schemas.microsoft.com/office/drawing/2014/main" id="{665EDFCA-8FCC-2240-A768-4BC035F23E28}"/>
                    </a:ext>
                  </a:extLst>
                </p:cNvPr>
                <p:cNvSpPr/>
                <p:nvPr/>
              </p:nvSpPr>
              <p:spPr>
                <a:xfrm>
                  <a:off x="3787400" y="3734575"/>
                  <a:ext cx="284550" cy="205375"/>
                </a:xfrm>
                <a:custGeom>
                  <a:avLst/>
                  <a:gdLst/>
                  <a:ahLst/>
                  <a:cxnLst/>
                  <a:rect l="l" t="t" r="r" b="b"/>
                  <a:pathLst>
                    <a:path w="11382" h="8215" extrusionOk="0">
                      <a:moveTo>
                        <a:pt x="5067" y="0"/>
                      </a:moveTo>
                      <a:lnTo>
                        <a:pt x="4862" y="37"/>
                      </a:lnTo>
                      <a:lnTo>
                        <a:pt x="4657" y="93"/>
                      </a:lnTo>
                      <a:lnTo>
                        <a:pt x="4471" y="149"/>
                      </a:lnTo>
                      <a:lnTo>
                        <a:pt x="4303" y="242"/>
                      </a:lnTo>
                      <a:lnTo>
                        <a:pt x="4173" y="335"/>
                      </a:lnTo>
                      <a:lnTo>
                        <a:pt x="4061" y="447"/>
                      </a:lnTo>
                      <a:lnTo>
                        <a:pt x="3037" y="2086"/>
                      </a:lnTo>
                      <a:lnTo>
                        <a:pt x="2031" y="3763"/>
                      </a:lnTo>
                      <a:lnTo>
                        <a:pt x="1" y="7209"/>
                      </a:lnTo>
                      <a:lnTo>
                        <a:pt x="1435" y="7525"/>
                      </a:lnTo>
                      <a:lnTo>
                        <a:pt x="2795" y="7823"/>
                      </a:lnTo>
                      <a:lnTo>
                        <a:pt x="3447" y="7954"/>
                      </a:lnTo>
                      <a:lnTo>
                        <a:pt x="4117" y="8065"/>
                      </a:lnTo>
                      <a:lnTo>
                        <a:pt x="4769" y="8158"/>
                      </a:lnTo>
                      <a:lnTo>
                        <a:pt x="5402" y="8214"/>
                      </a:lnTo>
                      <a:lnTo>
                        <a:pt x="5719" y="8214"/>
                      </a:lnTo>
                      <a:lnTo>
                        <a:pt x="6054" y="8158"/>
                      </a:lnTo>
                      <a:lnTo>
                        <a:pt x="6408" y="8047"/>
                      </a:lnTo>
                      <a:lnTo>
                        <a:pt x="6743" y="7916"/>
                      </a:lnTo>
                      <a:lnTo>
                        <a:pt x="7060" y="7749"/>
                      </a:lnTo>
                      <a:lnTo>
                        <a:pt x="7358" y="7562"/>
                      </a:lnTo>
                      <a:lnTo>
                        <a:pt x="7488" y="7451"/>
                      </a:lnTo>
                      <a:lnTo>
                        <a:pt x="7619" y="7339"/>
                      </a:lnTo>
                      <a:lnTo>
                        <a:pt x="7712" y="7227"/>
                      </a:lnTo>
                      <a:lnTo>
                        <a:pt x="7805" y="7097"/>
                      </a:lnTo>
                      <a:lnTo>
                        <a:pt x="8271" y="6389"/>
                      </a:lnTo>
                      <a:lnTo>
                        <a:pt x="8736" y="5663"/>
                      </a:lnTo>
                      <a:lnTo>
                        <a:pt x="9165" y="4917"/>
                      </a:lnTo>
                      <a:lnTo>
                        <a:pt x="9593" y="4135"/>
                      </a:lnTo>
                      <a:lnTo>
                        <a:pt x="10469" y="2533"/>
                      </a:lnTo>
                      <a:lnTo>
                        <a:pt x="11381" y="857"/>
                      </a:lnTo>
                      <a:lnTo>
                        <a:pt x="8327" y="391"/>
                      </a:lnTo>
                      <a:lnTo>
                        <a:pt x="6874" y="186"/>
                      </a:lnTo>
                      <a:lnTo>
                        <a:pt x="5440"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7" name="Google Shape;1429;p39">
                  <a:extLst>
                    <a:ext uri="{FF2B5EF4-FFF2-40B4-BE49-F238E27FC236}">
                      <a16:creationId xmlns:a16="http://schemas.microsoft.com/office/drawing/2014/main" id="{45D5D210-BD94-C440-ABA8-306D183AA529}"/>
                    </a:ext>
                  </a:extLst>
                </p:cNvPr>
                <p:cNvSpPr/>
                <p:nvPr/>
              </p:nvSpPr>
              <p:spPr>
                <a:xfrm>
                  <a:off x="4507775" y="3882175"/>
                  <a:ext cx="319025" cy="149975"/>
                </a:xfrm>
                <a:custGeom>
                  <a:avLst/>
                  <a:gdLst/>
                  <a:ahLst/>
                  <a:cxnLst/>
                  <a:rect l="l" t="t" r="r" b="b"/>
                  <a:pathLst>
                    <a:path w="12761" h="5999" extrusionOk="0">
                      <a:moveTo>
                        <a:pt x="3894" y="1"/>
                      </a:moveTo>
                      <a:lnTo>
                        <a:pt x="3652" y="38"/>
                      </a:lnTo>
                      <a:lnTo>
                        <a:pt x="3447" y="57"/>
                      </a:lnTo>
                      <a:lnTo>
                        <a:pt x="3223" y="112"/>
                      </a:lnTo>
                      <a:lnTo>
                        <a:pt x="3037" y="168"/>
                      </a:lnTo>
                      <a:lnTo>
                        <a:pt x="2851" y="243"/>
                      </a:lnTo>
                      <a:lnTo>
                        <a:pt x="2683" y="336"/>
                      </a:lnTo>
                      <a:lnTo>
                        <a:pt x="2497" y="448"/>
                      </a:lnTo>
                      <a:lnTo>
                        <a:pt x="2348" y="559"/>
                      </a:lnTo>
                      <a:lnTo>
                        <a:pt x="2180" y="708"/>
                      </a:lnTo>
                      <a:lnTo>
                        <a:pt x="2031" y="857"/>
                      </a:lnTo>
                      <a:lnTo>
                        <a:pt x="1882" y="1044"/>
                      </a:lnTo>
                      <a:lnTo>
                        <a:pt x="1733" y="1230"/>
                      </a:lnTo>
                      <a:lnTo>
                        <a:pt x="1435" y="1696"/>
                      </a:lnTo>
                      <a:lnTo>
                        <a:pt x="1118" y="2236"/>
                      </a:lnTo>
                      <a:lnTo>
                        <a:pt x="783" y="2869"/>
                      </a:lnTo>
                      <a:lnTo>
                        <a:pt x="1" y="4452"/>
                      </a:lnTo>
                      <a:lnTo>
                        <a:pt x="4248" y="5253"/>
                      </a:lnTo>
                      <a:lnTo>
                        <a:pt x="6371" y="5626"/>
                      </a:lnTo>
                      <a:lnTo>
                        <a:pt x="8476" y="5980"/>
                      </a:lnTo>
                      <a:lnTo>
                        <a:pt x="8625" y="5998"/>
                      </a:lnTo>
                      <a:lnTo>
                        <a:pt x="8811" y="5961"/>
                      </a:lnTo>
                      <a:lnTo>
                        <a:pt x="8979" y="5924"/>
                      </a:lnTo>
                      <a:lnTo>
                        <a:pt x="9165" y="5849"/>
                      </a:lnTo>
                      <a:lnTo>
                        <a:pt x="9351" y="5756"/>
                      </a:lnTo>
                      <a:lnTo>
                        <a:pt x="9500" y="5645"/>
                      </a:lnTo>
                      <a:lnTo>
                        <a:pt x="9649" y="5514"/>
                      </a:lnTo>
                      <a:lnTo>
                        <a:pt x="9761" y="5402"/>
                      </a:lnTo>
                      <a:lnTo>
                        <a:pt x="10115" y="4881"/>
                      </a:lnTo>
                      <a:lnTo>
                        <a:pt x="10488" y="4341"/>
                      </a:lnTo>
                      <a:lnTo>
                        <a:pt x="11195" y="3242"/>
                      </a:lnTo>
                      <a:lnTo>
                        <a:pt x="12760" y="802"/>
                      </a:lnTo>
                      <a:lnTo>
                        <a:pt x="9873" y="541"/>
                      </a:lnTo>
                      <a:lnTo>
                        <a:pt x="8588" y="410"/>
                      </a:lnTo>
                      <a:lnTo>
                        <a:pt x="7340" y="280"/>
                      </a:lnTo>
                      <a:lnTo>
                        <a:pt x="5682" y="75"/>
                      </a:lnTo>
                      <a:lnTo>
                        <a:pt x="5011" y="19"/>
                      </a:lnTo>
                      <a:lnTo>
                        <a:pt x="4415"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8" name="Google Shape;1430;p39">
                  <a:extLst>
                    <a:ext uri="{FF2B5EF4-FFF2-40B4-BE49-F238E27FC236}">
                      <a16:creationId xmlns:a16="http://schemas.microsoft.com/office/drawing/2014/main" id="{A6F3E4C1-2056-D44D-8AE3-62F1A1D37BBC}"/>
                    </a:ext>
                  </a:extLst>
                </p:cNvPr>
                <p:cNvSpPr/>
                <p:nvPr/>
              </p:nvSpPr>
              <p:spPr>
                <a:xfrm>
                  <a:off x="2549675" y="3694975"/>
                  <a:ext cx="281750" cy="217025"/>
                </a:xfrm>
                <a:custGeom>
                  <a:avLst/>
                  <a:gdLst/>
                  <a:ahLst/>
                  <a:cxnLst/>
                  <a:rect l="l" t="t" r="r" b="b"/>
                  <a:pathLst>
                    <a:path w="11270" h="8681" extrusionOk="0">
                      <a:moveTo>
                        <a:pt x="5178" y="1"/>
                      </a:moveTo>
                      <a:lnTo>
                        <a:pt x="0" y="8681"/>
                      </a:lnTo>
                      <a:lnTo>
                        <a:pt x="0" y="8681"/>
                      </a:lnTo>
                      <a:lnTo>
                        <a:pt x="447" y="8662"/>
                      </a:lnTo>
                      <a:lnTo>
                        <a:pt x="894" y="8644"/>
                      </a:lnTo>
                      <a:lnTo>
                        <a:pt x="1751" y="8644"/>
                      </a:lnTo>
                      <a:lnTo>
                        <a:pt x="2589" y="8662"/>
                      </a:lnTo>
                      <a:lnTo>
                        <a:pt x="3372" y="8681"/>
                      </a:lnTo>
                      <a:lnTo>
                        <a:pt x="3744" y="8662"/>
                      </a:lnTo>
                      <a:lnTo>
                        <a:pt x="4079" y="8644"/>
                      </a:lnTo>
                      <a:lnTo>
                        <a:pt x="4415" y="8625"/>
                      </a:lnTo>
                      <a:lnTo>
                        <a:pt x="4713" y="8569"/>
                      </a:lnTo>
                      <a:lnTo>
                        <a:pt x="4992" y="8495"/>
                      </a:lnTo>
                      <a:lnTo>
                        <a:pt x="5234" y="8401"/>
                      </a:lnTo>
                      <a:lnTo>
                        <a:pt x="5439" y="8271"/>
                      </a:lnTo>
                      <a:lnTo>
                        <a:pt x="5532" y="8196"/>
                      </a:lnTo>
                      <a:lnTo>
                        <a:pt x="5625" y="8122"/>
                      </a:lnTo>
                      <a:lnTo>
                        <a:pt x="6035" y="7694"/>
                      </a:lnTo>
                      <a:lnTo>
                        <a:pt x="6408" y="7247"/>
                      </a:lnTo>
                      <a:lnTo>
                        <a:pt x="6780" y="6781"/>
                      </a:lnTo>
                      <a:lnTo>
                        <a:pt x="7153" y="6315"/>
                      </a:lnTo>
                      <a:lnTo>
                        <a:pt x="7507" y="5831"/>
                      </a:lnTo>
                      <a:lnTo>
                        <a:pt x="7842" y="5347"/>
                      </a:lnTo>
                      <a:lnTo>
                        <a:pt x="8513" y="4322"/>
                      </a:lnTo>
                      <a:lnTo>
                        <a:pt x="9183" y="3279"/>
                      </a:lnTo>
                      <a:lnTo>
                        <a:pt x="9854" y="2199"/>
                      </a:lnTo>
                      <a:lnTo>
                        <a:pt x="10543" y="1100"/>
                      </a:lnTo>
                      <a:lnTo>
                        <a:pt x="11269"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39" name="Google Shape;1431;p39">
                  <a:extLst>
                    <a:ext uri="{FF2B5EF4-FFF2-40B4-BE49-F238E27FC236}">
                      <a16:creationId xmlns:a16="http://schemas.microsoft.com/office/drawing/2014/main" id="{DB0F4B0D-25CF-4142-B7A1-DF25D5CB45EE}"/>
                    </a:ext>
                  </a:extLst>
                </p:cNvPr>
                <p:cNvSpPr/>
                <p:nvPr/>
              </p:nvSpPr>
              <p:spPr>
                <a:xfrm>
                  <a:off x="5298950" y="3878925"/>
                  <a:ext cx="271050" cy="189075"/>
                </a:xfrm>
                <a:custGeom>
                  <a:avLst/>
                  <a:gdLst/>
                  <a:ahLst/>
                  <a:cxnLst/>
                  <a:rect l="l" t="t" r="r" b="b"/>
                  <a:pathLst>
                    <a:path w="10842" h="7563" extrusionOk="0">
                      <a:moveTo>
                        <a:pt x="7768" y="0"/>
                      </a:moveTo>
                      <a:lnTo>
                        <a:pt x="6296" y="19"/>
                      </a:lnTo>
                      <a:lnTo>
                        <a:pt x="5570" y="38"/>
                      </a:lnTo>
                      <a:lnTo>
                        <a:pt x="4843" y="75"/>
                      </a:lnTo>
                      <a:lnTo>
                        <a:pt x="4620" y="93"/>
                      </a:lnTo>
                      <a:lnTo>
                        <a:pt x="4378" y="168"/>
                      </a:lnTo>
                      <a:lnTo>
                        <a:pt x="4136" y="261"/>
                      </a:lnTo>
                      <a:lnTo>
                        <a:pt x="3893" y="373"/>
                      </a:lnTo>
                      <a:lnTo>
                        <a:pt x="3670" y="503"/>
                      </a:lnTo>
                      <a:lnTo>
                        <a:pt x="3465" y="671"/>
                      </a:lnTo>
                      <a:lnTo>
                        <a:pt x="3297" y="838"/>
                      </a:lnTo>
                      <a:lnTo>
                        <a:pt x="3167" y="1006"/>
                      </a:lnTo>
                      <a:lnTo>
                        <a:pt x="2757" y="1788"/>
                      </a:lnTo>
                      <a:lnTo>
                        <a:pt x="2347" y="2571"/>
                      </a:lnTo>
                      <a:lnTo>
                        <a:pt x="1546" y="4135"/>
                      </a:lnTo>
                      <a:lnTo>
                        <a:pt x="0" y="7358"/>
                      </a:lnTo>
                      <a:lnTo>
                        <a:pt x="503" y="7432"/>
                      </a:lnTo>
                      <a:lnTo>
                        <a:pt x="988" y="7488"/>
                      </a:lnTo>
                      <a:lnTo>
                        <a:pt x="1453" y="7525"/>
                      </a:lnTo>
                      <a:lnTo>
                        <a:pt x="1900" y="7544"/>
                      </a:lnTo>
                      <a:lnTo>
                        <a:pt x="2347" y="7563"/>
                      </a:lnTo>
                      <a:lnTo>
                        <a:pt x="2757" y="7563"/>
                      </a:lnTo>
                      <a:lnTo>
                        <a:pt x="3167" y="7525"/>
                      </a:lnTo>
                      <a:lnTo>
                        <a:pt x="3558" y="7488"/>
                      </a:lnTo>
                      <a:lnTo>
                        <a:pt x="3931" y="7432"/>
                      </a:lnTo>
                      <a:lnTo>
                        <a:pt x="4303" y="7358"/>
                      </a:lnTo>
                      <a:lnTo>
                        <a:pt x="4657" y="7265"/>
                      </a:lnTo>
                      <a:lnTo>
                        <a:pt x="5011" y="7153"/>
                      </a:lnTo>
                      <a:lnTo>
                        <a:pt x="5346" y="7022"/>
                      </a:lnTo>
                      <a:lnTo>
                        <a:pt x="5663" y="6873"/>
                      </a:lnTo>
                      <a:lnTo>
                        <a:pt x="5980" y="6687"/>
                      </a:lnTo>
                      <a:lnTo>
                        <a:pt x="6296" y="6501"/>
                      </a:lnTo>
                      <a:lnTo>
                        <a:pt x="6594" y="6277"/>
                      </a:lnTo>
                      <a:lnTo>
                        <a:pt x="6892" y="6035"/>
                      </a:lnTo>
                      <a:lnTo>
                        <a:pt x="7190" y="5775"/>
                      </a:lnTo>
                      <a:lnTo>
                        <a:pt x="7470" y="5495"/>
                      </a:lnTo>
                      <a:lnTo>
                        <a:pt x="7749" y="5178"/>
                      </a:lnTo>
                      <a:lnTo>
                        <a:pt x="8028" y="4843"/>
                      </a:lnTo>
                      <a:lnTo>
                        <a:pt x="8308" y="4489"/>
                      </a:lnTo>
                      <a:lnTo>
                        <a:pt x="8587" y="4098"/>
                      </a:lnTo>
                      <a:lnTo>
                        <a:pt x="8867" y="3688"/>
                      </a:lnTo>
                      <a:lnTo>
                        <a:pt x="9146" y="3241"/>
                      </a:lnTo>
                      <a:lnTo>
                        <a:pt x="9425" y="2776"/>
                      </a:lnTo>
                      <a:lnTo>
                        <a:pt x="9705" y="2291"/>
                      </a:lnTo>
                      <a:lnTo>
                        <a:pt x="10264" y="1211"/>
                      </a:lnTo>
                      <a:lnTo>
                        <a:pt x="10841" y="19"/>
                      </a:lnTo>
                      <a:lnTo>
                        <a:pt x="9276" y="19"/>
                      </a:lnTo>
                      <a:lnTo>
                        <a:pt x="7768"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0" name="Google Shape;1432;p39">
                  <a:extLst>
                    <a:ext uri="{FF2B5EF4-FFF2-40B4-BE49-F238E27FC236}">
                      <a16:creationId xmlns:a16="http://schemas.microsoft.com/office/drawing/2014/main" id="{D6FAA2ED-EAA8-F040-B8F4-2BC885C6D70F}"/>
                    </a:ext>
                  </a:extLst>
                </p:cNvPr>
                <p:cNvSpPr/>
                <p:nvPr/>
              </p:nvSpPr>
              <p:spPr>
                <a:xfrm>
                  <a:off x="4045850" y="3774150"/>
                  <a:ext cx="237500" cy="198850"/>
                </a:xfrm>
                <a:custGeom>
                  <a:avLst/>
                  <a:gdLst/>
                  <a:ahLst/>
                  <a:cxnLst/>
                  <a:rect l="l" t="t" r="r" b="b"/>
                  <a:pathLst>
                    <a:path w="9500" h="7954" extrusionOk="0">
                      <a:moveTo>
                        <a:pt x="4135" y="0"/>
                      </a:moveTo>
                      <a:lnTo>
                        <a:pt x="0" y="7414"/>
                      </a:lnTo>
                      <a:lnTo>
                        <a:pt x="1192" y="7563"/>
                      </a:lnTo>
                      <a:lnTo>
                        <a:pt x="2198" y="7693"/>
                      </a:lnTo>
                      <a:lnTo>
                        <a:pt x="3055" y="7823"/>
                      </a:lnTo>
                      <a:lnTo>
                        <a:pt x="3782" y="7917"/>
                      </a:lnTo>
                      <a:lnTo>
                        <a:pt x="4080" y="7935"/>
                      </a:lnTo>
                      <a:lnTo>
                        <a:pt x="4378" y="7954"/>
                      </a:lnTo>
                      <a:lnTo>
                        <a:pt x="4881" y="7954"/>
                      </a:lnTo>
                      <a:lnTo>
                        <a:pt x="5123" y="7917"/>
                      </a:lnTo>
                      <a:lnTo>
                        <a:pt x="5328" y="7861"/>
                      </a:lnTo>
                      <a:lnTo>
                        <a:pt x="5532" y="7786"/>
                      </a:lnTo>
                      <a:lnTo>
                        <a:pt x="5719" y="7674"/>
                      </a:lnTo>
                      <a:lnTo>
                        <a:pt x="5886" y="7544"/>
                      </a:lnTo>
                      <a:lnTo>
                        <a:pt x="6073" y="7395"/>
                      </a:lnTo>
                      <a:lnTo>
                        <a:pt x="6240" y="7209"/>
                      </a:lnTo>
                      <a:lnTo>
                        <a:pt x="6427" y="7004"/>
                      </a:lnTo>
                      <a:lnTo>
                        <a:pt x="6594" y="6743"/>
                      </a:lnTo>
                      <a:lnTo>
                        <a:pt x="6780" y="6464"/>
                      </a:lnTo>
                      <a:lnTo>
                        <a:pt x="7172" y="5793"/>
                      </a:lnTo>
                      <a:lnTo>
                        <a:pt x="7619" y="4936"/>
                      </a:lnTo>
                      <a:lnTo>
                        <a:pt x="8140" y="3931"/>
                      </a:lnTo>
                      <a:lnTo>
                        <a:pt x="8773" y="2720"/>
                      </a:lnTo>
                      <a:lnTo>
                        <a:pt x="9500" y="1323"/>
                      </a:lnTo>
                      <a:lnTo>
                        <a:pt x="4135"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1" name="Google Shape;1433;p39">
                  <a:extLst>
                    <a:ext uri="{FF2B5EF4-FFF2-40B4-BE49-F238E27FC236}">
                      <a16:creationId xmlns:a16="http://schemas.microsoft.com/office/drawing/2014/main" id="{D00924EC-16BC-2F41-A32F-1CFDF35B7EEE}"/>
                    </a:ext>
                  </a:extLst>
                </p:cNvPr>
                <p:cNvSpPr/>
                <p:nvPr/>
              </p:nvSpPr>
              <p:spPr>
                <a:xfrm>
                  <a:off x="5563450" y="3859825"/>
                  <a:ext cx="259850" cy="183975"/>
                </a:xfrm>
                <a:custGeom>
                  <a:avLst/>
                  <a:gdLst/>
                  <a:ahLst/>
                  <a:cxnLst/>
                  <a:rect l="l" t="t" r="r" b="b"/>
                  <a:pathLst>
                    <a:path w="10394" h="7359" extrusionOk="0">
                      <a:moveTo>
                        <a:pt x="10394" y="1"/>
                      </a:moveTo>
                      <a:lnTo>
                        <a:pt x="10021" y="56"/>
                      </a:lnTo>
                      <a:lnTo>
                        <a:pt x="9630" y="94"/>
                      </a:lnTo>
                      <a:lnTo>
                        <a:pt x="8867" y="131"/>
                      </a:lnTo>
                      <a:lnTo>
                        <a:pt x="8084" y="168"/>
                      </a:lnTo>
                      <a:lnTo>
                        <a:pt x="7321" y="224"/>
                      </a:lnTo>
                      <a:lnTo>
                        <a:pt x="6967" y="261"/>
                      </a:lnTo>
                      <a:lnTo>
                        <a:pt x="6613" y="299"/>
                      </a:lnTo>
                      <a:lnTo>
                        <a:pt x="6259" y="373"/>
                      </a:lnTo>
                      <a:lnTo>
                        <a:pt x="5924" y="448"/>
                      </a:lnTo>
                      <a:lnTo>
                        <a:pt x="5626" y="541"/>
                      </a:lnTo>
                      <a:lnTo>
                        <a:pt x="5328" y="653"/>
                      </a:lnTo>
                      <a:lnTo>
                        <a:pt x="5048" y="802"/>
                      </a:lnTo>
                      <a:lnTo>
                        <a:pt x="4787" y="988"/>
                      </a:lnTo>
                      <a:lnTo>
                        <a:pt x="4433" y="1267"/>
                      </a:lnTo>
                      <a:lnTo>
                        <a:pt x="4098" y="1584"/>
                      </a:lnTo>
                      <a:lnTo>
                        <a:pt x="3781" y="1919"/>
                      </a:lnTo>
                      <a:lnTo>
                        <a:pt x="3465" y="2273"/>
                      </a:lnTo>
                      <a:lnTo>
                        <a:pt x="3167" y="2627"/>
                      </a:lnTo>
                      <a:lnTo>
                        <a:pt x="2869" y="3018"/>
                      </a:lnTo>
                      <a:lnTo>
                        <a:pt x="2310" y="3800"/>
                      </a:lnTo>
                      <a:lnTo>
                        <a:pt x="1751" y="4620"/>
                      </a:lnTo>
                      <a:lnTo>
                        <a:pt x="1192" y="5477"/>
                      </a:lnTo>
                      <a:lnTo>
                        <a:pt x="615" y="6334"/>
                      </a:lnTo>
                      <a:lnTo>
                        <a:pt x="0" y="7190"/>
                      </a:lnTo>
                      <a:lnTo>
                        <a:pt x="559" y="7246"/>
                      </a:lnTo>
                      <a:lnTo>
                        <a:pt x="1099" y="7302"/>
                      </a:lnTo>
                      <a:lnTo>
                        <a:pt x="1621" y="7339"/>
                      </a:lnTo>
                      <a:lnTo>
                        <a:pt x="2124" y="7358"/>
                      </a:lnTo>
                      <a:lnTo>
                        <a:pt x="2608" y="7358"/>
                      </a:lnTo>
                      <a:lnTo>
                        <a:pt x="3074" y="7339"/>
                      </a:lnTo>
                      <a:lnTo>
                        <a:pt x="3539" y="7302"/>
                      </a:lnTo>
                      <a:lnTo>
                        <a:pt x="3968" y="7246"/>
                      </a:lnTo>
                      <a:lnTo>
                        <a:pt x="4396" y="7172"/>
                      </a:lnTo>
                      <a:lnTo>
                        <a:pt x="4806" y="7079"/>
                      </a:lnTo>
                      <a:lnTo>
                        <a:pt x="5197" y="6967"/>
                      </a:lnTo>
                      <a:lnTo>
                        <a:pt x="5570" y="6855"/>
                      </a:lnTo>
                      <a:lnTo>
                        <a:pt x="5942" y="6706"/>
                      </a:lnTo>
                      <a:lnTo>
                        <a:pt x="6296" y="6539"/>
                      </a:lnTo>
                      <a:lnTo>
                        <a:pt x="6631" y="6352"/>
                      </a:lnTo>
                      <a:lnTo>
                        <a:pt x="6948" y="6147"/>
                      </a:lnTo>
                      <a:lnTo>
                        <a:pt x="7246" y="5905"/>
                      </a:lnTo>
                      <a:lnTo>
                        <a:pt x="7544" y="5663"/>
                      </a:lnTo>
                      <a:lnTo>
                        <a:pt x="7823" y="5402"/>
                      </a:lnTo>
                      <a:lnTo>
                        <a:pt x="8103" y="5104"/>
                      </a:lnTo>
                      <a:lnTo>
                        <a:pt x="8345" y="4806"/>
                      </a:lnTo>
                      <a:lnTo>
                        <a:pt x="8587" y="4471"/>
                      </a:lnTo>
                      <a:lnTo>
                        <a:pt x="8829" y="4136"/>
                      </a:lnTo>
                      <a:lnTo>
                        <a:pt x="9053" y="3763"/>
                      </a:lnTo>
                      <a:lnTo>
                        <a:pt x="9258" y="3372"/>
                      </a:lnTo>
                      <a:lnTo>
                        <a:pt x="9444" y="2944"/>
                      </a:lnTo>
                      <a:lnTo>
                        <a:pt x="9630" y="2515"/>
                      </a:lnTo>
                      <a:lnTo>
                        <a:pt x="9798" y="2050"/>
                      </a:lnTo>
                      <a:lnTo>
                        <a:pt x="9966" y="1584"/>
                      </a:lnTo>
                      <a:lnTo>
                        <a:pt x="10115" y="1081"/>
                      </a:lnTo>
                      <a:lnTo>
                        <a:pt x="10264" y="541"/>
                      </a:lnTo>
                      <a:lnTo>
                        <a:pt x="10394"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2" name="Google Shape;1434;p39">
                  <a:extLst>
                    <a:ext uri="{FF2B5EF4-FFF2-40B4-BE49-F238E27FC236}">
                      <a16:creationId xmlns:a16="http://schemas.microsoft.com/office/drawing/2014/main" id="{15E69F86-4FF4-D049-8D34-9E5AC9E474E2}"/>
                    </a:ext>
                  </a:extLst>
                </p:cNvPr>
                <p:cNvSpPr/>
                <p:nvPr/>
              </p:nvSpPr>
              <p:spPr>
                <a:xfrm>
                  <a:off x="2016025" y="3698700"/>
                  <a:ext cx="232850" cy="168125"/>
                </a:xfrm>
                <a:custGeom>
                  <a:avLst/>
                  <a:gdLst/>
                  <a:ahLst/>
                  <a:cxnLst/>
                  <a:rect l="l" t="t" r="r" b="b"/>
                  <a:pathLst>
                    <a:path w="9314" h="6725" extrusionOk="0">
                      <a:moveTo>
                        <a:pt x="6669" y="1"/>
                      </a:moveTo>
                      <a:lnTo>
                        <a:pt x="6277" y="19"/>
                      </a:lnTo>
                      <a:lnTo>
                        <a:pt x="5886" y="57"/>
                      </a:lnTo>
                      <a:lnTo>
                        <a:pt x="5514" y="113"/>
                      </a:lnTo>
                      <a:lnTo>
                        <a:pt x="5160" y="187"/>
                      </a:lnTo>
                      <a:lnTo>
                        <a:pt x="4806" y="299"/>
                      </a:lnTo>
                      <a:lnTo>
                        <a:pt x="4471" y="411"/>
                      </a:lnTo>
                      <a:lnTo>
                        <a:pt x="4154" y="560"/>
                      </a:lnTo>
                      <a:lnTo>
                        <a:pt x="3837" y="709"/>
                      </a:lnTo>
                      <a:lnTo>
                        <a:pt x="3539" y="895"/>
                      </a:lnTo>
                      <a:lnTo>
                        <a:pt x="3241" y="1081"/>
                      </a:lnTo>
                      <a:lnTo>
                        <a:pt x="2962" y="1305"/>
                      </a:lnTo>
                      <a:lnTo>
                        <a:pt x="2701" y="1528"/>
                      </a:lnTo>
                      <a:lnTo>
                        <a:pt x="2440" y="1770"/>
                      </a:lnTo>
                      <a:lnTo>
                        <a:pt x="2198" y="2050"/>
                      </a:lnTo>
                      <a:lnTo>
                        <a:pt x="1956" y="2329"/>
                      </a:lnTo>
                      <a:lnTo>
                        <a:pt x="1732" y="2627"/>
                      </a:lnTo>
                      <a:lnTo>
                        <a:pt x="1528" y="2944"/>
                      </a:lnTo>
                      <a:lnTo>
                        <a:pt x="1323" y="3279"/>
                      </a:lnTo>
                      <a:lnTo>
                        <a:pt x="1118" y="3633"/>
                      </a:lnTo>
                      <a:lnTo>
                        <a:pt x="932" y="3987"/>
                      </a:lnTo>
                      <a:lnTo>
                        <a:pt x="764" y="4378"/>
                      </a:lnTo>
                      <a:lnTo>
                        <a:pt x="596" y="4769"/>
                      </a:lnTo>
                      <a:lnTo>
                        <a:pt x="429" y="5179"/>
                      </a:lnTo>
                      <a:lnTo>
                        <a:pt x="280" y="5607"/>
                      </a:lnTo>
                      <a:lnTo>
                        <a:pt x="131" y="6036"/>
                      </a:lnTo>
                      <a:lnTo>
                        <a:pt x="0" y="6501"/>
                      </a:lnTo>
                      <a:lnTo>
                        <a:pt x="1006" y="6632"/>
                      </a:lnTo>
                      <a:lnTo>
                        <a:pt x="1490" y="6669"/>
                      </a:lnTo>
                      <a:lnTo>
                        <a:pt x="1937" y="6706"/>
                      </a:lnTo>
                      <a:lnTo>
                        <a:pt x="2384" y="6725"/>
                      </a:lnTo>
                      <a:lnTo>
                        <a:pt x="3185" y="6725"/>
                      </a:lnTo>
                      <a:lnTo>
                        <a:pt x="3576" y="6688"/>
                      </a:lnTo>
                      <a:lnTo>
                        <a:pt x="3949" y="6650"/>
                      </a:lnTo>
                      <a:lnTo>
                        <a:pt x="4284" y="6595"/>
                      </a:lnTo>
                      <a:lnTo>
                        <a:pt x="4620" y="6520"/>
                      </a:lnTo>
                      <a:lnTo>
                        <a:pt x="4955" y="6427"/>
                      </a:lnTo>
                      <a:lnTo>
                        <a:pt x="5253" y="6315"/>
                      </a:lnTo>
                      <a:lnTo>
                        <a:pt x="5551" y="6185"/>
                      </a:lnTo>
                      <a:lnTo>
                        <a:pt x="5830" y="6036"/>
                      </a:lnTo>
                      <a:lnTo>
                        <a:pt x="6091" y="5868"/>
                      </a:lnTo>
                      <a:lnTo>
                        <a:pt x="6352" y="5682"/>
                      </a:lnTo>
                      <a:lnTo>
                        <a:pt x="6594" y="5477"/>
                      </a:lnTo>
                      <a:lnTo>
                        <a:pt x="6836" y="5254"/>
                      </a:lnTo>
                      <a:lnTo>
                        <a:pt x="7060" y="5011"/>
                      </a:lnTo>
                      <a:lnTo>
                        <a:pt x="7283" y="4751"/>
                      </a:lnTo>
                      <a:lnTo>
                        <a:pt x="7488" y="4453"/>
                      </a:lnTo>
                      <a:lnTo>
                        <a:pt x="7693" y="4155"/>
                      </a:lnTo>
                      <a:lnTo>
                        <a:pt x="7898" y="3819"/>
                      </a:lnTo>
                      <a:lnTo>
                        <a:pt x="8084" y="3465"/>
                      </a:lnTo>
                      <a:lnTo>
                        <a:pt x="8270" y="3093"/>
                      </a:lnTo>
                      <a:lnTo>
                        <a:pt x="8457" y="2683"/>
                      </a:lnTo>
                      <a:lnTo>
                        <a:pt x="8624" y="2273"/>
                      </a:lnTo>
                      <a:lnTo>
                        <a:pt x="8811" y="1826"/>
                      </a:lnTo>
                      <a:lnTo>
                        <a:pt x="8978" y="1342"/>
                      </a:lnTo>
                      <a:lnTo>
                        <a:pt x="9313" y="336"/>
                      </a:lnTo>
                      <a:lnTo>
                        <a:pt x="8848" y="224"/>
                      </a:lnTo>
                      <a:lnTo>
                        <a:pt x="8382" y="131"/>
                      </a:lnTo>
                      <a:lnTo>
                        <a:pt x="7935" y="57"/>
                      </a:lnTo>
                      <a:lnTo>
                        <a:pt x="7488" y="19"/>
                      </a:lnTo>
                      <a:lnTo>
                        <a:pt x="7078"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3" name="Google Shape;1435;p39">
                  <a:extLst>
                    <a:ext uri="{FF2B5EF4-FFF2-40B4-BE49-F238E27FC236}">
                      <a16:creationId xmlns:a16="http://schemas.microsoft.com/office/drawing/2014/main" id="{3844984F-EEBB-8941-B3C7-3132F2C585CB}"/>
                    </a:ext>
                  </a:extLst>
                </p:cNvPr>
                <p:cNvSpPr/>
                <p:nvPr/>
              </p:nvSpPr>
              <p:spPr>
                <a:xfrm>
                  <a:off x="3087500" y="3704750"/>
                  <a:ext cx="251500" cy="178850"/>
                </a:xfrm>
                <a:custGeom>
                  <a:avLst/>
                  <a:gdLst/>
                  <a:ahLst/>
                  <a:cxnLst/>
                  <a:rect l="l" t="t" r="r" b="b"/>
                  <a:pathLst>
                    <a:path w="10060" h="7154" extrusionOk="0">
                      <a:moveTo>
                        <a:pt x="10059" y="1"/>
                      </a:moveTo>
                      <a:lnTo>
                        <a:pt x="9649" y="38"/>
                      </a:lnTo>
                      <a:lnTo>
                        <a:pt x="9240" y="75"/>
                      </a:lnTo>
                      <a:lnTo>
                        <a:pt x="8401" y="94"/>
                      </a:lnTo>
                      <a:lnTo>
                        <a:pt x="7601" y="131"/>
                      </a:lnTo>
                      <a:lnTo>
                        <a:pt x="6800" y="150"/>
                      </a:lnTo>
                      <a:lnTo>
                        <a:pt x="6427" y="187"/>
                      </a:lnTo>
                      <a:lnTo>
                        <a:pt x="6055" y="224"/>
                      </a:lnTo>
                      <a:lnTo>
                        <a:pt x="5701" y="280"/>
                      </a:lnTo>
                      <a:lnTo>
                        <a:pt x="5384" y="355"/>
                      </a:lnTo>
                      <a:lnTo>
                        <a:pt x="5067" y="448"/>
                      </a:lnTo>
                      <a:lnTo>
                        <a:pt x="4769" y="560"/>
                      </a:lnTo>
                      <a:lnTo>
                        <a:pt x="4490" y="709"/>
                      </a:lnTo>
                      <a:lnTo>
                        <a:pt x="4248" y="876"/>
                      </a:lnTo>
                      <a:lnTo>
                        <a:pt x="3931" y="1156"/>
                      </a:lnTo>
                      <a:lnTo>
                        <a:pt x="3614" y="1472"/>
                      </a:lnTo>
                      <a:lnTo>
                        <a:pt x="3316" y="1789"/>
                      </a:lnTo>
                      <a:lnTo>
                        <a:pt x="3037" y="2143"/>
                      </a:lnTo>
                      <a:lnTo>
                        <a:pt x="2776" y="2516"/>
                      </a:lnTo>
                      <a:lnTo>
                        <a:pt x="2515" y="2888"/>
                      </a:lnTo>
                      <a:lnTo>
                        <a:pt x="2273" y="3279"/>
                      </a:lnTo>
                      <a:lnTo>
                        <a:pt x="2013" y="3689"/>
                      </a:lnTo>
                      <a:lnTo>
                        <a:pt x="1528" y="4527"/>
                      </a:lnTo>
                      <a:lnTo>
                        <a:pt x="1044" y="5403"/>
                      </a:lnTo>
                      <a:lnTo>
                        <a:pt x="541" y="6278"/>
                      </a:lnTo>
                      <a:lnTo>
                        <a:pt x="1" y="7154"/>
                      </a:lnTo>
                      <a:lnTo>
                        <a:pt x="1156" y="7154"/>
                      </a:lnTo>
                      <a:lnTo>
                        <a:pt x="2199" y="7135"/>
                      </a:lnTo>
                      <a:lnTo>
                        <a:pt x="2683" y="7098"/>
                      </a:lnTo>
                      <a:lnTo>
                        <a:pt x="3130" y="7079"/>
                      </a:lnTo>
                      <a:lnTo>
                        <a:pt x="3559" y="7023"/>
                      </a:lnTo>
                      <a:lnTo>
                        <a:pt x="3968" y="6967"/>
                      </a:lnTo>
                      <a:lnTo>
                        <a:pt x="4360" y="6893"/>
                      </a:lnTo>
                      <a:lnTo>
                        <a:pt x="4732" y="6818"/>
                      </a:lnTo>
                      <a:lnTo>
                        <a:pt x="5067" y="6725"/>
                      </a:lnTo>
                      <a:lnTo>
                        <a:pt x="5403" y="6613"/>
                      </a:lnTo>
                      <a:lnTo>
                        <a:pt x="5719" y="6483"/>
                      </a:lnTo>
                      <a:lnTo>
                        <a:pt x="6017" y="6334"/>
                      </a:lnTo>
                      <a:lnTo>
                        <a:pt x="6297" y="6185"/>
                      </a:lnTo>
                      <a:lnTo>
                        <a:pt x="6576" y="5999"/>
                      </a:lnTo>
                      <a:lnTo>
                        <a:pt x="6818" y="5794"/>
                      </a:lnTo>
                      <a:lnTo>
                        <a:pt x="7079" y="5589"/>
                      </a:lnTo>
                      <a:lnTo>
                        <a:pt x="7321" y="5347"/>
                      </a:lnTo>
                      <a:lnTo>
                        <a:pt x="7545" y="5086"/>
                      </a:lnTo>
                      <a:lnTo>
                        <a:pt x="7768" y="4807"/>
                      </a:lnTo>
                      <a:lnTo>
                        <a:pt x="7973" y="4509"/>
                      </a:lnTo>
                      <a:lnTo>
                        <a:pt x="8197" y="4173"/>
                      </a:lnTo>
                      <a:lnTo>
                        <a:pt x="8401" y="3819"/>
                      </a:lnTo>
                      <a:lnTo>
                        <a:pt x="8606" y="3447"/>
                      </a:lnTo>
                      <a:lnTo>
                        <a:pt x="8811" y="3037"/>
                      </a:lnTo>
                      <a:lnTo>
                        <a:pt x="9016" y="2609"/>
                      </a:lnTo>
                      <a:lnTo>
                        <a:pt x="9221" y="2143"/>
                      </a:lnTo>
                      <a:lnTo>
                        <a:pt x="9631" y="1137"/>
                      </a:lnTo>
                      <a:lnTo>
                        <a:pt x="10059"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4" name="Google Shape;1436;p39">
                  <a:extLst>
                    <a:ext uri="{FF2B5EF4-FFF2-40B4-BE49-F238E27FC236}">
                      <a16:creationId xmlns:a16="http://schemas.microsoft.com/office/drawing/2014/main" id="{43E68985-6F63-2945-BC1D-710807A6C99D}"/>
                    </a:ext>
                  </a:extLst>
                </p:cNvPr>
                <p:cNvSpPr/>
                <p:nvPr/>
              </p:nvSpPr>
              <p:spPr>
                <a:xfrm>
                  <a:off x="1565250" y="3708475"/>
                  <a:ext cx="233325" cy="177000"/>
                </a:xfrm>
                <a:custGeom>
                  <a:avLst/>
                  <a:gdLst/>
                  <a:ahLst/>
                  <a:cxnLst/>
                  <a:rect l="l" t="t" r="r" b="b"/>
                  <a:pathLst>
                    <a:path w="9333" h="7080" extrusionOk="0">
                      <a:moveTo>
                        <a:pt x="8290" y="1"/>
                      </a:moveTo>
                      <a:lnTo>
                        <a:pt x="7358" y="38"/>
                      </a:lnTo>
                      <a:lnTo>
                        <a:pt x="6911" y="57"/>
                      </a:lnTo>
                      <a:lnTo>
                        <a:pt x="6501" y="94"/>
                      </a:lnTo>
                      <a:lnTo>
                        <a:pt x="6092" y="150"/>
                      </a:lnTo>
                      <a:lnTo>
                        <a:pt x="5719" y="206"/>
                      </a:lnTo>
                      <a:lnTo>
                        <a:pt x="5365" y="280"/>
                      </a:lnTo>
                      <a:lnTo>
                        <a:pt x="5011" y="374"/>
                      </a:lnTo>
                      <a:lnTo>
                        <a:pt x="4695" y="467"/>
                      </a:lnTo>
                      <a:lnTo>
                        <a:pt x="4378" y="597"/>
                      </a:lnTo>
                      <a:lnTo>
                        <a:pt x="4080" y="727"/>
                      </a:lnTo>
                      <a:lnTo>
                        <a:pt x="3801" y="876"/>
                      </a:lnTo>
                      <a:lnTo>
                        <a:pt x="3540" y="1025"/>
                      </a:lnTo>
                      <a:lnTo>
                        <a:pt x="3279" y="1212"/>
                      </a:lnTo>
                      <a:lnTo>
                        <a:pt x="3037" y="1417"/>
                      </a:lnTo>
                      <a:lnTo>
                        <a:pt x="2795" y="1640"/>
                      </a:lnTo>
                      <a:lnTo>
                        <a:pt x="2571" y="1864"/>
                      </a:lnTo>
                      <a:lnTo>
                        <a:pt x="2348" y="2124"/>
                      </a:lnTo>
                      <a:lnTo>
                        <a:pt x="2143" y="2404"/>
                      </a:lnTo>
                      <a:lnTo>
                        <a:pt x="1938" y="2702"/>
                      </a:lnTo>
                      <a:lnTo>
                        <a:pt x="1733" y="3037"/>
                      </a:lnTo>
                      <a:lnTo>
                        <a:pt x="1528" y="3372"/>
                      </a:lnTo>
                      <a:lnTo>
                        <a:pt x="1342" y="3745"/>
                      </a:lnTo>
                      <a:lnTo>
                        <a:pt x="1156" y="4136"/>
                      </a:lnTo>
                      <a:lnTo>
                        <a:pt x="764" y="5012"/>
                      </a:lnTo>
                      <a:lnTo>
                        <a:pt x="392" y="5980"/>
                      </a:lnTo>
                      <a:lnTo>
                        <a:pt x="1" y="7060"/>
                      </a:lnTo>
                      <a:lnTo>
                        <a:pt x="1007" y="7079"/>
                      </a:lnTo>
                      <a:lnTo>
                        <a:pt x="1919" y="7060"/>
                      </a:lnTo>
                      <a:lnTo>
                        <a:pt x="2348" y="7042"/>
                      </a:lnTo>
                      <a:lnTo>
                        <a:pt x="2757" y="7005"/>
                      </a:lnTo>
                      <a:lnTo>
                        <a:pt x="3130" y="6967"/>
                      </a:lnTo>
                      <a:lnTo>
                        <a:pt x="3502" y="6911"/>
                      </a:lnTo>
                      <a:lnTo>
                        <a:pt x="3856" y="6837"/>
                      </a:lnTo>
                      <a:lnTo>
                        <a:pt x="4173" y="6762"/>
                      </a:lnTo>
                      <a:lnTo>
                        <a:pt x="4490" y="6669"/>
                      </a:lnTo>
                      <a:lnTo>
                        <a:pt x="4788" y="6558"/>
                      </a:lnTo>
                      <a:lnTo>
                        <a:pt x="5086" y="6427"/>
                      </a:lnTo>
                      <a:lnTo>
                        <a:pt x="5365" y="6278"/>
                      </a:lnTo>
                      <a:lnTo>
                        <a:pt x="5626" y="6129"/>
                      </a:lnTo>
                      <a:lnTo>
                        <a:pt x="5868" y="5943"/>
                      </a:lnTo>
                      <a:lnTo>
                        <a:pt x="6110" y="5757"/>
                      </a:lnTo>
                      <a:lnTo>
                        <a:pt x="6352" y="5533"/>
                      </a:lnTo>
                      <a:lnTo>
                        <a:pt x="6576" y="5310"/>
                      </a:lnTo>
                      <a:lnTo>
                        <a:pt x="6799" y="5049"/>
                      </a:lnTo>
                      <a:lnTo>
                        <a:pt x="7023" y="4769"/>
                      </a:lnTo>
                      <a:lnTo>
                        <a:pt x="7228" y="4471"/>
                      </a:lnTo>
                      <a:lnTo>
                        <a:pt x="7433" y="4136"/>
                      </a:lnTo>
                      <a:lnTo>
                        <a:pt x="7638" y="3782"/>
                      </a:lnTo>
                      <a:lnTo>
                        <a:pt x="7842" y="3410"/>
                      </a:lnTo>
                      <a:lnTo>
                        <a:pt x="8047" y="3018"/>
                      </a:lnTo>
                      <a:lnTo>
                        <a:pt x="8457" y="2124"/>
                      </a:lnTo>
                      <a:lnTo>
                        <a:pt x="8886" y="1137"/>
                      </a:lnTo>
                      <a:lnTo>
                        <a:pt x="9333" y="20"/>
                      </a:lnTo>
                      <a:lnTo>
                        <a:pt x="8290"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5" name="Google Shape;1437;p39">
                  <a:extLst>
                    <a:ext uri="{FF2B5EF4-FFF2-40B4-BE49-F238E27FC236}">
                      <a16:creationId xmlns:a16="http://schemas.microsoft.com/office/drawing/2014/main" id="{6EAF2ED9-6FE7-4B48-9056-3648C87ED12A}"/>
                    </a:ext>
                  </a:extLst>
                </p:cNvPr>
                <p:cNvSpPr/>
                <p:nvPr/>
              </p:nvSpPr>
              <p:spPr>
                <a:xfrm>
                  <a:off x="3547575" y="3722925"/>
                  <a:ext cx="229600" cy="178825"/>
                </a:xfrm>
                <a:custGeom>
                  <a:avLst/>
                  <a:gdLst/>
                  <a:ahLst/>
                  <a:cxnLst/>
                  <a:rect l="l" t="t" r="r" b="b"/>
                  <a:pathLst>
                    <a:path w="9184" h="7153" extrusionOk="0">
                      <a:moveTo>
                        <a:pt x="4732" y="0"/>
                      </a:moveTo>
                      <a:lnTo>
                        <a:pt x="3652" y="1733"/>
                      </a:lnTo>
                      <a:lnTo>
                        <a:pt x="3130" y="2571"/>
                      </a:lnTo>
                      <a:lnTo>
                        <a:pt x="2590" y="3372"/>
                      </a:lnTo>
                      <a:lnTo>
                        <a:pt x="1975" y="4191"/>
                      </a:lnTo>
                      <a:lnTo>
                        <a:pt x="1342" y="5011"/>
                      </a:lnTo>
                      <a:lnTo>
                        <a:pt x="1" y="6669"/>
                      </a:lnTo>
                      <a:lnTo>
                        <a:pt x="1007" y="6892"/>
                      </a:lnTo>
                      <a:lnTo>
                        <a:pt x="1472" y="6967"/>
                      </a:lnTo>
                      <a:lnTo>
                        <a:pt x="1919" y="7041"/>
                      </a:lnTo>
                      <a:lnTo>
                        <a:pt x="2348" y="7097"/>
                      </a:lnTo>
                      <a:lnTo>
                        <a:pt x="2776" y="7134"/>
                      </a:lnTo>
                      <a:lnTo>
                        <a:pt x="3167" y="7153"/>
                      </a:lnTo>
                      <a:lnTo>
                        <a:pt x="3540" y="7134"/>
                      </a:lnTo>
                      <a:lnTo>
                        <a:pt x="3894" y="7116"/>
                      </a:lnTo>
                      <a:lnTo>
                        <a:pt x="4248" y="7078"/>
                      </a:lnTo>
                      <a:lnTo>
                        <a:pt x="4564" y="7004"/>
                      </a:lnTo>
                      <a:lnTo>
                        <a:pt x="4881" y="6929"/>
                      </a:lnTo>
                      <a:lnTo>
                        <a:pt x="5179" y="6818"/>
                      </a:lnTo>
                      <a:lnTo>
                        <a:pt x="5477" y="6687"/>
                      </a:lnTo>
                      <a:lnTo>
                        <a:pt x="5738" y="6538"/>
                      </a:lnTo>
                      <a:lnTo>
                        <a:pt x="5999" y="6352"/>
                      </a:lnTo>
                      <a:lnTo>
                        <a:pt x="6259" y="6166"/>
                      </a:lnTo>
                      <a:lnTo>
                        <a:pt x="6502" y="5942"/>
                      </a:lnTo>
                      <a:lnTo>
                        <a:pt x="6725" y="5700"/>
                      </a:lnTo>
                      <a:lnTo>
                        <a:pt x="6949" y="5421"/>
                      </a:lnTo>
                      <a:lnTo>
                        <a:pt x="7172" y="5123"/>
                      </a:lnTo>
                      <a:lnTo>
                        <a:pt x="7377" y="4787"/>
                      </a:lnTo>
                      <a:lnTo>
                        <a:pt x="7582" y="4452"/>
                      </a:lnTo>
                      <a:lnTo>
                        <a:pt x="7768" y="4061"/>
                      </a:lnTo>
                      <a:lnTo>
                        <a:pt x="7954" y="3651"/>
                      </a:lnTo>
                      <a:lnTo>
                        <a:pt x="8141" y="3223"/>
                      </a:lnTo>
                      <a:lnTo>
                        <a:pt x="8327" y="2757"/>
                      </a:lnTo>
                      <a:lnTo>
                        <a:pt x="8495" y="2273"/>
                      </a:lnTo>
                      <a:lnTo>
                        <a:pt x="8849" y="1192"/>
                      </a:lnTo>
                      <a:lnTo>
                        <a:pt x="9184"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6" name="Google Shape;1438;p39">
                  <a:extLst>
                    <a:ext uri="{FF2B5EF4-FFF2-40B4-BE49-F238E27FC236}">
                      <a16:creationId xmlns:a16="http://schemas.microsoft.com/office/drawing/2014/main" id="{6F53C52E-7C7E-4F49-B34E-ED45481AFEBE}"/>
                    </a:ext>
                  </a:extLst>
                </p:cNvPr>
                <p:cNvSpPr/>
                <p:nvPr/>
              </p:nvSpPr>
              <p:spPr>
                <a:xfrm>
                  <a:off x="5796275" y="3871475"/>
                  <a:ext cx="250550" cy="172775"/>
                </a:xfrm>
                <a:custGeom>
                  <a:avLst/>
                  <a:gdLst/>
                  <a:ahLst/>
                  <a:cxnLst/>
                  <a:rect l="l" t="t" r="r" b="b"/>
                  <a:pathLst>
                    <a:path w="10022" h="6911" extrusionOk="0">
                      <a:moveTo>
                        <a:pt x="7656" y="0"/>
                      </a:moveTo>
                      <a:lnTo>
                        <a:pt x="7246" y="38"/>
                      </a:lnTo>
                      <a:lnTo>
                        <a:pt x="6855" y="93"/>
                      </a:lnTo>
                      <a:lnTo>
                        <a:pt x="6501" y="187"/>
                      </a:lnTo>
                      <a:lnTo>
                        <a:pt x="6147" y="298"/>
                      </a:lnTo>
                      <a:lnTo>
                        <a:pt x="5812" y="447"/>
                      </a:lnTo>
                      <a:lnTo>
                        <a:pt x="5495" y="615"/>
                      </a:lnTo>
                      <a:lnTo>
                        <a:pt x="5197" y="801"/>
                      </a:lnTo>
                      <a:lnTo>
                        <a:pt x="4899" y="1006"/>
                      </a:lnTo>
                      <a:lnTo>
                        <a:pt x="4620" y="1248"/>
                      </a:lnTo>
                      <a:lnTo>
                        <a:pt x="4359" y="1490"/>
                      </a:lnTo>
                      <a:lnTo>
                        <a:pt x="4098" y="1770"/>
                      </a:lnTo>
                      <a:lnTo>
                        <a:pt x="3838" y="2049"/>
                      </a:lnTo>
                      <a:lnTo>
                        <a:pt x="3577" y="2329"/>
                      </a:lnTo>
                      <a:lnTo>
                        <a:pt x="3093" y="2943"/>
                      </a:lnTo>
                      <a:lnTo>
                        <a:pt x="2627" y="3595"/>
                      </a:lnTo>
                      <a:lnTo>
                        <a:pt x="2143" y="4247"/>
                      </a:lnTo>
                      <a:lnTo>
                        <a:pt x="1658" y="4918"/>
                      </a:lnTo>
                      <a:lnTo>
                        <a:pt x="1137" y="5551"/>
                      </a:lnTo>
                      <a:lnTo>
                        <a:pt x="876" y="5868"/>
                      </a:lnTo>
                      <a:lnTo>
                        <a:pt x="597" y="6184"/>
                      </a:lnTo>
                      <a:lnTo>
                        <a:pt x="317" y="6464"/>
                      </a:lnTo>
                      <a:lnTo>
                        <a:pt x="1" y="6762"/>
                      </a:lnTo>
                      <a:lnTo>
                        <a:pt x="1137" y="6855"/>
                      </a:lnTo>
                      <a:lnTo>
                        <a:pt x="1677" y="6873"/>
                      </a:lnTo>
                      <a:lnTo>
                        <a:pt x="2180" y="6892"/>
                      </a:lnTo>
                      <a:lnTo>
                        <a:pt x="2664" y="6911"/>
                      </a:lnTo>
                      <a:lnTo>
                        <a:pt x="3130" y="6892"/>
                      </a:lnTo>
                      <a:lnTo>
                        <a:pt x="3577" y="6873"/>
                      </a:lnTo>
                      <a:lnTo>
                        <a:pt x="3987" y="6836"/>
                      </a:lnTo>
                      <a:lnTo>
                        <a:pt x="4378" y="6780"/>
                      </a:lnTo>
                      <a:lnTo>
                        <a:pt x="4769" y="6724"/>
                      </a:lnTo>
                      <a:lnTo>
                        <a:pt x="5123" y="6631"/>
                      </a:lnTo>
                      <a:lnTo>
                        <a:pt x="5477" y="6538"/>
                      </a:lnTo>
                      <a:lnTo>
                        <a:pt x="5793" y="6426"/>
                      </a:lnTo>
                      <a:lnTo>
                        <a:pt x="6110" y="6296"/>
                      </a:lnTo>
                      <a:lnTo>
                        <a:pt x="6408" y="6147"/>
                      </a:lnTo>
                      <a:lnTo>
                        <a:pt x="6688" y="5979"/>
                      </a:lnTo>
                      <a:lnTo>
                        <a:pt x="6967" y="5793"/>
                      </a:lnTo>
                      <a:lnTo>
                        <a:pt x="7228" y="5588"/>
                      </a:lnTo>
                      <a:lnTo>
                        <a:pt x="7470" y="5346"/>
                      </a:lnTo>
                      <a:lnTo>
                        <a:pt x="7712" y="5104"/>
                      </a:lnTo>
                      <a:lnTo>
                        <a:pt x="7935" y="4843"/>
                      </a:lnTo>
                      <a:lnTo>
                        <a:pt x="8159" y="4545"/>
                      </a:lnTo>
                      <a:lnTo>
                        <a:pt x="8364" y="4247"/>
                      </a:lnTo>
                      <a:lnTo>
                        <a:pt x="8569" y="3912"/>
                      </a:lnTo>
                      <a:lnTo>
                        <a:pt x="8755" y="3558"/>
                      </a:lnTo>
                      <a:lnTo>
                        <a:pt x="8941" y="3185"/>
                      </a:lnTo>
                      <a:lnTo>
                        <a:pt x="9128" y="2776"/>
                      </a:lnTo>
                      <a:lnTo>
                        <a:pt x="9314" y="2366"/>
                      </a:lnTo>
                      <a:lnTo>
                        <a:pt x="9500" y="1900"/>
                      </a:lnTo>
                      <a:lnTo>
                        <a:pt x="9668" y="1435"/>
                      </a:lnTo>
                      <a:lnTo>
                        <a:pt x="10022" y="410"/>
                      </a:lnTo>
                      <a:lnTo>
                        <a:pt x="9500" y="261"/>
                      </a:lnTo>
                      <a:lnTo>
                        <a:pt x="8997" y="131"/>
                      </a:lnTo>
                      <a:lnTo>
                        <a:pt x="8532" y="56"/>
                      </a:lnTo>
                      <a:lnTo>
                        <a:pt x="8085" y="19"/>
                      </a:lnTo>
                      <a:lnTo>
                        <a:pt x="7656"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7" name="Google Shape;1439;p39">
                  <a:extLst>
                    <a:ext uri="{FF2B5EF4-FFF2-40B4-BE49-F238E27FC236}">
                      <a16:creationId xmlns:a16="http://schemas.microsoft.com/office/drawing/2014/main" id="{1B21D99F-CEB1-A347-A07D-D38A268E1CC3}"/>
                    </a:ext>
                  </a:extLst>
                </p:cNvPr>
                <p:cNvSpPr/>
                <p:nvPr/>
              </p:nvSpPr>
              <p:spPr>
                <a:xfrm>
                  <a:off x="3323600" y="3709425"/>
                  <a:ext cx="239375" cy="175575"/>
                </a:xfrm>
                <a:custGeom>
                  <a:avLst/>
                  <a:gdLst/>
                  <a:ahLst/>
                  <a:cxnLst/>
                  <a:rect l="l" t="t" r="r" b="b"/>
                  <a:pathLst>
                    <a:path w="9575" h="7023" extrusionOk="0">
                      <a:moveTo>
                        <a:pt x="7209" y="0"/>
                      </a:moveTo>
                      <a:lnTo>
                        <a:pt x="6799" y="19"/>
                      </a:lnTo>
                      <a:lnTo>
                        <a:pt x="6408" y="75"/>
                      </a:lnTo>
                      <a:lnTo>
                        <a:pt x="6054" y="149"/>
                      </a:lnTo>
                      <a:lnTo>
                        <a:pt x="5719" y="261"/>
                      </a:lnTo>
                      <a:lnTo>
                        <a:pt x="5384" y="391"/>
                      </a:lnTo>
                      <a:lnTo>
                        <a:pt x="5067" y="559"/>
                      </a:lnTo>
                      <a:lnTo>
                        <a:pt x="4769" y="745"/>
                      </a:lnTo>
                      <a:lnTo>
                        <a:pt x="4490" y="950"/>
                      </a:lnTo>
                      <a:lnTo>
                        <a:pt x="4229" y="1174"/>
                      </a:lnTo>
                      <a:lnTo>
                        <a:pt x="3968" y="1416"/>
                      </a:lnTo>
                      <a:lnTo>
                        <a:pt x="3707" y="1677"/>
                      </a:lnTo>
                      <a:lnTo>
                        <a:pt x="3484" y="1956"/>
                      </a:lnTo>
                      <a:lnTo>
                        <a:pt x="3242" y="2235"/>
                      </a:lnTo>
                      <a:lnTo>
                        <a:pt x="2795" y="2850"/>
                      </a:lnTo>
                      <a:lnTo>
                        <a:pt x="2348" y="3465"/>
                      </a:lnTo>
                      <a:lnTo>
                        <a:pt x="1919" y="4117"/>
                      </a:lnTo>
                      <a:lnTo>
                        <a:pt x="1472" y="4750"/>
                      </a:lnTo>
                      <a:lnTo>
                        <a:pt x="1006" y="5383"/>
                      </a:lnTo>
                      <a:lnTo>
                        <a:pt x="764" y="5681"/>
                      </a:lnTo>
                      <a:lnTo>
                        <a:pt x="522" y="5961"/>
                      </a:lnTo>
                      <a:lnTo>
                        <a:pt x="261" y="6240"/>
                      </a:lnTo>
                      <a:lnTo>
                        <a:pt x="1" y="6501"/>
                      </a:lnTo>
                      <a:lnTo>
                        <a:pt x="485" y="6650"/>
                      </a:lnTo>
                      <a:lnTo>
                        <a:pt x="951" y="6762"/>
                      </a:lnTo>
                      <a:lnTo>
                        <a:pt x="1398" y="6855"/>
                      </a:lnTo>
                      <a:lnTo>
                        <a:pt x="1826" y="6929"/>
                      </a:lnTo>
                      <a:lnTo>
                        <a:pt x="2254" y="6985"/>
                      </a:lnTo>
                      <a:lnTo>
                        <a:pt x="2664" y="7022"/>
                      </a:lnTo>
                      <a:lnTo>
                        <a:pt x="3446" y="7022"/>
                      </a:lnTo>
                      <a:lnTo>
                        <a:pt x="3819" y="7004"/>
                      </a:lnTo>
                      <a:lnTo>
                        <a:pt x="4192" y="6948"/>
                      </a:lnTo>
                      <a:lnTo>
                        <a:pt x="4527" y="6873"/>
                      </a:lnTo>
                      <a:lnTo>
                        <a:pt x="4862" y="6799"/>
                      </a:lnTo>
                      <a:lnTo>
                        <a:pt x="5197" y="6687"/>
                      </a:lnTo>
                      <a:lnTo>
                        <a:pt x="5514" y="6557"/>
                      </a:lnTo>
                      <a:lnTo>
                        <a:pt x="5812" y="6389"/>
                      </a:lnTo>
                      <a:lnTo>
                        <a:pt x="6110" y="6221"/>
                      </a:lnTo>
                      <a:lnTo>
                        <a:pt x="6389" y="6035"/>
                      </a:lnTo>
                      <a:lnTo>
                        <a:pt x="6669" y="5812"/>
                      </a:lnTo>
                      <a:lnTo>
                        <a:pt x="6930" y="5570"/>
                      </a:lnTo>
                      <a:lnTo>
                        <a:pt x="7172" y="5309"/>
                      </a:lnTo>
                      <a:lnTo>
                        <a:pt x="7414" y="5029"/>
                      </a:lnTo>
                      <a:lnTo>
                        <a:pt x="7656" y="4731"/>
                      </a:lnTo>
                      <a:lnTo>
                        <a:pt x="7880" y="4415"/>
                      </a:lnTo>
                      <a:lnTo>
                        <a:pt x="8103" y="4061"/>
                      </a:lnTo>
                      <a:lnTo>
                        <a:pt x="8308" y="3688"/>
                      </a:lnTo>
                      <a:lnTo>
                        <a:pt x="8513" y="3297"/>
                      </a:lnTo>
                      <a:lnTo>
                        <a:pt x="8718" y="2887"/>
                      </a:lnTo>
                      <a:lnTo>
                        <a:pt x="8904" y="2459"/>
                      </a:lnTo>
                      <a:lnTo>
                        <a:pt x="9072" y="1993"/>
                      </a:lnTo>
                      <a:lnTo>
                        <a:pt x="9258" y="1509"/>
                      </a:lnTo>
                      <a:lnTo>
                        <a:pt x="9426" y="1006"/>
                      </a:lnTo>
                      <a:lnTo>
                        <a:pt x="9575" y="485"/>
                      </a:lnTo>
                      <a:lnTo>
                        <a:pt x="9053" y="298"/>
                      </a:lnTo>
                      <a:lnTo>
                        <a:pt x="8550" y="168"/>
                      </a:lnTo>
                      <a:lnTo>
                        <a:pt x="8084" y="75"/>
                      </a:lnTo>
                      <a:lnTo>
                        <a:pt x="7619" y="19"/>
                      </a:lnTo>
                      <a:lnTo>
                        <a:pt x="7209"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8" name="Google Shape;1440;p39">
                  <a:extLst>
                    <a:ext uri="{FF2B5EF4-FFF2-40B4-BE49-F238E27FC236}">
                      <a16:creationId xmlns:a16="http://schemas.microsoft.com/office/drawing/2014/main" id="{84493C9E-FCC2-594F-823C-77DF42DD95CF}"/>
                    </a:ext>
                  </a:extLst>
                </p:cNvPr>
                <p:cNvSpPr/>
                <p:nvPr/>
              </p:nvSpPr>
              <p:spPr>
                <a:xfrm>
                  <a:off x="6267525" y="3851900"/>
                  <a:ext cx="230525" cy="178850"/>
                </a:xfrm>
                <a:custGeom>
                  <a:avLst/>
                  <a:gdLst/>
                  <a:ahLst/>
                  <a:cxnLst/>
                  <a:rect l="l" t="t" r="r" b="b"/>
                  <a:pathLst>
                    <a:path w="9221" h="7154" extrusionOk="0">
                      <a:moveTo>
                        <a:pt x="7470" y="1"/>
                      </a:moveTo>
                      <a:lnTo>
                        <a:pt x="7079" y="20"/>
                      </a:lnTo>
                      <a:lnTo>
                        <a:pt x="6706" y="38"/>
                      </a:lnTo>
                      <a:lnTo>
                        <a:pt x="6334" y="75"/>
                      </a:lnTo>
                      <a:lnTo>
                        <a:pt x="5998" y="131"/>
                      </a:lnTo>
                      <a:lnTo>
                        <a:pt x="5663" y="187"/>
                      </a:lnTo>
                      <a:lnTo>
                        <a:pt x="5346" y="280"/>
                      </a:lnTo>
                      <a:lnTo>
                        <a:pt x="5048" y="373"/>
                      </a:lnTo>
                      <a:lnTo>
                        <a:pt x="4750" y="485"/>
                      </a:lnTo>
                      <a:lnTo>
                        <a:pt x="4471" y="616"/>
                      </a:lnTo>
                      <a:lnTo>
                        <a:pt x="4210" y="765"/>
                      </a:lnTo>
                      <a:lnTo>
                        <a:pt x="3931" y="914"/>
                      </a:lnTo>
                      <a:lnTo>
                        <a:pt x="3689" y="1100"/>
                      </a:lnTo>
                      <a:lnTo>
                        <a:pt x="3428" y="1305"/>
                      </a:lnTo>
                      <a:lnTo>
                        <a:pt x="3204" y="1528"/>
                      </a:lnTo>
                      <a:lnTo>
                        <a:pt x="2962" y="1770"/>
                      </a:lnTo>
                      <a:lnTo>
                        <a:pt x="2739" y="2031"/>
                      </a:lnTo>
                      <a:lnTo>
                        <a:pt x="2497" y="2311"/>
                      </a:lnTo>
                      <a:lnTo>
                        <a:pt x="2273" y="2609"/>
                      </a:lnTo>
                      <a:lnTo>
                        <a:pt x="2050" y="2944"/>
                      </a:lnTo>
                      <a:lnTo>
                        <a:pt x="1845" y="3298"/>
                      </a:lnTo>
                      <a:lnTo>
                        <a:pt x="1621" y="3670"/>
                      </a:lnTo>
                      <a:lnTo>
                        <a:pt x="1398" y="4080"/>
                      </a:lnTo>
                      <a:lnTo>
                        <a:pt x="951" y="4974"/>
                      </a:lnTo>
                      <a:lnTo>
                        <a:pt x="485" y="5961"/>
                      </a:lnTo>
                      <a:lnTo>
                        <a:pt x="1" y="7079"/>
                      </a:lnTo>
                      <a:lnTo>
                        <a:pt x="448" y="7116"/>
                      </a:lnTo>
                      <a:lnTo>
                        <a:pt x="895" y="7135"/>
                      </a:lnTo>
                      <a:lnTo>
                        <a:pt x="1323" y="7154"/>
                      </a:lnTo>
                      <a:lnTo>
                        <a:pt x="1752" y="7154"/>
                      </a:lnTo>
                      <a:lnTo>
                        <a:pt x="2143" y="7135"/>
                      </a:lnTo>
                      <a:lnTo>
                        <a:pt x="2534" y="7098"/>
                      </a:lnTo>
                      <a:lnTo>
                        <a:pt x="2906" y="7060"/>
                      </a:lnTo>
                      <a:lnTo>
                        <a:pt x="3260" y="7005"/>
                      </a:lnTo>
                      <a:lnTo>
                        <a:pt x="3614" y="6930"/>
                      </a:lnTo>
                      <a:lnTo>
                        <a:pt x="3949" y="6837"/>
                      </a:lnTo>
                      <a:lnTo>
                        <a:pt x="4285" y="6725"/>
                      </a:lnTo>
                      <a:lnTo>
                        <a:pt x="4583" y="6595"/>
                      </a:lnTo>
                      <a:lnTo>
                        <a:pt x="4899" y="6446"/>
                      </a:lnTo>
                      <a:lnTo>
                        <a:pt x="5179" y="6297"/>
                      </a:lnTo>
                      <a:lnTo>
                        <a:pt x="5477" y="6110"/>
                      </a:lnTo>
                      <a:lnTo>
                        <a:pt x="5738" y="5924"/>
                      </a:lnTo>
                      <a:lnTo>
                        <a:pt x="6017" y="5701"/>
                      </a:lnTo>
                      <a:lnTo>
                        <a:pt x="6278" y="5477"/>
                      </a:lnTo>
                      <a:lnTo>
                        <a:pt x="6520" y="5216"/>
                      </a:lnTo>
                      <a:lnTo>
                        <a:pt x="6762" y="4937"/>
                      </a:lnTo>
                      <a:lnTo>
                        <a:pt x="7004" y="4658"/>
                      </a:lnTo>
                      <a:lnTo>
                        <a:pt x="7228" y="4341"/>
                      </a:lnTo>
                      <a:lnTo>
                        <a:pt x="7451" y="4006"/>
                      </a:lnTo>
                      <a:lnTo>
                        <a:pt x="7656" y="3652"/>
                      </a:lnTo>
                      <a:lnTo>
                        <a:pt x="7880" y="3279"/>
                      </a:lnTo>
                      <a:lnTo>
                        <a:pt x="8085" y="2888"/>
                      </a:lnTo>
                      <a:lnTo>
                        <a:pt x="8271" y="2460"/>
                      </a:lnTo>
                      <a:lnTo>
                        <a:pt x="8476" y="2031"/>
                      </a:lnTo>
                      <a:lnTo>
                        <a:pt x="8662" y="1566"/>
                      </a:lnTo>
                      <a:lnTo>
                        <a:pt x="8848" y="1081"/>
                      </a:lnTo>
                      <a:lnTo>
                        <a:pt x="9221" y="38"/>
                      </a:lnTo>
                      <a:lnTo>
                        <a:pt x="8308"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49" name="Google Shape;1441;p39">
                  <a:extLst>
                    <a:ext uri="{FF2B5EF4-FFF2-40B4-BE49-F238E27FC236}">
                      <a16:creationId xmlns:a16="http://schemas.microsoft.com/office/drawing/2014/main" id="{17AA787A-746A-7443-A6CD-89B1232FB1A0}"/>
                    </a:ext>
                  </a:extLst>
                </p:cNvPr>
                <p:cNvSpPr/>
                <p:nvPr/>
              </p:nvSpPr>
              <p:spPr>
                <a:xfrm>
                  <a:off x="4841200" y="3909650"/>
                  <a:ext cx="218425" cy="146250"/>
                </a:xfrm>
                <a:custGeom>
                  <a:avLst/>
                  <a:gdLst/>
                  <a:ahLst/>
                  <a:cxnLst/>
                  <a:rect l="l" t="t" r="r" b="b"/>
                  <a:pathLst>
                    <a:path w="8737" h="5850" extrusionOk="0">
                      <a:moveTo>
                        <a:pt x="5831" y="1"/>
                      </a:moveTo>
                      <a:lnTo>
                        <a:pt x="5477" y="19"/>
                      </a:lnTo>
                      <a:lnTo>
                        <a:pt x="5160" y="57"/>
                      </a:lnTo>
                      <a:lnTo>
                        <a:pt x="4843" y="112"/>
                      </a:lnTo>
                      <a:lnTo>
                        <a:pt x="4545" y="168"/>
                      </a:lnTo>
                      <a:lnTo>
                        <a:pt x="4247" y="261"/>
                      </a:lnTo>
                      <a:lnTo>
                        <a:pt x="3968" y="355"/>
                      </a:lnTo>
                      <a:lnTo>
                        <a:pt x="3707" y="448"/>
                      </a:lnTo>
                      <a:lnTo>
                        <a:pt x="3446" y="578"/>
                      </a:lnTo>
                      <a:lnTo>
                        <a:pt x="3204" y="708"/>
                      </a:lnTo>
                      <a:lnTo>
                        <a:pt x="2962" y="876"/>
                      </a:lnTo>
                      <a:lnTo>
                        <a:pt x="2739" y="1044"/>
                      </a:lnTo>
                      <a:lnTo>
                        <a:pt x="2515" y="1230"/>
                      </a:lnTo>
                      <a:lnTo>
                        <a:pt x="2310" y="1454"/>
                      </a:lnTo>
                      <a:lnTo>
                        <a:pt x="2087" y="1677"/>
                      </a:lnTo>
                      <a:lnTo>
                        <a:pt x="1900" y="1919"/>
                      </a:lnTo>
                      <a:lnTo>
                        <a:pt x="1696" y="2180"/>
                      </a:lnTo>
                      <a:lnTo>
                        <a:pt x="1491" y="2478"/>
                      </a:lnTo>
                      <a:lnTo>
                        <a:pt x="1304" y="2776"/>
                      </a:lnTo>
                      <a:lnTo>
                        <a:pt x="1118" y="3111"/>
                      </a:lnTo>
                      <a:lnTo>
                        <a:pt x="746" y="3819"/>
                      </a:lnTo>
                      <a:lnTo>
                        <a:pt x="373" y="4639"/>
                      </a:lnTo>
                      <a:lnTo>
                        <a:pt x="1" y="5533"/>
                      </a:lnTo>
                      <a:lnTo>
                        <a:pt x="1062" y="5663"/>
                      </a:lnTo>
                      <a:lnTo>
                        <a:pt x="1994" y="5756"/>
                      </a:lnTo>
                      <a:lnTo>
                        <a:pt x="2832" y="5831"/>
                      </a:lnTo>
                      <a:lnTo>
                        <a:pt x="3204" y="5849"/>
                      </a:lnTo>
                      <a:lnTo>
                        <a:pt x="3558" y="5849"/>
                      </a:lnTo>
                      <a:lnTo>
                        <a:pt x="3893" y="5831"/>
                      </a:lnTo>
                      <a:lnTo>
                        <a:pt x="4210" y="5812"/>
                      </a:lnTo>
                      <a:lnTo>
                        <a:pt x="4508" y="5775"/>
                      </a:lnTo>
                      <a:lnTo>
                        <a:pt x="4788" y="5719"/>
                      </a:lnTo>
                      <a:lnTo>
                        <a:pt x="5048" y="5663"/>
                      </a:lnTo>
                      <a:lnTo>
                        <a:pt x="5290" y="5570"/>
                      </a:lnTo>
                      <a:lnTo>
                        <a:pt x="5514" y="5477"/>
                      </a:lnTo>
                      <a:lnTo>
                        <a:pt x="5737" y="5346"/>
                      </a:lnTo>
                      <a:lnTo>
                        <a:pt x="5942" y="5197"/>
                      </a:lnTo>
                      <a:lnTo>
                        <a:pt x="6147" y="5048"/>
                      </a:lnTo>
                      <a:lnTo>
                        <a:pt x="6352" y="4862"/>
                      </a:lnTo>
                      <a:lnTo>
                        <a:pt x="6538" y="4657"/>
                      </a:lnTo>
                      <a:lnTo>
                        <a:pt x="6706" y="4434"/>
                      </a:lnTo>
                      <a:lnTo>
                        <a:pt x="6892" y="4173"/>
                      </a:lnTo>
                      <a:lnTo>
                        <a:pt x="7060" y="3894"/>
                      </a:lnTo>
                      <a:lnTo>
                        <a:pt x="7228" y="3596"/>
                      </a:lnTo>
                      <a:lnTo>
                        <a:pt x="7414" y="3279"/>
                      </a:lnTo>
                      <a:lnTo>
                        <a:pt x="7582" y="2925"/>
                      </a:lnTo>
                      <a:lnTo>
                        <a:pt x="7935" y="2124"/>
                      </a:lnTo>
                      <a:lnTo>
                        <a:pt x="8308" y="1211"/>
                      </a:lnTo>
                      <a:lnTo>
                        <a:pt x="8736" y="187"/>
                      </a:lnTo>
                      <a:lnTo>
                        <a:pt x="7805" y="75"/>
                      </a:lnTo>
                      <a:lnTo>
                        <a:pt x="6967" y="19"/>
                      </a:lnTo>
                      <a:lnTo>
                        <a:pt x="6576"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50" name="Google Shape;1442;p39">
                  <a:extLst>
                    <a:ext uri="{FF2B5EF4-FFF2-40B4-BE49-F238E27FC236}">
                      <a16:creationId xmlns:a16="http://schemas.microsoft.com/office/drawing/2014/main" id="{83C38080-25E3-CD4C-AF79-837A52153B65}"/>
                    </a:ext>
                  </a:extLst>
                </p:cNvPr>
                <p:cNvSpPr/>
                <p:nvPr/>
              </p:nvSpPr>
              <p:spPr>
                <a:xfrm>
                  <a:off x="5072175" y="3897550"/>
                  <a:ext cx="212350" cy="170450"/>
                </a:xfrm>
                <a:custGeom>
                  <a:avLst/>
                  <a:gdLst/>
                  <a:ahLst/>
                  <a:cxnLst/>
                  <a:rect l="l" t="t" r="r" b="b"/>
                  <a:pathLst>
                    <a:path w="8494" h="6818" extrusionOk="0">
                      <a:moveTo>
                        <a:pt x="6911" y="0"/>
                      </a:moveTo>
                      <a:lnTo>
                        <a:pt x="6240" y="38"/>
                      </a:lnTo>
                      <a:lnTo>
                        <a:pt x="5924" y="75"/>
                      </a:lnTo>
                      <a:lnTo>
                        <a:pt x="5626" y="112"/>
                      </a:lnTo>
                      <a:lnTo>
                        <a:pt x="5346" y="168"/>
                      </a:lnTo>
                      <a:lnTo>
                        <a:pt x="5085" y="224"/>
                      </a:lnTo>
                      <a:lnTo>
                        <a:pt x="4825" y="298"/>
                      </a:lnTo>
                      <a:lnTo>
                        <a:pt x="4582" y="392"/>
                      </a:lnTo>
                      <a:lnTo>
                        <a:pt x="4340" y="485"/>
                      </a:lnTo>
                      <a:lnTo>
                        <a:pt x="4117" y="596"/>
                      </a:lnTo>
                      <a:lnTo>
                        <a:pt x="3893" y="745"/>
                      </a:lnTo>
                      <a:lnTo>
                        <a:pt x="3688" y="894"/>
                      </a:lnTo>
                      <a:lnTo>
                        <a:pt x="3483" y="1062"/>
                      </a:lnTo>
                      <a:lnTo>
                        <a:pt x="3260" y="1248"/>
                      </a:lnTo>
                      <a:lnTo>
                        <a:pt x="3055" y="1453"/>
                      </a:lnTo>
                      <a:lnTo>
                        <a:pt x="2850" y="1677"/>
                      </a:lnTo>
                      <a:lnTo>
                        <a:pt x="2645" y="1919"/>
                      </a:lnTo>
                      <a:lnTo>
                        <a:pt x="2440" y="2198"/>
                      </a:lnTo>
                      <a:lnTo>
                        <a:pt x="2012" y="2813"/>
                      </a:lnTo>
                      <a:lnTo>
                        <a:pt x="1584" y="3539"/>
                      </a:lnTo>
                      <a:lnTo>
                        <a:pt x="1099" y="4359"/>
                      </a:lnTo>
                      <a:lnTo>
                        <a:pt x="578" y="5309"/>
                      </a:lnTo>
                      <a:lnTo>
                        <a:pt x="0" y="6371"/>
                      </a:lnTo>
                      <a:lnTo>
                        <a:pt x="1043" y="6520"/>
                      </a:lnTo>
                      <a:lnTo>
                        <a:pt x="2012" y="6669"/>
                      </a:lnTo>
                      <a:lnTo>
                        <a:pt x="2478" y="6725"/>
                      </a:lnTo>
                      <a:lnTo>
                        <a:pt x="2943" y="6780"/>
                      </a:lnTo>
                      <a:lnTo>
                        <a:pt x="3409" y="6818"/>
                      </a:lnTo>
                      <a:lnTo>
                        <a:pt x="3856" y="6818"/>
                      </a:lnTo>
                      <a:lnTo>
                        <a:pt x="4117" y="6799"/>
                      </a:lnTo>
                      <a:lnTo>
                        <a:pt x="4378" y="6762"/>
                      </a:lnTo>
                      <a:lnTo>
                        <a:pt x="4657" y="6687"/>
                      </a:lnTo>
                      <a:lnTo>
                        <a:pt x="4936" y="6594"/>
                      </a:lnTo>
                      <a:lnTo>
                        <a:pt x="5197" y="6464"/>
                      </a:lnTo>
                      <a:lnTo>
                        <a:pt x="5421" y="6333"/>
                      </a:lnTo>
                      <a:lnTo>
                        <a:pt x="5514" y="6259"/>
                      </a:lnTo>
                      <a:lnTo>
                        <a:pt x="5607" y="6184"/>
                      </a:lnTo>
                      <a:lnTo>
                        <a:pt x="5663" y="6091"/>
                      </a:lnTo>
                      <a:lnTo>
                        <a:pt x="5719" y="5998"/>
                      </a:lnTo>
                      <a:lnTo>
                        <a:pt x="6110" y="5290"/>
                      </a:lnTo>
                      <a:lnTo>
                        <a:pt x="6464" y="4564"/>
                      </a:lnTo>
                      <a:lnTo>
                        <a:pt x="6818" y="3819"/>
                      </a:lnTo>
                      <a:lnTo>
                        <a:pt x="7153" y="3074"/>
                      </a:lnTo>
                      <a:lnTo>
                        <a:pt x="7805" y="1546"/>
                      </a:lnTo>
                      <a:lnTo>
                        <a:pt x="8494" y="19"/>
                      </a:lnTo>
                      <a:lnTo>
                        <a:pt x="7656"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51" name="Google Shape;1443;p39">
                  <a:extLst>
                    <a:ext uri="{FF2B5EF4-FFF2-40B4-BE49-F238E27FC236}">
                      <a16:creationId xmlns:a16="http://schemas.microsoft.com/office/drawing/2014/main" id="{46B4C9EC-228A-A74C-8A23-19BD9F1F9A35}"/>
                    </a:ext>
                  </a:extLst>
                </p:cNvPr>
                <p:cNvSpPr/>
                <p:nvPr/>
              </p:nvSpPr>
              <p:spPr>
                <a:xfrm>
                  <a:off x="1346400" y="3705225"/>
                  <a:ext cx="197000" cy="193275"/>
                </a:xfrm>
                <a:custGeom>
                  <a:avLst/>
                  <a:gdLst/>
                  <a:ahLst/>
                  <a:cxnLst/>
                  <a:rect l="l" t="t" r="r" b="b"/>
                  <a:pathLst>
                    <a:path w="7880" h="7731" extrusionOk="0">
                      <a:moveTo>
                        <a:pt x="7879" y="1"/>
                      </a:moveTo>
                      <a:lnTo>
                        <a:pt x="7395" y="75"/>
                      </a:lnTo>
                      <a:lnTo>
                        <a:pt x="6892" y="131"/>
                      </a:lnTo>
                      <a:lnTo>
                        <a:pt x="6389" y="168"/>
                      </a:lnTo>
                      <a:lnTo>
                        <a:pt x="5905" y="224"/>
                      </a:lnTo>
                      <a:lnTo>
                        <a:pt x="5458" y="299"/>
                      </a:lnTo>
                      <a:lnTo>
                        <a:pt x="5253" y="336"/>
                      </a:lnTo>
                      <a:lnTo>
                        <a:pt x="5048" y="392"/>
                      </a:lnTo>
                      <a:lnTo>
                        <a:pt x="4880" y="466"/>
                      </a:lnTo>
                      <a:lnTo>
                        <a:pt x="4713" y="541"/>
                      </a:lnTo>
                      <a:lnTo>
                        <a:pt x="4582" y="653"/>
                      </a:lnTo>
                      <a:lnTo>
                        <a:pt x="4471" y="764"/>
                      </a:lnTo>
                      <a:lnTo>
                        <a:pt x="4154" y="1155"/>
                      </a:lnTo>
                      <a:lnTo>
                        <a:pt x="3856" y="1565"/>
                      </a:lnTo>
                      <a:lnTo>
                        <a:pt x="3260" y="2385"/>
                      </a:lnTo>
                      <a:lnTo>
                        <a:pt x="2701" y="3223"/>
                      </a:lnTo>
                      <a:lnTo>
                        <a:pt x="2161" y="4061"/>
                      </a:lnTo>
                      <a:lnTo>
                        <a:pt x="1099" y="5812"/>
                      </a:lnTo>
                      <a:lnTo>
                        <a:pt x="559" y="6688"/>
                      </a:lnTo>
                      <a:lnTo>
                        <a:pt x="0" y="7582"/>
                      </a:lnTo>
                      <a:lnTo>
                        <a:pt x="447" y="7637"/>
                      </a:lnTo>
                      <a:lnTo>
                        <a:pt x="876" y="7693"/>
                      </a:lnTo>
                      <a:lnTo>
                        <a:pt x="1285" y="7712"/>
                      </a:lnTo>
                      <a:lnTo>
                        <a:pt x="1677" y="7731"/>
                      </a:lnTo>
                      <a:lnTo>
                        <a:pt x="2068" y="7731"/>
                      </a:lnTo>
                      <a:lnTo>
                        <a:pt x="2422" y="7712"/>
                      </a:lnTo>
                      <a:lnTo>
                        <a:pt x="2776" y="7675"/>
                      </a:lnTo>
                      <a:lnTo>
                        <a:pt x="3111" y="7600"/>
                      </a:lnTo>
                      <a:lnTo>
                        <a:pt x="3446" y="7526"/>
                      </a:lnTo>
                      <a:lnTo>
                        <a:pt x="3763" y="7433"/>
                      </a:lnTo>
                      <a:lnTo>
                        <a:pt x="4061" y="7321"/>
                      </a:lnTo>
                      <a:lnTo>
                        <a:pt x="4340" y="7190"/>
                      </a:lnTo>
                      <a:lnTo>
                        <a:pt x="4620" y="7041"/>
                      </a:lnTo>
                      <a:lnTo>
                        <a:pt x="4880" y="6855"/>
                      </a:lnTo>
                      <a:lnTo>
                        <a:pt x="5141" y="6669"/>
                      </a:lnTo>
                      <a:lnTo>
                        <a:pt x="5383" y="6445"/>
                      </a:lnTo>
                      <a:lnTo>
                        <a:pt x="5607" y="6203"/>
                      </a:lnTo>
                      <a:lnTo>
                        <a:pt x="5830" y="5961"/>
                      </a:lnTo>
                      <a:lnTo>
                        <a:pt x="6035" y="5682"/>
                      </a:lnTo>
                      <a:lnTo>
                        <a:pt x="6240" y="5384"/>
                      </a:lnTo>
                      <a:lnTo>
                        <a:pt x="6426" y="5048"/>
                      </a:lnTo>
                      <a:lnTo>
                        <a:pt x="6594" y="4713"/>
                      </a:lnTo>
                      <a:lnTo>
                        <a:pt x="6762" y="4341"/>
                      </a:lnTo>
                      <a:lnTo>
                        <a:pt x="6929" y="3949"/>
                      </a:lnTo>
                      <a:lnTo>
                        <a:pt x="7078" y="3540"/>
                      </a:lnTo>
                      <a:lnTo>
                        <a:pt x="7209" y="3111"/>
                      </a:lnTo>
                      <a:lnTo>
                        <a:pt x="7339" y="2646"/>
                      </a:lnTo>
                      <a:lnTo>
                        <a:pt x="7469" y="2180"/>
                      </a:lnTo>
                      <a:lnTo>
                        <a:pt x="7581" y="1658"/>
                      </a:lnTo>
                      <a:lnTo>
                        <a:pt x="7674" y="1137"/>
                      </a:lnTo>
                      <a:lnTo>
                        <a:pt x="7786" y="578"/>
                      </a:lnTo>
                      <a:lnTo>
                        <a:pt x="7879"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52" name="Google Shape;1444;p39">
                  <a:extLst>
                    <a:ext uri="{FF2B5EF4-FFF2-40B4-BE49-F238E27FC236}">
                      <a16:creationId xmlns:a16="http://schemas.microsoft.com/office/drawing/2014/main" id="{C8C73411-37E1-4542-B494-D31588684C73}"/>
                    </a:ext>
                  </a:extLst>
                </p:cNvPr>
                <p:cNvSpPr/>
                <p:nvPr/>
              </p:nvSpPr>
              <p:spPr>
                <a:xfrm>
                  <a:off x="6490125" y="3830500"/>
                  <a:ext cx="228200" cy="187675"/>
                </a:xfrm>
                <a:custGeom>
                  <a:avLst/>
                  <a:gdLst/>
                  <a:ahLst/>
                  <a:cxnLst/>
                  <a:rect l="l" t="t" r="r" b="b"/>
                  <a:pathLst>
                    <a:path w="9128" h="7507" extrusionOk="0">
                      <a:moveTo>
                        <a:pt x="9127" y="0"/>
                      </a:moveTo>
                      <a:lnTo>
                        <a:pt x="8811" y="56"/>
                      </a:lnTo>
                      <a:lnTo>
                        <a:pt x="8475" y="93"/>
                      </a:lnTo>
                      <a:lnTo>
                        <a:pt x="7823" y="149"/>
                      </a:lnTo>
                      <a:lnTo>
                        <a:pt x="7171" y="186"/>
                      </a:lnTo>
                      <a:lnTo>
                        <a:pt x="6538" y="224"/>
                      </a:lnTo>
                      <a:lnTo>
                        <a:pt x="6221" y="261"/>
                      </a:lnTo>
                      <a:lnTo>
                        <a:pt x="5942" y="317"/>
                      </a:lnTo>
                      <a:lnTo>
                        <a:pt x="5663" y="373"/>
                      </a:lnTo>
                      <a:lnTo>
                        <a:pt x="5383" y="429"/>
                      </a:lnTo>
                      <a:lnTo>
                        <a:pt x="5141" y="522"/>
                      </a:lnTo>
                      <a:lnTo>
                        <a:pt x="4918" y="633"/>
                      </a:lnTo>
                      <a:lnTo>
                        <a:pt x="4713" y="745"/>
                      </a:lnTo>
                      <a:lnTo>
                        <a:pt x="4526" y="913"/>
                      </a:lnTo>
                      <a:lnTo>
                        <a:pt x="4191" y="1248"/>
                      </a:lnTo>
                      <a:lnTo>
                        <a:pt x="3874" y="1602"/>
                      </a:lnTo>
                      <a:lnTo>
                        <a:pt x="3558" y="1975"/>
                      </a:lnTo>
                      <a:lnTo>
                        <a:pt x="3260" y="2347"/>
                      </a:lnTo>
                      <a:lnTo>
                        <a:pt x="2962" y="2738"/>
                      </a:lnTo>
                      <a:lnTo>
                        <a:pt x="2682" y="3129"/>
                      </a:lnTo>
                      <a:lnTo>
                        <a:pt x="2124" y="3930"/>
                      </a:lnTo>
                      <a:lnTo>
                        <a:pt x="1583" y="4750"/>
                      </a:lnTo>
                      <a:lnTo>
                        <a:pt x="1062" y="5588"/>
                      </a:lnTo>
                      <a:lnTo>
                        <a:pt x="540" y="6408"/>
                      </a:lnTo>
                      <a:lnTo>
                        <a:pt x="0" y="7209"/>
                      </a:lnTo>
                      <a:lnTo>
                        <a:pt x="335" y="7302"/>
                      </a:lnTo>
                      <a:lnTo>
                        <a:pt x="689" y="7395"/>
                      </a:lnTo>
                      <a:lnTo>
                        <a:pt x="1025" y="7451"/>
                      </a:lnTo>
                      <a:lnTo>
                        <a:pt x="1360" y="7488"/>
                      </a:lnTo>
                      <a:lnTo>
                        <a:pt x="1677" y="7507"/>
                      </a:lnTo>
                      <a:lnTo>
                        <a:pt x="2012" y="7507"/>
                      </a:lnTo>
                      <a:lnTo>
                        <a:pt x="2328" y="7488"/>
                      </a:lnTo>
                      <a:lnTo>
                        <a:pt x="2664" y="7451"/>
                      </a:lnTo>
                      <a:lnTo>
                        <a:pt x="2980" y="7376"/>
                      </a:lnTo>
                      <a:lnTo>
                        <a:pt x="3278" y="7302"/>
                      </a:lnTo>
                      <a:lnTo>
                        <a:pt x="3595" y="7190"/>
                      </a:lnTo>
                      <a:lnTo>
                        <a:pt x="3912" y="7060"/>
                      </a:lnTo>
                      <a:lnTo>
                        <a:pt x="4210" y="6911"/>
                      </a:lnTo>
                      <a:lnTo>
                        <a:pt x="4508" y="6743"/>
                      </a:lnTo>
                      <a:lnTo>
                        <a:pt x="4806" y="6557"/>
                      </a:lnTo>
                      <a:lnTo>
                        <a:pt x="5085" y="6333"/>
                      </a:lnTo>
                      <a:lnTo>
                        <a:pt x="5383" y="6110"/>
                      </a:lnTo>
                      <a:lnTo>
                        <a:pt x="5663" y="5849"/>
                      </a:lnTo>
                      <a:lnTo>
                        <a:pt x="5942" y="5569"/>
                      </a:lnTo>
                      <a:lnTo>
                        <a:pt x="6203" y="5271"/>
                      </a:lnTo>
                      <a:lnTo>
                        <a:pt x="6482" y="4955"/>
                      </a:lnTo>
                      <a:lnTo>
                        <a:pt x="6743" y="4601"/>
                      </a:lnTo>
                      <a:lnTo>
                        <a:pt x="7004" y="4247"/>
                      </a:lnTo>
                      <a:lnTo>
                        <a:pt x="7265" y="3856"/>
                      </a:lnTo>
                      <a:lnTo>
                        <a:pt x="7507" y="3446"/>
                      </a:lnTo>
                      <a:lnTo>
                        <a:pt x="7767" y="3018"/>
                      </a:lnTo>
                      <a:lnTo>
                        <a:pt x="7991" y="2571"/>
                      </a:lnTo>
                      <a:lnTo>
                        <a:pt x="8233" y="2105"/>
                      </a:lnTo>
                      <a:lnTo>
                        <a:pt x="8475" y="1621"/>
                      </a:lnTo>
                      <a:lnTo>
                        <a:pt x="8699" y="1099"/>
                      </a:lnTo>
                      <a:lnTo>
                        <a:pt x="8922" y="559"/>
                      </a:lnTo>
                      <a:lnTo>
                        <a:pt x="9127"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53" name="Google Shape;1445;p39">
                  <a:extLst>
                    <a:ext uri="{FF2B5EF4-FFF2-40B4-BE49-F238E27FC236}">
                      <a16:creationId xmlns:a16="http://schemas.microsoft.com/office/drawing/2014/main" id="{BC23DBAD-DBF0-F14F-A7DF-53D59DDA2CC1}"/>
                    </a:ext>
                  </a:extLst>
                </p:cNvPr>
                <p:cNvSpPr/>
                <p:nvPr/>
              </p:nvSpPr>
              <p:spPr>
                <a:xfrm>
                  <a:off x="4285675" y="3845850"/>
                  <a:ext cx="202575" cy="136475"/>
                </a:xfrm>
                <a:custGeom>
                  <a:avLst/>
                  <a:gdLst/>
                  <a:ahLst/>
                  <a:cxnLst/>
                  <a:rect l="l" t="t" r="r" b="b"/>
                  <a:pathLst>
                    <a:path w="8103" h="5459" extrusionOk="0">
                      <a:moveTo>
                        <a:pt x="4917" y="1"/>
                      </a:moveTo>
                      <a:lnTo>
                        <a:pt x="4638" y="19"/>
                      </a:lnTo>
                      <a:lnTo>
                        <a:pt x="4359" y="57"/>
                      </a:lnTo>
                      <a:lnTo>
                        <a:pt x="4079" y="113"/>
                      </a:lnTo>
                      <a:lnTo>
                        <a:pt x="3818" y="187"/>
                      </a:lnTo>
                      <a:lnTo>
                        <a:pt x="3558" y="262"/>
                      </a:lnTo>
                      <a:lnTo>
                        <a:pt x="3316" y="373"/>
                      </a:lnTo>
                      <a:lnTo>
                        <a:pt x="3092" y="504"/>
                      </a:lnTo>
                      <a:lnTo>
                        <a:pt x="2850" y="634"/>
                      </a:lnTo>
                      <a:lnTo>
                        <a:pt x="2626" y="802"/>
                      </a:lnTo>
                      <a:lnTo>
                        <a:pt x="2421" y="988"/>
                      </a:lnTo>
                      <a:lnTo>
                        <a:pt x="2217" y="1174"/>
                      </a:lnTo>
                      <a:lnTo>
                        <a:pt x="2012" y="1398"/>
                      </a:lnTo>
                      <a:lnTo>
                        <a:pt x="1807" y="1640"/>
                      </a:lnTo>
                      <a:lnTo>
                        <a:pt x="1621" y="1901"/>
                      </a:lnTo>
                      <a:lnTo>
                        <a:pt x="1434" y="2180"/>
                      </a:lnTo>
                      <a:lnTo>
                        <a:pt x="1248" y="2478"/>
                      </a:lnTo>
                      <a:lnTo>
                        <a:pt x="1062" y="2813"/>
                      </a:lnTo>
                      <a:lnTo>
                        <a:pt x="875" y="3149"/>
                      </a:lnTo>
                      <a:lnTo>
                        <a:pt x="708" y="3521"/>
                      </a:lnTo>
                      <a:lnTo>
                        <a:pt x="354" y="4304"/>
                      </a:lnTo>
                      <a:lnTo>
                        <a:pt x="0" y="5198"/>
                      </a:lnTo>
                      <a:lnTo>
                        <a:pt x="1099" y="5272"/>
                      </a:lnTo>
                      <a:lnTo>
                        <a:pt x="2049" y="5347"/>
                      </a:lnTo>
                      <a:lnTo>
                        <a:pt x="2850" y="5402"/>
                      </a:lnTo>
                      <a:lnTo>
                        <a:pt x="3520" y="5458"/>
                      </a:lnTo>
                      <a:lnTo>
                        <a:pt x="4340" y="5458"/>
                      </a:lnTo>
                      <a:lnTo>
                        <a:pt x="4564" y="5440"/>
                      </a:lnTo>
                      <a:lnTo>
                        <a:pt x="4768" y="5402"/>
                      </a:lnTo>
                      <a:lnTo>
                        <a:pt x="4973" y="5365"/>
                      </a:lnTo>
                      <a:lnTo>
                        <a:pt x="5141" y="5291"/>
                      </a:lnTo>
                      <a:lnTo>
                        <a:pt x="5309" y="5216"/>
                      </a:lnTo>
                      <a:lnTo>
                        <a:pt x="5476" y="5123"/>
                      </a:lnTo>
                      <a:lnTo>
                        <a:pt x="5625" y="4993"/>
                      </a:lnTo>
                      <a:lnTo>
                        <a:pt x="5756" y="4862"/>
                      </a:lnTo>
                      <a:lnTo>
                        <a:pt x="5905" y="4695"/>
                      </a:lnTo>
                      <a:lnTo>
                        <a:pt x="6035" y="4508"/>
                      </a:lnTo>
                      <a:lnTo>
                        <a:pt x="6184" y="4304"/>
                      </a:lnTo>
                      <a:lnTo>
                        <a:pt x="6482" y="3819"/>
                      </a:lnTo>
                      <a:lnTo>
                        <a:pt x="6799" y="3205"/>
                      </a:lnTo>
                      <a:lnTo>
                        <a:pt x="7171" y="2460"/>
                      </a:lnTo>
                      <a:lnTo>
                        <a:pt x="8103" y="578"/>
                      </a:lnTo>
                      <a:lnTo>
                        <a:pt x="7302" y="336"/>
                      </a:lnTo>
                      <a:lnTo>
                        <a:pt x="6929" y="243"/>
                      </a:lnTo>
                      <a:lnTo>
                        <a:pt x="6557" y="168"/>
                      </a:lnTo>
                      <a:lnTo>
                        <a:pt x="6203" y="113"/>
                      </a:lnTo>
                      <a:lnTo>
                        <a:pt x="5867" y="57"/>
                      </a:lnTo>
                      <a:lnTo>
                        <a:pt x="5551" y="19"/>
                      </a:lnTo>
                      <a:lnTo>
                        <a:pt x="5234"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54" name="Google Shape;1446;p39">
                  <a:extLst>
                    <a:ext uri="{FF2B5EF4-FFF2-40B4-BE49-F238E27FC236}">
                      <a16:creationId xmlns:a16="http://schemas.microsoft.com/office/drawing/2014/main" id="{87F37485-7349-8B41-B13A-03DD87BFBC38}"/>
                    </a:ext>
                  </a:extLst>
                </p:cNvPr>
                <p:cNvSpPr/>
                <p:nvPr/>
              </p:nvSpPr>
              <p:spPr>
                <a:xfrm>
                  <a:off x="1792975" y="3697775"/>
                  <a:ext cx="201650" cy="171400"/>
                </a:xfrm>
                <a:custGeom>
                  <a:avLst/>
                  <a:gdLst/>
                  <a:ahLst/>
                  <a:cxnLst/>
                  <a:rect l="l" t="t" r="r" b="b"/>
                  <a:pathLst>
                    <a:path w="8066" h="6856" extrusionOk="0">
                      <a:moveTo>
                        <a:pt x="8065" y="1"/>
                      </a:moveTo>
                      <a:lnTo>
                        <a:pt x="7562" y="94"/>
                      </a:lnTo>
                      <a:lnTo>
                        <a:pt x="7022" y="131"/>
                      </a:lnTo>
                      <a:lnTo>
                        <a:pt x="6501" y="187"/>
                      </a:lnTo>
                      <a:lnTo>
                        <a:pt x="5979" y="243"/>
                      </a:lnTo>
                      <a:lnTo>
                        <a:pt x="5495" y="299"/>
                      </a:lnTo>
                      <a:lnTo>
                        <a:pt x="5271" y="354"/>
                      </a:lnTo>
                      <a:lnTo>
                        <a:pt x="5048" y="410"/>
                      </a:lnTo>
                      <a:lnTo>
                        <a:pt x="4862" y="485"/>
                      </a:lnTo>
                      <a:lnTo>
                        <a:pt x="4675" y="578"/>
                      </a:lnTo>
                      <a:lnTo>
                        <a:pt x="4508" y="690"/>
                      </a:lnTo>
                      <a:lnTo>
                        <a:pt x="4377" y="820"/>
                      </a:lnTo>
                      <a:lnTo>
                        <a:pt x="4061" y="1137"/>
                      </a:lnTo>
                      <a:lnTo>
                        <a:pt x="3781" y="1453"/>
                      </a:lnTo>
                      <a:lnTo>
                        <a:pt x="3502" y="1789"/>
                      </a:lnTo>
                      <a:lnTo>
                        <a:pt x="3222" y="2143"/>
                      </a:lnTo>
                      <a:lnTo>
                        <a:pt x="2682" y="2850"/>
                      </a:lnTo>
                      <a:lnTo>
                        <a:pt x="2161" y="3595"/>
                      </a:lnTo>
                      <a:lnTo>
                        <a:pt x="1118" y="5179"/>
                      </a:lnTo>
                      <a:lnTo>
                        <a:pt x="577" y="5998"/>
                      </a:lnTo>
                      <a:lnTo>
                        <a:pt x="0" y="6837"/>
                      </a:lnTo>
                      <a:lnTo>
                        <a:pt x="987" y="6855"/>
                      </a:lnTo>
                      <a:lnTo>
                        <a:pt x="1900" y="6837"/>
                      </a:lnTo>
                      <a:lnTo>
                        <a:pt x="2328" y="6799"/>
                      </a:lnTo>
                      <a:lnTo>
                        <a:pt x="2720" y="6762"/>
                      </a:lnTo>
                      <a:lnTo>
                        <a:pt x="3092" y="6725"/>
                      </a:lnTo>
                      <a:lnTo>
                        <a:pt x="3446" y="6650"/>
                      </a:lnTo>
                      <a:lnTo>
                        <a:pt x="3800" y="6594"/>
                      </a:lnTo>
                      <a:lnTo>
                        <a:pt x="4117" y="6501"/>
                      </a:lnTo>
                      <a:lnTo>
                        <a:pt x="4415" y="6408"/>
                      </a:lnTo>
                      <a:lnTo>
                        <a:pt x="4713" y="6296"/>
                      </a:lnTo>
                      <a:lnTo>
                        <a:pt x="4973" y="6166"/>
                      </a:lnTo>
                      <a:lnTo>
                        <a:pt x="5234" y="6017"/>
                      </a:lnTo>
                      <a:lnTo>
                        <a:pt x="5476" y="5849"/>
                      </a:lnTo>
                      <a:lnTo>
                        <a:pt x="5700" y="5682"/>
                      </a:lnTo>
                      <a:lnTo>
                        <a:pt x="5923" y="5477"/>
                      </a:lnTo>
                      <a:lnTo>
                        <a:pt x="6110" y="5272"/>
                      </a:lnTo>
                      <a:lnTo>
                        <a:pt x="6314" y="5030"/>
                      </a:lnTo>
                      <a:lnTo>
                        <a:pt x="6482" y="4788"/>
                      </a:lnTo>
                      <a:lnTo>
                        <a:pt x="6650" y="4508"/>
                      </a:lnTo>
                      <a:lnTo>
                        <a:pt x="6817" y="4210"/>
                      </a:lnTo>
                      <a:lnTo>
                        <a:pt x="6966" y="3894"/>
                      </a:lnTo>
                      <a:lnTo>
                        <a:pt x="7115" y="3558"/>
                      </a:lnTo>
                      <a:lnTo>
                        <a:pt x="7246" y="3204"/>
                      </a:lnTo>
                      <a:lnTo>
                        <a:pt x="7376" y="2832"/>
                      </a:lnTo>
                      <a:lnTo>
                        <a:pt x="7507" y="2422"/>
                      </a:lnTo>
                      <a:lnTo>
                        <a:pt x="7618" y="1994"/>
                      </a:lnTo>
                      <a:lnTo>
                        <a:pt x="7860" y="1044"/>
                      </a:lnTo>
                      <a:lnTo>
                        <a:pt x="8065"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55" name="Google Shape;1447;p39">
                  <a:extLst>
                    <a:ext uri="{FF2B5EF4-FFF2-40B4-BE49-F238E27FC236}">
                      <a16:creationId xmlns:a16="http://schemas.microsoft.com/office/drawing/2014/main" id="{BF3BD325-7405-0C4F-9063-D44A9B5B859E}"/>
                    </a:ext>
                  </a:extLst>
                </p:cNvPr>
                <p:cNvSpPr/>
                <p:nvPr/>
              </p:nvSpPr>
              <p:spPr>
                <a:xfrm>
                  <a:off x="6046350" y="3876125"/>
                  <a:ext cx="207225" cy="152775"/>
                </a:xfrm>
                <a:custGeom>
                  <a:avLst/>
                  <a:gdLst/>
                  <a:ahLst/>
                  <a:cxnLst/>
                  <a:rect l="l" t="t" r="r" b="b"/>
                  <a:pathLst>
                    <a:path w="8289" h="6111" extrusionOk="0">
                      <a:moveTo>
                        <a:pt x="6687" y="1"/>
                      </a:moveTo>
                      <a:lnTo>
                        <a:pt x="6333" y="38"/>
                      </a:lnTo>
                      <a:lnTo>
                        <a:pt x="6016" y="94"/>
                      </a:lnTo>
                      <a:lnTo>
                        <a:pt x="5700" y="187"/>
                      </a:lnTo>
                      <a:lnTo>
                        <a:pt x="5402" y="280"/>
                      </a:lnTo>
                      <a:lnTo>
                        <a:pt x="5122" y="410"/>
                      </a:lnTo>
                      <a:lnTo>
                        <a:pt x="4843" y="559"/>
                      </a:lnTo>
                      <a:lnTo>
                        <a:pt x="4601" y="727"/>
                      </a:lnTo>
                      <a:lnTo>
                        <a:pt x="4359" y="913"/>
                      </a:lnTo>
                      <a:lnTo>
                        <a:pt x="4117" y="1118"/>
                      </a:lnTo>
                      <a:lnTo>
                        <a:pt x="3893" y="1323"/>
                      </a:lnTo>
                      <a:lnTo>
                        <a:pt x="3669" y="1547"/>
                      </a:lnTo>
                      <a:lnTo>
                        <a:pt x="3465" y="1789"/>
                      </a:lnTo>
                      <a:lnTo>
                        <a:pt x="3055" y="2292"/>
                      </a:lnTo>
                      <a:lnTo>
                        <a:pt x="2664" y="2832"/>
                      </a:lnTo>
                      <a:lnTo>
                        <a:pt x="1863" y="3949"/>
                      </a:lnTo>
                      <a:lnTo>
                        <a:pt x="1453" y="4508"/>
                      </a:lnTo>
                      <a:lnTo>
                        <a:pt x="1006" y="5048"/>
                      </a:lnTo>
                      <a:lnTo>
                        <a:pt x="764" y="5328"/>
                      </a:lnTo>
                      <a:lnTo>
                        <a:pt x="522" y="5570"/>
                      </a:lnTo>
                      <a:lnTo>
                        <a:pt x="261" y="5831"/>
                      </a:lnTo>
                      <a:lnTo>
                        <a:pt x="0" y="6054"/>
                      </a:lnTo>
                      <a:lnTo>
                        <a:pt x="428" y="6091"/>
                      </a:lnTo>
                      <a:lnTo>
                        <a:pt x="838" y="6110"/>
                      </a:lnTo>
                      <a:lnTo>
                        <a:pt x="1229" y="6110"/>
                      </a:lnTo>
                      <a:lnTo>
                        <a:pt x="1621" y="6091"/>
                      </a:lnTo>
                      <a:lnTo>
                        <a:pt x="1993" y="6073"/>
                      </a:lnTo>
                      <a:lnTo>
                        <a:pt x="2347" y="6036"/>
                      </a:lnTo>
                      <a:lnTo>
                        <a:pt x="2701" y="5980"/>
                      </a:lnTo>
                      <a:lnTo>
                        <a:pt x="3036" y="5924"/>
                      </a:lnTo>
                      <a:lnTo>
                        <a:pt x="3371" y="5849"/>
                      </a:lnTo>
                      <a:lnTo>
                        <a:pt x="3688" y="5756"/>
                      </a:lnTo>
                      <a:lnTo>
                        <a:pt x="3986" y="5644"/>
                      </a:lnTo>
                      <a:lnTo>
                        <a:pt x="4284" y="5533"/>
                      </a:lnTo>
                      <a:lnTo>
                        <a:pt x="4564" y="5402"/>
                      </a:lnTo>
                      <a:lnTo>
                        <a:pt x="4843" y="5253"/>
                      </a:lnTo>
                      <a:lnTo>
                        <a:pt x="5104" y="5086"/>
                      </a:lnTo>
                      <a:lnTo>
                        <a:pt x="5346" y="4918"/>
                      </a:lnTo>
                      <a:lnTo>
                        <a:pt x="5588" y="4732"/>
                      </a:lnTo>
                      <a:lnTo>
                        <a:pt x="5830" y="4527"/>
                      </a:lnTo>
                      <a:lnTo>
                        <a:pt x="6054" y="4303"/>
                      </a:lnTo>
                      <a:lnTo>
                        <a:pt x="6277" y="4080"/>
                      </a:lnTo>
                      <a:lnTo>
                        <a:pt x="6482" y="3838"/>
                      </a:lnTo>
                      <a:lnTo>
                        <a:pt x="6668" y="3577"/>
                      </a:lnTo>
                      <a:lnTo>
                        <a:pt x="6873" y="3297"/>
                      </a:lnTo>
                      <a:lnTo>
                        <a:pt x="7060" y="2999"/>
                      </a:lnTo>
                      <a:lnTo>
                        <a:pt x="7227" y="2701"/>
                      </a:lnTo>
                      <a:lnTo>
                        <a:pt x="7395" y="2385"/>
                      </a:lnTo>
                      <a:lnTo>
                        <a:pt x="7562" y="2049"/>
                      </a:lnTo>
                      <a:lnTo>
                        <a:pt x="7730" y="1696"/>
                      </a:lnTo>
                      <a:lnTo>
                        <a:pt x="7879" y="1342"/>
                      </a:lnTo>
                      <a:lnTo>
                        <a:pt x="8009" y="950"/>
                      </a:lnTo>
                      <a:lnTo>
                        <a:pt x="8289" y="150"/>
                      </a:lnTo>
                      <a:lnTo>
                        <a:pt x="7860" y="56"/>
                      </a:lnTo>
                      <a:lnTo>
                        <a:pt x="7451" y="19"/>
                      </a:lnTo>
                      <a:lnTo>
                        <a:pt x="7060"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3" name="TextBox 2">
                <a:extLst>
                  <a:ext uri="{FF2B5EF4-FFF2-40B4-BE49-F238E27FC236}">
                    <a16:creationId xmlns:a16="http://schemas.microsoft.com/office/drawing/2014/main" id="{B93DA0C6-D92F-A14D-9429-750D45EBAB5C}"/>
                  </a:ext>
                </a:extLst>
              </p:cNvPr>
              <p:cNvSpPr txBox="1"/>
              <p:nvPr/>
            </p:nvSpPr>
            <p:spPr>
              <a:xfrm>
                <a:off x="786035" y="1906920"/>
                <a:ext cx="1396989" cy="430887"/>
              </a:xfrm>
              <a:prstGeom prst="rect">
                <a:avLst/>
              </a:prstGeom>
              <a:noFill/>
            </p:spPr>
            <p:txBody>
              <a:bodyPr wrap="square" rtlCol="0">
                <a:spAutoFit/>
              </a:bodyPr>
              <a:lstStyle/>
              <a:p>
                <a:r>
                  <a:rPr lang="en-CO" sz="3600" dirty="0"/>
                  <a:t>Híbrid</a:t>
                </a:r>
                <a:r>
                  <a:rPr lang="es-CO" sz="3600" dirty="0"/>
                  <a:t>a</a:t>
                </a:r>
                <a:endParaRPr lang="en-CO" sz="3600" dirty="0"/>
              </a:p>
            </p:txBody>
          </p:sp>
        </p:grpSp>
      </p:grpSp>
      <p:grpSp>
        <p:nvGrpSpPr>
          <p:cNvPr id="18" name="Group 17">
            <a:extLst>
              <a:ext uri="{FF2B5EF4-FFF2-40B4-BE49-F238E27FC236}">
                <a16:creationId xmlns:a16="http://schemas.microsoft.com/office/drawing/2014/main" id="{F6E5AF27-2B23-1F4D-A07A-DABDABE75C6C}"/>
              </a:ext>
            </a:extLst>
          </p:cNvPr>
          <p:cNvGrpSpPr/>
          <p:nvPr/>
        </p:nvGrpSpPr>
        <p:grpSpPr>
          <a:xfrm>
            <a:off x="12918733" y="1732774"/>
            <a:ext cx="4097441" cy="2048198"/>
            <a:chOff x="8106150" y="1297363"/>
            <a:chExt cx="3415499" cy="1572279"/>
          </a:xfrm>
        </p:grpSpPr>
        <p:sp>
          <p:nvSpPr>
            <p:cNvPr id="60" name="Google Shape;1394;p39">
              <a:extLst>
                <a:ext uri="{FF2B5EF4-FFF2-40B4-BE49-F238E27FC236}">
                  <a16:creationId xmlns:a16="http://schemas.microsoft.com/office/drawing/2014/main" id="{7AC84616-CFEA-5A4E-B85F-A1F51C70F94E}"/>
                </a:ext>
              </a:extLst>
            </p:cNvPr>
            <p:cNvSpPr/>
            <p:nvPr/>
          </p:nvSpPr>
          <p:spPr>
            <a:xfrm rot="20674001">
              <a:off x="8106150" y="1297363"/>
              <a:ext cx="1968159" cy="900053"/>
            </a:xfrm>
            <a:custGeom>
              <a:avLst/>
              <a:gdLst/>
              <a:ahLst/>
              <a:cxnLst/>
              <a:rect l="l" t="t" r="r" b="b"/>
              <a:pathLst>
                <a:path w="400575" h="40337" extrusionOk="0">
                  <a:moveTo>
                    <a:pt x="72392" y="1"/>
                  </a:moveTo>
                  <a:lnTo>
                    <a:pt x="71271" y="6"/>
                  </a:lnTo>
                  <a:lnTo>
                    <a:pt x="70102" y="22"/>
                  </a:lnTo>
                  <a:lnTo>
                    <a:pt x="68933" y="43"/>
                  </a:lnTo>
                  <a:lnTo>
                    <a:pt x="67717" y="81"/>
                  </a:lnTo>
                  <a:lnTo>
                    <a:pt x="66500" y="123"/>
                  </a:lnTo>
                  <a:lnTo>
                    <a:pt x="65236" y="177"/>
                  </a:lnTo>
                  <a:lnTo>
                    <a:pt x="64234" y="225"/>
                  </a:lnTo>
                  <a:lnTo>
                    <a:pt x="63209" y="273"/>
                  </a:lnTo>
                  <a:lnTo>
                    <a:pt x="62207" y="326"/>
                  </a:lnTo>
                  <a:lnTo>
                    <a:pt x="61205" y="385"/>
                  </a:lnTo>
                  <a:lnTo>
                    <a:pt x="60203" y="449"/>
                  </a:lnTo>
                  <a:lnTo>
                    <a:pt x="59225" y="513"/>
                  </a:lnTo>
                  <a:lnTo>
                    <a:pt x="58247" y="582"/>
                  </a:lnTo>
                  <a:lnTo>
                    <a:pt x="57270" y="651"/>
                  </a:lnTo>
                  <a:lnTo>
                    <a:pt x="56292" y="726"/>
                  </a:lnTo>
                  <a:lnTo>
                    <a:pt x="55337" y="806"/>
                  </a:lnTo>
                  <a:lnTo>
                    <a:pt x="54407" y="892"/>
                  </a:lnTo>
                  <a:lnTo>
                    <a:pt x="53453" y="977"/>
                  </a:lnTo>
                  <a:lnTo>
                    <a:pt x="52547" y="1068"/>
                  </a:lnTo>
                  <a:lnTo>
                    <a:pt x="51617" y="1158"/>
                  </a:lnTo>
                  <a:lnTo>
                    <a:pt x="50710" y="1254"/>
                  </a:lnTo>
                  <a:lnTo>
                    <a:pt x="49804" y="1356"/>
                  </a:lnTo>
                  <a:lnTo>
                    <a:pt x="48921" y="1462"/>
                  </a:lnTo>
                  <a:lnTo>
                    <a:pt x="48039" y="1574"/>
                  </a:lnTo>
                  <a:lnTo>
                    <a:pt x="47180" y="1687"/>
                  </a:lnTo>
                  <a:lnTo>
                    <a:pt x="46321" y="1804"/>
                  </a:lnTo>
                  <a:lnTo>
                    <a:pt x="45487" y="1921"/>
                  </a:lnTo>
                  <a:lnTo>
                    <a:pt x="44652" y="2049"/>
                  </a:lnTo>
                  <a:lnTo>
                    <a:pt x="43841" y="2177"/>
                  </a:lnTo>
                  <a:lnTo>
                    <a:pt x="43030" y="2311"/>
                  </a:lnTo>
                  <a:lnTo>
                    <a:pt x="42219" y="2449"/>
                  </a:lnTo>
                  <a:lnTo>
                    <a:pt x="41455" y="2594"/>
                  </a:lnTo>
                  <a:lnTo>
                    <a:pt x="40692" y="2738"/>
                  </a:lnTo>
                  <a:lnTo>
                    <a:pt x="39929" y="2887"/>
                  </a:lnTo>
                  <a:lnTo>
                    <a:pt x="39190" y="3042"/>
                  </a:lnTo>
                  <a:lnTo>
                    <a:pt x="38450" y="3202"/>
                  </a:lnTo>
                  <a:lnTo>
                    <a:pt x="37758" y="3367"/>
                  </a:lnTo>
                  <a:lnTo>
                    <a:pt x="37043" y="3533"/>
                  </a:lnTo>
                  <a:lnTo>
                    <a:pt x="34920" y="4066"/>
                  </a:lnTo>
                  <a:lnTo>
                    <a:pt x="32821" y="4600"/>
                  </a:lnTo>
                  <a:lnTo>
                    <a:pt x="30722" y="5144"/>
                  </a:lnTo>
                  <a:lnTo>
                    <a:pt x="28647" y="5683"/>
                  </a:lnTo>
                  <a:lnTo>
                    <a:pt x="26596" y="6232"/>
                  </a:lnTo>
                  <a:lnTo>
                    <a:pt x="24544" y="6777"/>
                  </a:lnTo>
                  <a:lnTo>
                    <a:pt x="22517" y="7331"/>
                  </a:lnTo>
                  <a:lnTo>
                    <a:pt x="20489" y="7881"/>
                  </a:lnTo>
                  <a:lnTo>
                    <a:pt x="16458" y="8996"/>
                  </a:lnTo>
                  <a:lnTo>
                    <a:pt x="12475" y="10111"/>
                  </a:lnTo>
                  <a:lnTo>
                    <a:pt x="4532" y="12352"/>
                  </a:lnTo>
                  <a:lnTo>
                    <a:pt x="4127" y="12470"/>
                  </a:lnTo>
                  <a:lnTo>
                    <a:pt x="3745" y="12592"/>
                  </a:lnTo>
                  <a:lnTo>
                    <a:pt x="3387" y="12720"/>
                  </a:lnTo>
                  <a:lnTo>
                    <a:pt x="3030" y="12854"/>
                  </a:lnTo>
                  <a:lnTo>
                    <a:pt x="2696" y="12987"/>
                  </a:lnTo>
                  <a:lnTo>
                    <a:pt x="2385" y="13126"/>
                  </a:lnTo>
                  <a:lnTo>
                    <a:pt x="2099" y="13270"/>
                  </a:lnTo>
                  <a:lnTo>
                    <a:pt x="1813" y="13409"/>
                  </a:lnTo>
                  <a:lnTo>
                    <a:pt x="1551" y="13558"/>
                  </a:lnTo>
                  <a:lnTo>
                    <a:pt x="1312" y="13702"/>
                  </a:lnTo>
                  <a:lnTo>
                    <a:pt x="1074" y="13851"/>
                  </a:lnTo>
                  <a:lnTo>
                    <a:pt x="859" y="14001"/>
                  </a:lnTo>
                  <a:lnTo>
                    <a:pt x="668" y="14145"/>
                  </a:lnTo>
                  <a:lnTo>
                    <a:pt x="477" y="14294"/>
                  </a:lnTo>
                  <a:lnTo>
                    <a:pt x="167" y="14593"/>
                  </a:lnTo>
                  <a:lnTo>
                    <a:pt x="72" y="14689"/>
                  </a:lnTo>
                  <a:lnTo>
                    <a:pt x="24" y="14790"/>
                  </a:lnTo>
                  <a:lnTo>
                    <a:pt x="0" y="14897"/>
                  </a:lnTo>
                  <a:lnTo>
                    <a:pt x="0" y="15015"/>
                  </a:lnTo>
                  <a:lnTo>
                    <a:pt x="24" y="15132"/>
                  </a:lnTo>
                  <a:lnTo>
                    <a:pt x="72" y="15249"/>
                  </a:lnTo>
                  <a:lnTo>
                    <a:pt x="143" y="15367"/>
                  </a:lnTo>
                  <a:lnTo>
                    <a:pt x="239" y="15479"/>
                  </a:lnTo>
                  <a:lnTo>
                    <a:pt x="358" y="15591"/>
                  </a:lnTo>
                  <a:lnTo>
                    <a:pt x="501" y="15698"/>
                  </a:lnTo>
                  <a:lnTo>
                    <a:pt x="644" y="15794"/>
                  </a:lnTo>
                  <a:lnTo>
                    <a:pt x="811" y="15884"/>
                  </a:lnTo>
                  <a:lnTo>
                    <a:pt x="1026" y="15959"/>
                  </a:lnTo>
                  <a:lnTo>
                    <a:pt x="1217" y="16023"/>
                  </a:lnTo>
                  <a:lnTo>
                    <a:pt x="1336" y="16050"/>
                  </a:lnTo>
                  <a:lnTo>
                    <a:pt x="1455" y="16076"/>
                  </a:lnTo>
                  <a:lnTo>
                    <a:pt x="1575" y="16092"/>
                  </a:lnTo>
                  <a:lnTo>
                    <a:pt x="1694" y="16108"/>
                  </a:lnTo>
                  <a:lnTo>
                    <a:pt x="2099" y="16146"/>
                  </a:lnTo>
                  <a:lnTo>
                    <a:pt x="2529" y="16172"/>
                  </a:lnTo>
                  <a:lnTo>
                    <a:pt x="2982" y="16194"/>
                  </a:lnTo>
                  <a:lnTo>
                    <a:pt x="3483" y="16204"/>
                  </a:lnTo>
                  <a:lnTo>
                    <a:pt x="4007" y="16215"/>
                  </a:lnTo>
                  <a:lnTo>
                    <a:pt x="4532" y="16215"/>
                  </a:lnTo>
                  <a:lnTo>
                    <a:pt x="5081" y="16210"/>
                  </a:lnTo>
                  <a:lnTo>
                    <a:pt x="5606" y="16194"/>
                  </a:lnTo>
                  <a:lnTo>
                    <a:pt x="6130" y="16178"/>
                  </a:lnTo>
                  <a:lnTo>
                    <a:pt x="6655" y="16151"/>
                  </a:lnTo>
                  <a:lnTo>
                    <a:pt x="7156" y="16119"/>
                  </a:lnTo>
                  <a:lnTo>
                    <a:pt x="7633" y="16087"/>
                  </a:lnTo>
                  <a:lnTo>
                    <a:pt x="8062" y="16039"/>
                  </a:lnTo>
                  <a:lnTo>
                    <a:pt x="8468" y="15991"/>
                  </a:lnTo>
                  <a:lnTo>
                    <a:pt x="8802" y="15938"/>
                  </a:lnTo>
                  <a:lnTo>
                    <a:pt x="8969" y="15911"/>
                  </a:lnTo>
                  <a:lnTo>
                    <a:pt x="9112" y="15879"/>
                  </a:lnTo>
                  <a:lnTo>
                    <a:pt x="10161" y="15628"/>
                  </a:lnTo>
                  <a:lnTo>
                    <a:pt x="11187" y="15372"/>
                  </a:lnTo>
                  <a:lnTo>
                    <a:pt x="12213" y="15116"/>
                  </a:lnTo>
                  <a:lnTo>
                    <a:pt x="13191" y="14854"/>
                  </a:lnTo>
                  <a:lnTo>
                    <a:pt x="15170" y="14326"/>
                  </a:lnTo>
                  <a:lnTo>
                    <a:pt x="17126" y="13793"/>
                  </a:lnTo>
                  <a:lnTo>
                    <a:pt x="19058" y="13259"/>
                  </a:lnTo>
                  <a:lnTo>
                    <a:pt x="20990" y="12726"/>
                  </a:lnTo>
                  <a:lnTo>
                    <a:pt x="22970" y="12197"/>
                  </a:lnTo>
                  <a:lnTo>
                    <a:pt x="23972" y="11936"/>
                  </a:lnTo>
                  <a:lnTo>
                    <a:pt x="24997" y="11675"/>
                  </a:lnTo>
                  <a:lnTo>
                    <a:pt x="31652" y="10005"/>
                  </a:lnTo>
                  <a:lnTo>
                    <a:pt x="35015" y="9167"/>
                  </a:lnTo>
                  <a:lnTo>
                    <a:pt x="38379" y="8340"/>
                  </a:lnTo>
                  <a:lnTo>
                    <a:pt x="40072" y="7929"/>
                  </a:lnTo>
                  <a:lnTo>
                    <a:pt x="41789" y="7518"/>
                  </a:lnTo>
                  <a:lnTo>
                    <a:pt x="43507" y="7113"/>
                  </a:lnTo>
                  <a:lnTo>
                    <a:pt x="45248" y="6713"/>
                  </a:lnTo>
                  <a:lnTo>
                    <a:pt x="47013" y="6312"/>
                  </a:lnTo>
                  <a:lnTo>
                    <a:pt x="48778" y="5918"/>
                  </a:lnTo>
                  <a:lnTo>
                    <a:pt x="50567" y="5528"/>
                  </a:lnTo>
                  <a:lnTo>
                    <a:pt x="52380" y="5144"/>
                  </a:lnTo>
                  <a:lnTo>
                    <a:pt x="52785" y="5064"/>
                  </a:lnTo>
                  <a:lnTo>
                    <a:pt x="53191" y="4984"/>
                  </a:lnTo>
                  <a:lnTo>
                    <a:pt x="53596" y="4909"/>
                  </a:lnTo>
                  <a:lnTo>
                    <a:pt x="54049" y="4834"/>
                  </a:lnTo>
                  <a:lnTo>
                    <a:pt x="54932" y="4690"/>
                  </a:lnTo>
                  <a:lnTo>
                    <a:pt x="55862" y="4557"/>
                  </a:lnTo>
                  <a:lnTo>
                    <a:pt x="56816" y="4429"/>
                  </a:lnTo>
                  <a:lnTo>
                    <a:pt x="57818" y="4312"/>
                  </a:lnTo>
                  <a:lnTo>
                    <a:pt x="58820" y="4200"/>
                  </a:lnTo>
                  <a:lnTo>
                    <a:pt x="59869" y="4093"/>
                  </a:lnTo>
                  <a:lnTo>
                    <a:pt x="60919" y="3991"/>
                  </a:lnTo>
                  <a:lnTo>
                    <a:pt x="61992" y="3895"/>
                  </a:lnTo>
                  <a:lnTo>
                    <a:pt x="63066" y="3799"/>
                  </a:lnTo>
                  <a:lnTo>
                    <a:pt x="64139" y="3709"/>
                  </a:lnTo>
                  <a:lnTo>
                    <a:pt x="66286" y="3533"/>
                  </a:lnTo>
                  <a:lnTo>
                    <a:pt x="68432" y="3367"/>
                  </a:lnTo>
                  <a:lnTo>
                    <a:pt x="68909" y="3330"/>
                  </a:lnTo>
                  <a:lnTo>
                    <a:pt x="69363" y="3303"/>
                  </a:lnTo>
                  <a:lnTo>
                    <a:pt x="69840" y="3276"/>
                  </a:lnTo>
                  <a:lnTo>
                    <a:pt x="70293" y="3255"/>
                  </a:lnTo>
                  <a:lnTo>
                    <a:pt x="70746" y="3239"/>
                  </a:lnTo>
                  <a:lnTo>
                    <a:pt x="71199" y="3228"/>
                  </a:lnTo>
                  <a:lnTo>
                    <a:pt x="71652" y="3223"/>
                  </a:lnTo>
                  <a:lnTo>
                    <a:pt x="72511" y="3223"/>
                  </a:lnTo>
                  <a:lnTo>
                    <a:pt x="72940" y="3234"/>
                  </a:lnTo>
                  <a:lnTo>
                    <a:pt x="73370" y="3244"/>
                  </a:lnTo>
                  <a:lnTo>
                    <a:pt x="73775" y="3260"/>
                  </a:lnTo>
                  <a:lnTo>
                    <a:pt x="74205" y="3282"/>
                  </a:lnTo>
                  <a:lnTo>
                    <a:pt x="74586" y="3309"/>
                  </a:lnTo>
                  <a:lnTo>
                    <a:pt x="74992" y="3341"/>
                  </a:lnTo>
                  <a:lnTo>
                    <a:pt x="75373" y="3373"/>
                  </a:lnTo>
                  <a:lnTo>
                    <a:pt x="75755" y="3415"/>
                  </a:lnTo>
                  <a:lnTo>
                    <a:pt x="76113" y="3458"/>
                  </a:lnTo>
                  <a:lnTo>
                    <a:pt x="76471" y="3506"/>
                  </a:lnTo>
                  <a:lnTo>
                    <a:pt x="76828" y="3559"/>
                  </a:lnTo>
                  <a:lnTo>
                    <a:pt x="77162" y="3618"/>
                  </a:lnTo>
                  <a:lnTo>
                    <a:pt x="77496" y="3682"/>
                  </a:lnTo>
                  <a:lnTo>
                    <a:pt x="77806" y="3751"/>
                  </a:lnTo>
                  <a:lnTo>
                    <a:pt x="78116" y="3821"/>
                  </a:lnTo>
                  <a:lnTo>
                    <a:pt x="78403" y="3901"/>
                  </a:lnTo>
                  <a:lnTo>
                    <a:pt x="78689" y="3981"/>
                  </a:lnTo>
                  <a:lnTo>
                    <a:pt x="78951" y="4066"/>
                  </a:lnTo>
                  <a:lnTo>
                    <a:pt x="79214" y="4157"/>
                  </a:lnTo>
                  <a:lnTo>
                    <a:pt x="79452" y="4253"/>
                  </a:lnTo>
                  <a:lnTo>
                    <a:pt x="79691" y="4349"/>
                  </a:lnTo>
                  <a:lnTo>
                    <a:pt x="79905" y="4456"/>
                  </a:lnTo>
                  <a:lnTo>
                    <a:pt x="80120" y="4562"/>
                  </a:lnTo>
                  <a:lnTo>
                    <a:pt x="81169" y="5171"/>
                  </a:lnTo>
                  <a:lnTo>
                    <a:pt x="82171" y="5779"/>
                  </a:lnTo>
                  <a:lnTo>
                    <a:pt x="83173" y="6392"/>
                  </a:lnTo>
                  <a:lnTo>
                    <a:pt x="84127" y="7006"/>
                  </a:lnTo>
                  <a:lnTo>
                    <a:pt x="86059" y="8233"/>
                  </a:lnTo>
                  <a:lnTo>
                    <a:pt x="87037" y="8847"/>
                  </a:lnTo>
                  <a:lnTo>
                    <a:pt x="88039" y="9460"/>
                  </a:lnTo>
                  <a:lnTo>
                    <a:pt x="89136" y="10122"/>
                  </a:lnTo>
                  <a:lnTo>
                    <a:pt x="90209" y="10784"/>
                  </a:lnTo>
                  <a:lnTo>
                    <a:pt x="92308" y="12117"/>
                  </a:lnTo>
                  <a:lnTo>
                    <a:pt x="94407" y="13451"/>
                  </a:lnTo>
                  <a:lnTo>
                    <a:pt x="96530" y="14785"/>
                  </a:lnTo>
                  <a:lnTo>
                    <a:pt x="97604" y="15447"/>
                  </a:lnTo>
                  <a:lnTo>
                    <a:pt x="98701" y="16108"/>
                  </a:lnTo>
                  <a:lnTo>
                    <a:pt x="99822" y="16765"/>
                  </a:lnTo>
                  <a:lnTo>
                    <a:pt x="100991" y="17421"/>
                  </a:lnTo>
                  <a:lnTo>
                    <a:pt x="102159" y="18077"/>
                  </a:lnTo>
                  <a:lnTo>
                    <a:pt x="103400" y="18723"/>
                  </a:lnTo>
                  <a:lnTo>
                    <a:pt x="104664" y="19368"/>
                  </a:lnTo>
                  <a:lnTo>
                    <a:pt x="105976" y="20009"/>
                  </a:lnTo>
                  <a:lnTo>
                    <a:pt x="106310" y="20169"/>
                  </a:lnTo>
                  <a:lnTo>
                    <a:pt x="106668" y="20323"/>
                  </a:lnTo>
                  <a:lnTo>
                    <a:pt x="107025" y="20478"/>
                  </a:lnTo>
                  <a:lnTo>
                    <a:pt x="107407" y="20627"/>
                  </a:lnTo>
                  <a:lnTo>
                    <a:pt x="107789" y="20772"/>
                  </a:lnTo>
                  <a:lnTo>
                    <a:pt x="108170" y="20916"/>
                  </a:lnTo>
                  <a:lnTo>
                    <a:pt x="108576" y="21049"/>
                  </a:lnTo>
                  <a:lnTo>
                    <a:pt x="108981" y="21182"/>
                  </a:lnTo>
                  <a:lnTo>
                    <a:pt x="109387" y="21316"/>
                  </a:lnTo>
                  <a:lnTo>
                    <a:pt x="109816" y="21438"/>
                  </a:lnTo>
                  <a:lnTo>
                    <a:pt x="110245" y="21561"/>
                  </a:lnTo>
                  <a:lnTo>
                    <a:pt x="110675" y="21679"/>
                  </a:lnTo>
                  <a:lnTo>
                    <a:pt x="111104" y="21791"/>
                  </a:lnTo>
                  <a:lnTo>
                    <a:pt x="111557" y="21903"/>
                  </a:lnTo>
                  <a:lnTo>
                    <a:pt x="112010" y="22004"/>
                  </a:lnTo>
                  <a:lnTo>
                    <a:pt x="112487" y="22105"/>
                  </a:lnTo>
                  <a:lnTo>
                    <a:pt x="112965" y="22207"/>
                  </a:lnTo>
                  <a:lnTo>
                    <a:pt x="113442" y="22297"/>
                  </a:lnTo>
                  <a:lnTo>
                    <a:pt x="113919" y="22388"/>
                  </a:lnTo>
                  <a:lnTo>
                    <a:pt x="114420" y="22474"/>
                  </a:lnTo>
                  <a:lnTo>
                    <a:pt x="114920" y="22554"/>
                  </a:lnTo>
                  <a:lnTo>
                    <a:pt x="115421" y="22634"/>
                  </a:lnTo>
                  <a:lnTo>
                    <a:pt x="115922" y="22708"/>
                  </a:lnTo>
                  <a:lnTo>
                    <a:pt x="116447" y="22778"/>
                  </a:lnTo>
                  <a:lnTo>
                    <a:pt x="116972" y="22847"/>
                  </a:lnTo>
                  <a:lnTo>
                    <a:pt x="117520" y="22906"/>
                  </a:lnTo>
                  <a:lnTo>
                    <a:pt x="118045" y="22964"/>
                  </a:lnTo>
                  <a:lnTo>
                    <a:pt x="118594" y="23023"/>
                  </a:lnTo>
                  <a:lnTo>
                    <a:pt x="119142" y="23071"/>
                  </a:lnTo>
                  <a:lnTo>
                    <a:pt x="119715" y="23119"/>
                  </a:lnTo>
                  <a:lnTo>
                    <a:pt x="120263" y="23162"/>
                  </a:lnTo>
                  <a:lnTo>
                    <a:pt x="120836" y="23199"/>
                  </a:lnTo>
                  <a:lnTo>
                    <a:pt x="121432" y="23237"/>
                  </a:lnTo>
                  <a:lnTo>
                    <a:pt x="122005" y="23269"/>
                  </a:lnTo>
                  <a:lnTo>
                    <a:pt x="122601" y="23295"/>
                  </a:lnTo>
                  <a:lnTo>
                    <a:pt x="123197" y="23322"/>
                  </a:lnTo>
                  <a:lnTo>
                    <a:pt x="123793" y="23343"/>
                  </a:lnTo>
                  <a:lnTo>
                    <a:pt x="124390" y="23359"/>
                  </a:lnTo>
                  <a:lnTo>
                    <a:pt x="125010" y="23370"/>
                  </a:lnTo>
                  <a:lnTo>
                    <a:pt x="125606" y="23381"/>
                  </a:lnTo>
                  <a:lnTo>
                    <a:pt x="126250" y="23386"/>
                  </a:lnTo>
                  <a:lnTo>
                    <a:pt x="126870" y="23386"/>
                  </a:lnTo>
                  <a:lnTo>
                    <a:pt x="127491" y="23381"/>
                  </a:lnTo>
                  <a:lnTo>
                    <a:pt x="128135" y="23375"/>
                  </a:lnTo>
                  <a:lnTo>
                    <a:pt x="128779" y="23365"/>
                  </a:lnTo>
                  <a:lnTo>
                    <a:pt x="129423" y="23354"/>
                  </a:lnTo>
                  <a:lnTo>
                    <a:pt x="130067" y="23333"/>
                  </a:lnTo>
                  <a:lnTo>
                    <a:pt x="130734" y="23311"/>
                  </a:lnTo>
                  <a:lnTo>
                    <a:pt x="131402" y="23290"/>
                  </a:lnTo>
                  <a:lnTo>
                    <a:pt x="132070" y="23258"/>
                  </a:lnTo>
                  <a:lnTo>
                    <a:pt x="132738" y="23226"/>
                  </a:lnTo>
                  <a:lnTo>
                    <a:pt x="133406" y="23194"/>
                  </a:lnTo>
                  <a:lnTo>
                    <a:pt x="134074" y="23151"/>
                  </a:lnTo>
                  <a:lnTo>
                    <a:pt x="134765" y="23108"/>
                  </a:lnTo>
                  <a:lnTo>
                    <a:pt x="135457" y="23060"/>
                  </a:lnTo>
                  <a:lnTo>
                    <a:pt x="136149" y="23012"/>
                  </a:lnTo>
                  <a:lnTo>
                    <a:pt x="137532" y="22895"/>
                  </a:lnTo>
                  <a:lnTo>
                    <a:pt x="138963" y="22767"/>
                  </a:lnTo>
                  <a:lnTo>
                    <a:pt x="140371" y="22628"/>
                  </a:lnTo>
                  <a:lnTo>
                    <a:pt x="141826" y="22468"/>
                  </a:lnTo>
                  <a:lnTo>
                    <a:pt x="142899" y="22346"/>
                  </a:lnTo>
                  <a:lnTo>
                    <a:pt x="143996" y="22217"/>
                  </a:lnTo>
                  <a:lnTo>
                    <a:pt x="145094" y="22089"/>
                  </a:lnTo>
                  <a:lnTo>
                    <a:pt x="146143" y="21951"/>
                  </a:lnTo>
                  <a:lnTo>
                    <a:pt x="146668" y="21876"/>
                  </a:lnTo>
                  <a:lnTo>
                    <a:pt x="147169" y="21801"/>
                  </a:lnTo>
                  <a:lnTo>
                    <a:pt x="147670" y="21721"/>
                  </a:lnTo>
                  <a:lnTo>
                    <a:pt x="148170" y="21641"/>
                  </a:lnTo>
                  <a:lnTo>
                    <a:pt x="148624" y="21561"/>
                  </a:lnTo>
                  <a:lnTo>
                    <a:pt x="149077" y="21470"/>
                  </a:lnTo>
                  <a:lnTo>
                    <a:pt x="149506" y="21380"/>
                  </a:lnTo>
                  <a:lnTo>
                    <a:pt x="149936" y="21289"/>
                  </a:lnTo>
                  <a:lnTo>
                    <a:pt x="157330" y="19518"/>
                  </a:lnTo>
                  <a:lnTo>
                    <a:pt x="161003" y="18627"/>
                  </a:lnTo>
                  <a:lnTo>
                    <a:pt x="164676" y="17736"/>
                  </a:lnTo>
                  <a:lnTo>
                    <a:pt x="168302" y="16839"/>
                  </a:lnTo>
                  <a:lnTo>
                    <a:pt x="171903" y="15932"/>
                  </a:lnTo>
                  <a:lnTo>
                    <a:pt x="173669" y="15473"/>
                  </a:lnTo>
                  <a:lnTo>
                    <a:pt x="175434" y="15015"/>
                  </a:lnTo>
                  <a:lnTo>
                    <a:pt x="177199" y="14556"/>
                  </a:lnTo>
                  <a:lnTo>
                    <a:pt x="178940" y="14092"/>
                  </a:lnTo>
                  <a:lnTo>
                    <a:pt x="180132" y="13761"/>
                  </a:lnTo>
                  <a:lnTo>
                    <a:pt x="181325" y="13430"/>
                  </a:lnTo>
                  <a:lnTo>
                    <a:pt x="182470" y="13088"/>
                  </a:lnTo>
                  <a:lnTo>
                    <a:pt x="183591" y="12747"/>
                  </a:lnTo>
                  <a:lnTo>
                    <a:pt x="184688" y="12400"/>
                  </a:lnTo>
                  <a:lnTo>
                    <a:pt x="185785" y="12048"/>
                  </a:lnTo>
                  <a:lnTo>
                    <a:pt x="187956" y="11349"/>
                  </a:lnTo>
                  <a:lnTo>
                    <a:pt x="190127" y="10645"/>
                  </a:lnTo>
                  <a:lnTo>
                    <a:pt x="191200" y="10293"/>
                  </a:lnTo>
                  <a:lnTo>
                    <a:pt x="192297" y="9946"/>
                  </a:lnTo>
                  <a:lnTo>
                    <a:pt x="193418" y="9599"/>
                  </a:lnTo>
                  <a:lnTo>
                    <a:pt x="194539" y="9258"/>
                  </a:lnTo>
                  <a:lnTo>
                    <a:pt x="195708" y="8916"/>
                  </a:lnTo>
                  <a:lnTo>
                    <a:pt x="196877" y="8580"/>
                  </a:lnTo>
                  <a:lnTo>
                    <a:pt x="197831" y="8319"/>
                  </a:lnTo>
                  <a:lnTo>
                    <a:pt x="198785" y="8062"/>
                  </a:lnTo>
                  <a:lnTo>
                    <a:pt x="199739" y="7812"/>
                  </a:lnTo>
                  <a:lnTo>
                    <a:pt x="200717" y="7572"/>
                  </a:lnTo>
                  <a:lnTo>
                    <a:pt x="201671" y="7337"/>
                  </a:lnTo>
                  <a:lnTo>
                    <a:pt x="202649" y="7102"/>
                  </a:lnTo>
                  <a:lnTo>
                    <a:pt x="203627" y="6878"/>
                  </a:lnTo>
                  <a:lnTo>
                    <a:pt x="204581" y="6665"/>
                  </a:lnTo>
                  <a:lnTo>
                    <a:pt x="205559" y="6451"/>
                  </a:lnTo>
                  <a:lnTo>
                    <a:pt x="206537" y="6248"/>
                  </a:lnTo>
                  <a:lnTo>
                    <a:pt x="207539" y="6046"/>
                  </a:lnTo>
                  <a:lnTo>
                    <a:pt x="208517" y="5854"/>
                  </a:lnTo>
                  <a:lnTo>
                    <a:pt x="209518" y="5667"/>
                  </a:lnTo>
                  <a:lnTo>
                    <a:pt x="210520" y="5491"/>
                  </a:lnTo>
                  <a:lnTo>
                    <a:pt x="211522" y="5315"/>
                  </a:lnTo>
                  <a:lnTo>
                    <a:pt x="212524" y="5149"/>
                  </a:lnTo>
                  <a:lnTo>
                    <a:pt x="213526" y="4989"/>
                  </a:lnTo>
                  <a:lnTo>
                    <a:pt x="214551" y="4834"/>
                  </a:lnTo>
                  <a:lnTo>
                    <a:pt x="215553" y="4685"/>
                  </a:lnTo>
                  <a:lnTo>
                    <a:pt x="216579" y="4541"/>
                  </a:lnTo>
                  <a:lnTo>
                    <a:pt x="217628" y="4408"/>
                  </a:lnTo>
                  <a:lnTo>
                    <a:pt x="218654" y="4280"/>
                  </a:lnTo>
                  <a:lnTo>
                    <a:pt x="219703" y="4152"/>
                  </a:lnTo>
                  <a:lnTo>
                    <a:pt x="220753" y="4034"/>
                  </a:lnTo>
                  <a:lnTo>
                    <a:pt x="221802" y="3927"/>
                  </a:lnTo>
                  <a:lnTo>
                    <a:pt x="222852" y="3821"/>
                  </a:lnTo>
                  <a:lnTo>
                    <a:pt x="223925" y="3719"/>
                  </a:lnTo>
                  <a:lnTo>
                    <a:pt x="224999" y="3629"/>
                  </a:lnTo>
                  <a:lnTo>
                    <a:pt x="226072" y="3543"/>
                  </a:lnTo>
                  <a:lnTo>
                    <a:pt x="227169" y="3463"/>
                  </a:lnTo>
                  <a:lnTo>
                    <a:pt x="228242" y="3389"/>
                  </a:lnTo>
                  <a:lnTo>
                    <a:pt x="229364" y="3319"/>
                  </a:lnTo>
                  <a:lnTo>
                    <a:pt x="230461" y="3255"/>
                  </a:lnTo>
                  <a:lnTo>
                    <a:pt x="231582" y="3202"/>
                  </a:lnTo>
                  <a:lnTo>
                    <a:pt x="232703" y="3148"/>
                  </a:lnTo>
                  <a:lnTo>
                    <a:pt x="233824" y="3106"/>
                  </a:lnTo>
                  <a:lnTo>
                    <a:pt x="234969" y="3068"/>
                  </a:lnTo>
                  <a:lnTo>
                    <a:pt x="236114" y="3036"/>
                  </a:lnTo>
                  <a:lnTo>
                    <a:pt x="237259" y="3010"/>
                  </a:lnTo>
                  <a:lnTo>
                    <a:pt x="238427" y="2988"/>
                  </a:lnTo>
                  <a:lnTo>
                    <a:pt x="239596" y="2978"/>
                  </a:lnTo>
                  <a:lnTo>
                    <a:pt x="240789" y="2967"/>
                  </a:lnTo>
                  <a:lnTo>
                    <a:pt x="243174" y="2967"/>
                  </a:lnTo>
                  <a:lnTo>
                    <a:pt x="244390" y="2978"/>
                  </a:lnTo>
                  <a:lnTo>
                    <a:pt x="245607" y="2994"/>
                  </a:lnTo>
                  <a:lnTo>
                    <a:pt x="246823" y="3015"/>
                  </a:lnTo>
                  <a:lnTo>
                    <a:pt x="248064" y="3042"/>
                  </a:lnTo>
                  <a:lnTo>
                    <a:pt x="249304" y="3079"/>
                  </a:lnTo>
                  <a:lnTo>
                    <a:pt x="250568" y="3116"/>
                  </a:lnTo>
                  <a:lnTo>
                    <a:pt x="251832" y="3164"/>
                  </a:lnTo>
                  <a:lnTo>
                    <a:pt x="253120" y="3212"/>
                  </a:lnTo>
                  <a:lnTo>
                    <a:pt x="254408" y="3271"/>
                  </a:lnTo>
                  <a:lnTo>
                    <a:pt x="255696" y="3335"/>
                  </a:lnTo>
                  <a:lnTo>
                    <a:pt x="257008" y="3405"/>
                  </a:lnTo>
                  <a:lnTo>
                    <a:pt x="258320" y="3479"/>
                  </a:lnTo>
                  <a:lnTo>
                    <a:pt x="259656" y="3559"/>
                  </a:lnTo>
                  <a:lnTo>
                    <a:pt x="261015" y="3645"/>
                  </a:lnTo>
                  <a:lnTo>
                    <a:pt x="262375" y="3735"/>
                  </a:lnTo>
                  <a:lnTo>
                    <a:pt x="263735" y="3831"/>
                  </a:lnTo>
                  <a:lnTo>
                    <a:pt x="265118" y="3938"/>
                  </a:lnTo>
                  <a:lnTo>
                    <a:pt x="266502" y="4045"/>
                  </a:lnTo>
                  <a:lnTo>
                    <a:pt x="267909" y="4162"/>
                  </a:lnTo>
                  <a:lnTo>
                    <a:pt x="269316" y="4280"/>
                  </a:lnTo>
                  <a:lnTo>
                    <a:pt x="271606" y="4488"/>
                  </a:lnTo>
                  <a:lnTo>
                    <a:pt x="273848" y="4701"/>
                  </a:lnTo>
                  <a:lnTo>
                    <a:pt x="276042" y="4925"/>
                  </a:lnTo>
                  <a:lnTo>
                    <a:pt x="278213" y="5160"/>
                  </a:lnTo>
                  <a:lnTo>
                    <a:pt x="280360" y="5400"/>
                  </a:lnTo>
                  <a:lnTo>
                    <a:pt x="282459" y="5651"/>
                  </a:lnTo>
                  <a:lnTo>
                    <a:pt x="284534" y="5912"/>
                  </a:lnTo>
                  <a:lnTo>
                    <a:pt x="286561" y="6184"/>
                  </a:lnTo>
                  <a:lnTo>
                    <a:pt x="288565" y="6462"/>
                  </a:lnTo>
                  <a:lnTo>
                    <a:pt x="290545" y="6750"/>
                  </a:lnTo>
                  <a:lnTo>
                    <a:pt x="292477" y="7043"/>
                  </a:lnTo>
                  <a:lnTo>
                    <a:pt x="294409" y="7347"/>
                  </a:lnTo>
                  <a:lnTo>
                    <a:pt x="296293" y="7662"/>
                  </a:lnTo>
                  <a:lnTo>
                    <a:pt x="298130" y="7982"/>
                  </a:lnTo>
                  <a:lnTo>
                    <a:pt x="299966" y="8308"/>
                  </a:lnTo>
                  <a:lnTo>
                    <a:pt x="301755" y="8644"/>
                  </a:lnTo>
                  <a:lnTo>
                    <a:pt x="303520" y="8991"/>
                  </a:lnTo>
                  <a:lnTo>
                    <a:pt x="305261" y="9338"/>
                  </a:lnTo>
                  <a:lnTo>
                    <a:pt x="306979" y="9695"/>
                  </a:lnTo>
                  <a:lnTo>
                    <a:pt x="308672" y="10063"/>
                  </a:lnTo>
                  <a:lnTo>
                    <a:pt x="310318" y="10437"/>
                  </a:lnTo>
                  <a:lnTo>
                    <a:pt x="311964" y="10816"/>
                  </a:lnTo>
                  <a:lnTo>
                    <a:pt x="313562" y="11200"/>
                  </a:lnTo>
                  <a:lnTo>
                    <a:pt x="315136" y="11595"/>
                  </a:lnTo>
                  <a:lnTo>
                    <a:pt x="316710" y="11989"/>
                  </a:lnTo>
                  <a:lnTo>
                    <a:pt x="318237" y="12395"/>
                  </a:lnTo>
                  <a:lnTo>
                    <a:pt x="319764" y="12806"/>
                  </a:lnTo>
                  <a:lnTo>
                    <a:pt x="321242" y="13222"/>
                  </a:lnTo>
                  <a:lnTo>
                    <a:pt x="322721" y="13649"/>
                  </a:lnTo>
                  <a:lnTo>
                    <a:pt x="324152" y="14076"/>
                  </a:lnTo>
                  <a:lnTo>
                    <a:pt x="325584" y="14508"/>
                  </a:lnTo>
                  <a:lnTo>
                    <a:pt x="326967" y="14951"/>
                  </a:lnTo>
                  <a:lnTo>
                    <a:pt x="328422" y="15415"/>
                  </a:lnTo>
                  <a:lnTo>
                    <a:pt x="329853" y="15884"/>
                  </a:lnTo>
                  <a:lnTo>
                    <a:pt x="331260" y="16359"/>
                  </a:lnTo>
                  <a:lnTo>
                    <a:pt x="332620" y="16834"/>
                  </a:lnTo>
                  <a:lnTo>
                    <a:pt x="333956" y="17314"/>
                  </a:lnTo>
                  <a:lnTo>
                    <a:pt x="335244" y="17794"/>
                  </a:lnTo>
                  <a:lnTo>
                    <a:pt x="336508" y="18280"/>
                  </a:lnTo>
                  <a:lnTo>
                    <a:pt x="337748" y="18771"/>
                  </a:lnTo>
                  <a:lnTo>
                    <a:pt x="338965" y="19262"/>
                  </a:lnTo>
                  <a:lnTo>
                    <a:pt x="340133" y="19758"/>
                  </a:lnTo>
                  <a:lnTo>
                    <a:pt x="341254" y="20254"/>
                  </a:lnTo>
                  <a:lnTo>
                    <a:pt x="342376" y="20756"/>
                  </a:lnTo>
                  <a:lnTo>
                    <a:pt x="343449" y="21257"/>
                  </a:lnTo>
                  <a:lnTo>
                    <a:pt x="344475" y="21764"/>
                  </a:lnTo>
                  <a:lnTo>
                    <a:pt x="345476" y="22276"/>
                  </a:lnTo>
                  <a:lnTo>
                    <a:pt x="346430" y="22788"/>
                  </a:lnTo>
                  <a:lnTo>
                    <a:pt x="347361" y="23306"/>
                  </a:lnTo>
                  <a:lnTo>
                    <a:pt x="348243" y="23823"/>
                  </a:lnTo>
                  <a:lnTo>
                    <a:pt x="349102" y="24346"/>
                  </a:lnTo>
                  <a:lnTo>
                    <a:pt x="349913" y="24875"/>
                  </a:lnTo>
                  <a:lnTo>
                    <a:pt x="350676" y="25403"/>
                  </a:lnTo>
                  <a:lnTo>
                    <a:pt x="351416" y="25936"/>
                  </a:lnTo>
                  <a:lnTo>
                    <a:pt x="352131" y="26475"/>
                  </a:lnTo>
                  <a:lnTo>
                    <a:pt x="352775" y="27014"/>
                  </a:lnTo>
                  <a:lnTo>
                    <a:pt x="353395" y="27558"/>
                  </a:lnTo>
                  <a:lnTo>
                    <a:pt x="353968" y="28108"/>
                  </a:lnTo>
                  <a:lnTo>
                    <a:pt x="354516" y="28663"/>
                  </a:lnTo>
                  <a:lnTo>
                    <a:pt x="355017" y="29218"/>
                  </a:lnTo>
                  <a:lnTo>
                    <a:pt x="355470" y="29773"/>
                  </a:lnTo>
                  <a:lnTo>
                    <a:pt x="355876" y="30338"/>
                  </a:lnTo>
                  <a:lnTo>
                    <a:pt x="356258" y="30904"/>
                  </a:lnTo>
                  <a:lnTo>
                    <a:pt x="356568" y="31475"/>
                  </a:lnTo>
                  <a:lnTo>
                    <a:pt x="356711" y="31763"/>
                  </a:lnTo>
                  <a:lnTo>
                    <a:pt x="356830" y="32067"/>
                  </a:lnTo>
                  <a:lnTo>
                    <a:pt x="357069" y="32771"/>
                  </a:lnTo>
                  <a:lnTo>
                    <a:pt x="357069" y="32771"/>
                  </a:lnTo>
                  <a:lnTo>
                    <a:pt x="338965" y="29015"/>
                  </a:lnTo>
                  <a:lnTo>
                    <a:pt x="330115" y="27179"/>
                  </a:lnTo>
                  <a:lnTo>
                    <a:pt x="325727" y="26272"/>
                  </a:lnTo>
                  <a:lnTo>
                    <a:pt x="321314" y="25371"/>
                  </a:lnTo>
                  <a:lnTo>
                    <a:pt x="320670" y="25248"/>
                  </a:lnTo>
                  <a:lnTo>
                    <a:pt x="320002" y="25136"/>
                  </a:lnTo>
                  <a:lnTo>
                    <a:pt x="319334" y="25035"/>
                  </a:lnTo>
                  <a:lnTo>
                    <a:pt x="319000" y="24992"/>
                  </a:lnTo>
                  <a:lnTo>
                    <a:pt x="318666" y="24949"/>
                  </a:lnTo>
                  <a:lnTo>
                    <a:pt x="318332" y="24912"/>
                  </a:lnTo>
                  <a:lnTo>
                    <a:pt x="317975" y="24880"/>
                  </a:lnTo>
                  <a:lnTo>
                    <a:pt x="317617" y="24848"/>
                  </a:lnTo>
                  <a:lnTo>
                    <a:pt x="317283" y="24821"/>
                  </a:lnTo>
                  <a:lnTo>
                    <a:pt x="316925" y="24800"/>
                  </a:lnTo>
                  <a:lnTo>
                    <a:pt x="316567" y="24784"/>
                  </a:lnTo>
                  <a:lnTo>
                    <a:pt x="316210" y="24768"/>
                  </a:lnTo>
                  <a:lnTo>
                    <a:pt x="315876" y="24757"/>
                  </a:lnTo>
                  <a:lnTo>
                    <a:pt x="315518" y="24752"/>
                  </a:lnTo>
                  <a:lnTo>
                    <a:pt x="315160" y="24752"/>
                  </a:lnTo>
                  <a:lnTo>
                    <a:pt x="314802" y="24757"/>
                  </a:lnTo>
                  <a:lnTo>
                    <a:pt x="314445" y="24762"/>
                  </a:lnTo>
                  <a:lnTo>
                    <a:pt x="314087" y="24778"/>
                  </a:lnTo>
                  <a:lnTo>
                    <a:pt x="313729" y="24794"/>
                  </a:lnTo>
                  <a:lnTo>
                    <a:pt x="313371" y="24816"/>
                  </a:lnTo>
                  <a:lnTo>
                    <a:pt x="313037" y="24843"/>
                  </a:lnTo>
                  <a:lnTo>
                    <a:pt x="312679" y="24875"/>
                  </a:lnTo>
                  <a:lnTo>
                    <a:pt x="312322" y="24917"/>
                  </a:lnTo>
                  <a:lnTo>
                    <a:pt x="311964" y="24960"/>
                  </a:lnTo>
                  <a:lnTo>
                    <a:pt x="311630" y="25008"/>
                  </a:lnTo>
                  <a:lnTo>
                    <a:pt x="311272" y="25061"/>
                  </a:lnTo>
                  <a:lnTo>
                    <a:pt x="310938" y="25120"/>
                  </a:lnTo>
                  <a:lnTo>
                    <a:pt x="310604" y="25184"/>
                  </a:lnTo>
                  <a:lnTo>
                    <a:pt x="310270" y="25259"/>
                  </a:lnTo>
                  <a:lnTo>
                    <a:pt x="309936" y="25328"/>
                  </a:lnTo>
                  <a:lnTo>
                    <a:pt x="309650" y="25403"/>
                  </a:lnTo>
                  <a:lnTo>
                    <a:pt x="309364" y="25477"/>
                  </a:lnTo>
                  <a:lnTo>
                    <a:pt x="309125" y="25557"/>
                  </a:lnTo>
                  <a:lnTo>
                    <a:pt x="308911" y="25632"/>
                  </a:lnTo>
                  <a:lnTo>
                    <a:pt x="308696" y="25712"/>
                  </a:lnTo>
                  <a:lnTo>
                    <a:pt x="308505" y="25792"/>
                  </a:lnTo>
                  <a:lnTo>
                    <a:pt x="308362" y="25867"/>
                  </a:lnTo>
                  <a:lnTo>
                    <a:pt x="308219" y="25947"/>
                  </a:lnTo>
                  <a:lnTo>
                    <a:pt x="308100" y="26027"/>
                  </a:lnTo>
                  <a:lnTo>
                    <a:pt x="308004" y="26112"/>
                  </a:lnTo>
                  <a:lnTo>
                    <a:pt x="307933" y="26192"/>
                  </a:lnTo>
                  <a:lnTo>
                    <a:pt x="307885" y="26272"/>
                  </a:lnTo>
                  <a:lnTo>
                    <a:pt x="307837" y="26352"/>
                  </a:lnTo>
                  <a:lnTo>
                    <a:pt x="307814" y="26432"/>
                  </a:lnTo>
                  <a:lnTo>
                    <a:pt x="307837" y="26518"/>
                  </a:lnTo>
                  <a:lnTo>
                    <a:pt x="307861" y="26598"/>
                  </a:lnTo>
                  <a:lnTo>
                    <a:pt x="307885" y="26678"/>
                  </a:lnTo>
                  <a:lnTo>
                    <a:pt x="307957" y="26758"/>
                  </a:lnTo>
                  <a:lnTo>
                    <a:pt x="308028" y="26838"/>
                  </a:lnTo>
                  <a:lnTo>
                    <a:pt x="308124" y="26918"/>
                  </a:lnTo>
                  <a:lnTo>
                    <a:pt x="308243" y="26998"/>
                  </a:lnTo>
                  <a:lnTo>
                    <a:pt x="308386" y="27078"/>
                  </a:lnTo>
                  <a:lnTo>
                    <a:pt x="308529" y="27158"/>
                  </a:lnTo>
                  <a:lnTo>
                    <a:pt x="308696" y="27233"/>
                  </a:lnTo>
                  <a:lnTo>
                    <a:pt x="308887" y="27313"/>
                  </a:lnTo>
                  <a:lnTo>
                    <a:pt x="309078" y="27388"/>
                  </a:lnTo>
                  <a:lnTo>
                    <a:pt x="309292" y="27462"/>
                  </a:lnTo>
                  <a:lnTo>
                    <a:pt x="309531" y="27537"/>
                  </a:lnTo>
                  <a:lnTo>
                    <a:pt x="309769" y="27606"/>
                  </a:lnTo>
                  <a:lnTo>
                    <a:pt x="310032" y="27676"/>
                  </a:lnTo>
                  <a:lnTo>
                    <a:pt x="310294" y="27750"/>
                  </a:lnTo>
                  <a:lnTo>
                    <a:pt x="312775" y="28348"/>
                  </a:lnTo>
                  <a:lnTo>
                    <a:pt x="315279" y="28940"/>
                  </a:lnTo>
                  <a:lnTo>
                    <a:pt x="317808" y="29527"/>
                  </a:lnTo>
                  <a:lnTo>
                    <a:pt x="320360" y="30114"/>
                  </a:lnTo>
                  <a:lnTo>
                    <a:pt x="322936" y="30690"/>
                  </a:lnTo>
                  <a:lnTo>
                    <a:pt x="325536" y="31266"/>
                  </a:lnTo>
                  <a:lnTo>
                    <a:pt x="330712" y="32414"/>
                  </a:lnTo>
                  <a:lnTo>
                    <a:pt x="338488" y="34116"/>
                  </a:lnTo>
                  <a:lnTo>
                    <a:pt x="346287" y="35812"/>
                  </a:lnTo>
                  <a:lnTo>
                    <a:pt x="354111" y="37498"/>
                  </a:lnTo>
                  <a:lnTo>
                    <a:pt x="361958" y="39179"/>
                  </a:lnTo>
                  <a:lnTo>
                    <a:pt x="362745" y="39339"/>
                  </a:lnTo>
                  <a:lnTo>
                    <a:pt x="363509" y="39488"/>
                  </a:lnTo>
                  <a:lnTo>
                    <a:pt x="364272" y="39622"/>
                  </a:lnTo>
                  <a:lnTo>
                    <a:pt x="365011" y="39750"/>
                  </a:lnTo>
                  <a:lnTo>
                    <a:pt x="365751" y="39862"/>
                  </a:lnTo>
                  <a:lnTo>
                    <a:pt x="366466" y="39958"/>
                  </a:lnTo>
                  <a:lnTo>
                    <a:pt x="367206" y="40049"/>
                  </a:lnTo>
                  <a:lnTo>
                    <a:pt x="367897" y="40123"/>
                  </a:lnTo>
                  <a:lnTo>
                    <a:pt x="368613" y="40187"/>
                  </a:lnTo>
                  <a:lnTo>
                    <a:pt x="369305" y="40241"/>
                  </a:lnTo>
                  <a:lnTo>
                    <a:pt x="369973" y="40283"/>
                  </a:lnTo>
                  <a:lnTo>
                    <a:pt x="370640" y="40310"/>
                  </a:lnTo>
                  <a:lnTo>
                    <a:pt x="371308" y="40331"/>
                  </a:lnTo>
                  <a:lnTo>
                    <a:pt x="371952" y="40337"/>
                  </a:lnTo>
                  <a:lnTo>
                    <a:pt x="372596" y="40331"/>
                  </a:lnTo>
                  <a:lnTo>
                    <a:pt x="373240" y="40310"/>
                  </a:lnTo>
                  <a:lnTo>
                    <a:pt x="373860" y="40283"/>
                  </a:lnTo>
                  <a:lnTo>
                    <a:pt x="374457" y="40241"/>
                  </a:lnTo>
                  <a:lnTo>
                    <a:pt x="375053" y="40187"/>
                  </a:lnTo>
                  <a:lnTo>
                    <a:pt x="375649" y="40118"/>
                  </a:lnTo>
                  <a:lnTo>
                    <a:pt x="376222" y="40043"/>
                  </a:lnTo>
                  <a:lnTo>
                    <a:pt x="376794" y="39953"/>
                  </a:lnTo>
                  <a:lnTo>
                    <a:pt x="377343" y="39851"/>
                  </a:lnTo>
                  <a:lnTo>
                    <a:pt x="377892" y="39739"/>
                  </a:lnTo>
                  <a:lnTo>
                    <a:pt x="378416" y="39611"/>
                  </a:lnTo>
                  <a:lnTo>
                    <a:pt x="378941" y="39478"/>
                  </a:lnTo>
                  <a:lnTo>
                    <a:pt x="379442" y="39328"/>
                  </a:lnTo>
                  <a:lnTo>
                    <a:pt x="379943" y="39168"/>
                  </a:lnTo>
                  <a:lnTo>
                    <a:pt x="380420" y="38992"/>
                  </a:lnTo>
                  <a:lnTo>
                    <a:pt x="380897" y="38811"/>
                  </a:lnTo>
                  <a:lnTo>
                    <a:pt x="381350" y="38613"/>
                  </a:lnTo>
                  <a:lnTo>
                    <a:pt x="381803" y="38405"/>
                  </a:lnTo>
                  <a:lnTo>
                    <a:pt x="383807" y="37413"/>
                  </a:lnTo>
                  <a:lnTo>
                    <a:pt x="385787" y="36421"/>
                  </a:lnTo>
                  <a:lnTo>
                    <a:pt x="387743" y="35428"/>
                  </a:lnTo>
                  <a:lnTo>
                    <a:pt x="389675" y="34430"/>
                  </a:lnTo>
                  <a:lnTo>
                    <a:pt x="391583" y="33427"/>
                  </a:lnTo>
                  <a:lnTo>
                    <a:pt x="393491" y="32430"/>
                  </a:lnTo>
                  <a:lnTo>
                    <a:pt x="397260" y="30423"/>
                  </a:lnTo>
                  <a:lnTo>
                    <a:pt x="397737" y="30157"/>
                  </a:lnTo>
                  <a:lnTo>
                    <a:pt x="398166" y="29885"/>
                  </a:lnTo>
                  <a:lnTo>
                    <a:pt x="398548" y="29607"/>
                  </a:lnTo>
                  <a:lnTo>
                    <a:pt x="398929" y="29330"/>
                  </a:lnTo>
                  <a:lnTo>
                    <a:pt x="399263" y="29047"/>
                  </a:lnTo>
                  <a:lnTo>
                    <a:pt x="399597" y="28769"/>
                  </a:lnTo>
                  <a:lnTo>
                    <a:pt x="400193" y="28204"/>
                  </a:lnTo>
                  <a:lnTo>
                    <a:pt x="400360" y="28028"/>
                  </a:lnTo>
                  <a:lnTo>
                    <a:pt x="400480" y="27852"/>
                  </a:lnTo>
                  <a:lnTo>
                    <a:pt x="400551" y="27686"/>
                  </a:lnTo>
                  <a:lnTo>
                    <a:pt x="400575" y="27521"/>
                  </a:lnTo>
                  <a:lnTo>
                    <a:pt x="400527" y="27356"/>
                  </a:lnTo>
                  <a:lnTo>
                    <a:pt x="400480" y="27281"/>
                  </a:lnTo>
                  <a:lnTo>
                    <a:pt x="400432" y="27201"/>
                  </a:lnTo>
                  <a:lnTo>
                    <a:pt x="400360" y="27126"/>
                  </a:lnTo>
                  <a:lnTo>
                    <a:pt x="400289" y="27051"/>
                  </a:lnTo>
                  <a:lnTo>
                    <a:pt x="400170" y="26982"/>
                  </a:lnTo>
                  <a:lnTo>
                    <a:pt x="400050" y="26907"/>
                  </a:lnTo>
                  <a:lnTo>
                    <a:pt x="399931" y="26838"/>
                  </a:lnTo>
                  <a:lnTo>
                    <a:pt x="399788" y="26774"/>
                  </a:lnTo>
                  <a:lnTo>
                    <a:pt x="399621" y="26705"/>
                  </a:lnTo>
                  <a:lnTo>
                    <a:pt x="399430" y="26641"/>
                  </a:lnTo>
                  <a:lnTo>
                    <a:pt x="399239" y="26582"/>
                  </a:lnTo>
                  <a:lnTo>
                    <a:pt x="399025" y="26523"/>
                  </a:lnTo>
                  <a:lnTo>
                    <a:pt x="398786" y="26465"/>
                  </a:lnTo>
                  <a:lnTo>
                    <a:pt x="398548" y="26411"/>
                  </a:lnTo>
                  <a:lnTo>
                    <a:pt x="398261" y="26358"/>
                  </a:lnTo>
                  <a:lnTo>
                    <a:pt x="397975" y="26304"/>
                  </a:lnTo>
                  <a:lnTo>
                    <a:pt x="397689" y="26256"/>
                  </a:lnTo>
                  <a:lnTo>
                    <a:pt x="397355" y="26214"/>
                  </a:lnTo>
                  <a:lnTo>
                    <a:pt x="397021" y="26171"/>
                  </a:lnTo>
                  <a:lnTo>
                    <a:pt x="396639" y="26128"/>
                  </a:lnTo>
                  <a:lnTo>
                    <a:pt x="396258" y="26091"/>
                  </a:lnTo>
                  <a:lnTo>
                    <a:pt x="395876" y="26054"/>
                  </a:lnTo>
                  <a:lnTo>
                    <a:pt x="395447" y="26022"/>
                  </a:lnTo>
                  <a:lnTo>
                    <a:pt x="395041" y="25995"/>
                  </a:lnTo>
                  <a:lnTo>
                    <a:pt x="394636" y="25974"/>
                  </a:lnTo>
                  <a:lnTo>
                    <a:pt x="394254" y="25963"/>
                  </a:lnTo>
                  <a:lnTo>
                    <a:pt x="393849" y="25952"/>
                  </a:lnTo>
                  <a:lnTo>
                    <a:pt x="393491" y="25947"/>
                  </a:lnTo>
                  <a:lnTo>
                    <a:pt x="393109" y="25942"/>
                  </a:lnTo>
                  <a:lnTo>
                    <a:pt x="392751" y="25947"/>
                  </a:lnTo>
                  <a:lnTo>
                    <a:pt x="392418" y="25958"/>
                  </a:lnTo>
                  <a:lnTo>
                    <a:pt x="392060" y="25968"/>
                  </a:lnTo>
                  <a:lnTo>
                    <a:pt x="391726" y="25990"/>
                  </a:lnTo>
                  <a:lnTo>
                    <a:pt x="391416" y="26011"/>
                  </a:lnTo>
                  <a:lnTo>
                    <a:pt x="391106" y="26038"/>
                  </a:lnTo>
                  <a:lnTo>
                    <a:pt x="390796" y="26064"/>
                  </a:lnTo>
                  <a:lnTo>
                    <a:pt x="390486" y="26096"/>
                  </a:lnTo>
                  <a:lnTo>
                    <a:pt x="390199" y="26134"/>
                  </a:lnTo>
                  <a:lnTo>
                    <a:pt x="389913" y="26176"/>
                  </a:lnTo>
                  <a:lnTo>
                    <a:pt x="389627" y="26224"/>
                  </a:lnTo>
                  <a:lnTo>
                    <a:pt x="389364" y="26267"/>
                  </a:lnTo>
                  <a:lnTo>
                    <a:pt x="389102" y="26320"/>
                  </a:lnTo>
                  <a:lnTo>
                    <a:pt x="388840" y="26374"/>
                  </a:lnTo>
                  <a:lnTo>
                    <a:pt x="388601" y="26432"/>
                  </a:lnTo>
                  <a:lnTo>
                    <a:pt x="388124" y="26555"/>
                  </a:lnTo>
                  <a:lnTo>
                    <a:pt x="387695" y="26689"/>
                  </a:lnTo>
                  <a:lnTo>
                    <a:pt x="387265" y="26827"/>
                  </a:lnTo>
                  <a:lnTo>
                    <a:pt x="386884" y="26977"/>
                  </a:lnTo>
                  <a:lnTo>
                    <a:pt x="386526" y="27137"/>
                  </a:lnTo>
                  <a:lnTo>
                    <a:pt x="385238" y="27724"/>
                  </a:lnTo>
                  <a:lnTo>
                    <a:pt x="383998" y="28311"/>
                  </a:lnTo>
                  <a:lnTo>
                    <a:pt x="381517" y="29495"/>
                  </a:lnTo>
                  <a:lnTo>
                    <a:pt x="379060" y="30680"/>
                  </a:lnTo>
                  <a:lnTo>
                    <a:pt x="376604" y="31859"/>
                  </a:lnTo>
                  <a:lnTo>
                    <a:pt x="375816" y="32216"/>
                  </a:lnTo>
                  <a:lnTo>
                    <a:pt x="374958" y="32600"/>
                  </a:lnTo>
                  <a:lnTo>
                    <a:pt x="372739" y="33577"/>
                  </a:lnTo>
                  <a:lnTo>
                    <a:pt x="372024" y="32798"/>
                  </a:lnTo>
                  <a:lnTo>
                    <a:pt x="371332" y="32040"/>
                  </a:lnTo>
                  <a:lnTo>
                    <a:pt x="370044" y="30600"/>
                  </a:lnTo>
                  <a:lnTo>
                    <a:pt x="369424" y="29911"/>
                  </a:lnTo>
                  <a:lnTo>
                    <a:pt x="368780" y="29228"/>
                  </a:lnTo>
                  <a:lnTo>
                    <a:pt x="368112" y="28561"/>
                  </a:lnTo>
                  <a:lnTo>
                    <a:pt x="367397" y="27900"/>
                  </a:lnTo>
                  <a:lnTo>
                    <a:pt x="366896" y="27457"/>
                  </a:lnTo>
                  <a:lnTo>
                    <a:pt x="366371" y="27014"/>
                  </a:lnTo>
                  <a:lnTo>
                    <a:pt x="365822" y="26577"/>
                  </a:lnTo>
                  <a:lnTo>
                    <a:pt x="365274" y="26139"/>
                  </a:lnTo>
                  <a:lnTo>
                    <a:pt x="364701" y="25707"/>
                  </a:lnTo>
                  <a:lnTo>
                    <a:pt x="364105" y="25275"/>
                  </a:lnTo>
                  <a:lnTo>
                    <a:pt x="363509" y="24843"/>
                  </a:lnTo>
                  <a:lnTo>
                    <a:pt x="362865" y="24416"/>
                  </a:lnTo>
                  <a:lnTo>
                    <a:pt x="362221" y="23994"/>
                  </a:lnTo>
                  <a:lnTo>
                    <a:pt x="361577" y="23573"/>
                  </a:lnTo>
                  <a:lnTo>
                    <a:pt x="360885" y="23151"/>
                  </a:lnTo>
                  <a:lnTo>
                    <a:pt x="360193" y="22735"/>
                  </a:lnTo>
                  <a:lnTo>
                    <a:pt x="359501" y="22319"/>
                  </a:lnTo>
                  <a:lnTo>
                    <a:pt x="358762" y="21908"/>
                  </a:lnTo>
                  <a:lnTo>
                    <a:pt x="358023" y="21497"/>
                  </a:lnTo>
                  <a:lnTo>
                    <a:pt x="357259" y="21092"/>
                  </a:lnTo>
                  <a:lnTo>
                    <a:pt x="356472" y="20686"/>
                  </a:lnTo>
                  <a:lnTo>
                    <a:pt x="355661" y="20286"/>
                  </a:lnTo>
                  <a:lnTo>
                    <a:pt x="354850" y="19886"/>
                  </a:lnTo>
                  <a:lnTo>
                    <a:pt x="354015" y="19491"/>
                  </a:lnTo>
                  <a:lnTo>
                    <a:pt x="353157" y="19096"/>
                  </a:lnTo>
                  <a:lnTo>
                    <a:pt x="352298" y="18707"/>
                  </a:lnTo>
                  <a:lnTo>
                    <a:pt x="351416" y="18317"/>
                  </a:lnTo>
                  <a:lnTo>
                    <a:pt x="350509" y="17933"/>
                  </a:lnTo>
                  <a:lnTo>
                    <a:pt x="349579" y="17549"/>
                  </a:lnTo>
                  <a:lnTo>
                    <a:pt x="348649" y="17170"/>
                  </a:lnTo>
                  <a:lnTo>
                    <a:pt x="347671" y="16791"/>
                  </a:lnTo>
                  <a:lnTo>
                    <a:pt x="346693" y="16412"/>
                  </a:lnTo>
                  <a:lnTo>
                    <a:pt x="345715" y="16044"/>
                  </a:lnTo>
                  <a:lnTo>
                    <a:pt x="344689" y="15671"/>
                  </a:lnTo>
                  <a:lnTo>
                    <a:pt x="343664" y="15308"/>
                  </a:lnTo>
                  <a:lnTo>
                    <a:pt x="342614" y="14940"/>
                  </a:lnTo>
                  <a:lnTo>
                    <a:pt x="341541" y="14577"/>
                  </a:lnTo>
                  <a:lnTo>
                    <a:pt x="340443" y="14220"/>
                  </a:lnTo>
                  <a:lnTo>
                    <a:pt x="339346" y="13862"/>
                  </a:lnTo>
                  <a:lnTo>
                    <a:pt x="338225" y="13510"/>
                  </a:lnTo>
                  <a:lnTo>
                    <a:pt x="337080" y="13163"/>
                  </a:lnTo>
                  <a:lnTo>
                    <a:pt x="335935" y="12811"/>
                  </a:lnTo>
                  <a:lnTo>
                    <a:pt x="334743" y="12470"/>
                  </a:lnTo>
                  <a:lnTo>
                    <a:pt x="333550" y="12128"/>
                  </a:lnTo>
                  <a:lnTo>
                    <a:pt x="332334" y="11787"/>
                  </a:lnTo>
                  <a:lnTo>
                    <a:pt x="331093" y="11450"/>
                  </a:lnTo>
                  <a:lnTo>
                    <a:pt x="329853" y="11114"/>
                  </a:lnTo>
                  <a:lnTo>
                    <a:pt x="328565" y="10784"/>
                  </a:lnTo>
                  <a:lnTo>
                    <a:pt x="327277" y="10458"/>
                  </a:lnTo>
                  <a:lnTo>
                    <a:pt x="325965" y="10133"/>
                  </a:lnTo>
                  <a:lnTo>
                    <a:pt x="324653" y="9812"/>
                  </a:lnTo>
                  <a:lnTo>
                    <a:pt x="323294" y="9492"/>
                  </a:lnTo>
                  <a:lnTo>
                    <a:pt x="321934" y="9178"/>
                  </a:lnTo>
                  <a:lnTo>
                    <a:pt x="320551" y="8863"/>
                  </a:lnTo>
                  <a:lnTo>
                    <a:pt x="319143" y="8553"/>
                  </a:lnTo>
                  <a:lnTo>
                    <a:pt x="317712" y="8244"/>
                  </a:lnTo>
                  <a:lnTo>
                    <a:pt x="316281" y="7940"/>
                  </a:lnTo>
                  <a:lnTo>
                    <a:pt x="314826" y="7641"/>
                  </a:lnTo>
                  <a:lnTo>
                    <a:pt x="313347" y="7342"/>
                  </a:lnTo>
                  <a:lnTo>
                    <a:pt x="311845" y="7043"/>
                  </a:lnTo>
                  <a:lnTo>
                    <a:pt x="310318" y="6750"/>
                  </a:lnTo>
                  <a:lnTo>
                    <a:pt x="308792" y="6462"/>
                  </a:lnTo>
                  <a:lnTo>
                    <a:pt x="307217" y="6174"/>
                  </a:lnTo>
                  <a:lnTo>
                    <a:pt x="305643" y="5891"/>
                  </a:lnTo>
                  <a:lnTo>
                    <a:pt x="304045" y="5613"/>
                  </a:lnTo>
                  <a:lnTo>
                    <a:pt x="302447" y="5336"/>
                  </a:lnTo>
                  <a:lnTo>
                    <a:pt x="300801" y="5059"/>
                  </a:lnTo>
                  <a:lnTo>
                    <a:pt x="299155" y="4786"/>
                  </a:lnTo>
                  <a:lnTo>
                    <a:pt x="297080" y="4461"/>
                  </a:lnTo>
                  <a:lnTo>
                    <a:pt x="294981" y="4141"/>
                  </a:lnTo>
                  <a:lnTo>
                    <a:pt x="292858" y="3831"/>
                  </a:lnTo>
                  <a:lnTo>
                    <a:pt x="290735" y="3538"/>
                  </a:lnTo>
                  <a:lnTo>
                    <a:pt x="288589" y="3255"/>
                  </a:lnTo>
                  <a:lnTo>
                    <a:pt x="286418" y="2983"/>
                  </a:lnTo>
                  <a:lnTo>
                    <a:pt x="285321" y="2850"/>
                  </a:lnTo>
                  <a:lnTo>
                    <a:pt x="284248" y="2722"/>
                  </a:lnTo>
                  <a:lnTo>
                    <a:pt x="283150" y="2599"/>
                  </a:lnTo>
                  <a:lnTo>
                    <a:pt x="282053" y="2476"/>
                  </a:lnTo>
                  <a:lnTo>
                    <a:pt x="280932" y="2359"/>
                  </a:lnTo>
                  <a:lnTo>
                    <a:pt x="279835" y="2241"/>
                  </a:lnTo>
                  <a:lnTo>
                    <a:pt x="278714" y="2129"/>
                  </a:lnTo>
                  <a:lnTo>
                    <a:pt x="277593" y="2023"/>
                  </a:lnTo>
                  <a:lnTo>
                    <a:pt x="276472" y="1916"/>
                  </a:lnTo>
                  <a:lnTo>
                    <a:pt x="275351" y="1815"/>
                  </a:lnTo>
                  <a:lnTo>
                    <a:pt x="274230" y="1719"/>
                  </a:lnTo>
                  <a:lnTo>
                    <a:pt x="273109" y="1622"/>
                  </a:lnTo>
                  <a:lnTo>
                    <a:pt x="271964" y="1526"/>
                  </a:lnTo>
                  <a:lnTo>
                    <a:pt x="270819" y="1441"/>
                  </a:lnTo>
                  <a:lnTo>
                    <a:pt x="269674" y="1356"/>
                  </a:lnTo>
                  <a:lnTo>
                    <a:pt x="268529" y="1276"/>
                  </a:lnTo>
                  <a:lnTo>
                    <a:pt x="267360" y="1196"/>
                  </a:lnTo>
                  <a:lnTo>
                    <a:pt x="266215" y="1121"/>
                  </a:lnTo>
                  <a:lnTo>
                    <a:pt x="265047" y="1052"/>
                  </a:lnTo>
                  <a:lnTo>
                    <a:pt x="263878" y="982"/>
                  </a:lnTo>
                  <a:lnTo>
                    <a:pt x="262709" y="918"/>
                  </a:lnTo>
                  <a:lnTo>
                    <a:pt x="261540" y="860"/>
                  </a:lnTo>
                  <a:lnTo>
                    <a:pt x="260371" y="806"/>
                  </a:lnTo>
                  <a:lnTo>
                    <a:pt x="259179" y="753"/>
                  </a:lnTo>
                  <a:lnTo>
                    <a:pt x="258010" y="705"/>
                  </a:lnTo>
                  <a:lnTo>
                    <a:pt x="256817" y="657"/>
                  </a:lnTo>
                  <a:lnTo>
                    <a:pt x="255625" y="619"/>
                  </a:lnTo>
                  <a:lnTo>
                    <a:pt x="254408" y="582"/>
                  </a:lnTo>
                  <a:lnTo>
                    <a:pt x="253216" y="545"/>
                  </a:lnTo>
                  <a:lnTo>
                    <a:pt x="251999" y="518"/>
                  </a:lnTo>
                  <a:lnTo>
                    <a:pt x="250807" y="491"/>
                  </a:lnTo>
                  <a:lnTo>
                    <a:pt x="249590" y="470"/>
                  </a:lnTo>
                  <a:lnTo>
                    <a:pt x="248374" y="449"/>
                  </a:lnTo>
                  <a:lnTo>
                    <a:pt x="247157" y="438"/>
                  </a:lnTo>
                  <a:lnTo>
                    <a:pt x="245917" y="427"/>
                  </a:lnTo>
                  <a:lnTo>
                    <a:pt x="244701" y="422"/>
                  </a:lnTo>
                  <a:lnTo>
                    <a:pt x="243460" y="417"/>
                  </a:lnTo>
                  <a:lnTo>
                    <a:pt x="242220" y="422"/>
                  </a:lnTo>
                  <a:lnTo>
                    <a:pt x="240980" y="427"/>
                  </a:lnTo>
                  <a:lnTo>
                    <a:pt x="239739" y="438"/>
                  </a:lnTo>
                  <a:lnTo>
                    <a:pt x="238475" y="454"/>
                  </a:lnTo>
                  <a:lnTo>
                    <a:pt x="237235" y="470"/>
                  </a:lnTo>
                  <a:lnTo>
                    <a:pt x="235971" y="497"/>
                  </a:lnTo>
                  <a:lnTo>
                    <a:pt x="234706" y="523"/>
                  </a:lnTo>
                  <a:lnTo>
                    <a:pt x="233442" y="555"/>
                  </a:lnTo>
                  <a:lnTo>
                    <a:pt x="232178" y="587"/>
                  </a:lnTo>
                  <a:lnTo>
                    <a:pt x="230890" y="630"/>
                  </a:lnTo>
                  <a:lnTo>
                    <a:pt x="229626" y="673"/>
                  </a:lnTo>
                  <a:lnTo>
                    <a:pt x="228338" y="721"/>
                  </a:lnTo>
                  <a:lnTo>
                    <a:pt x="227050" y="774"/>
                  </a:lnTo>
                  <a:lnTo>
                    <a:pt x="225762" y="833"/>
                  </a:lnTo>
                  <a:lnTo>
                    <a:pt x="224474" y="897"/>
                  </a:lnTo>
                  <a:lnTo>
                    <a:pt x="223520" y="945"/>
                  </a:lnTo>
                  <a:lnTo>
                    <a:pt x="222566" y="998"/>
                  </a:lnTo>
                  <a:lnTo>
                    <a:pt x="221635" y="1057"/>
                  </a:lnTo>
                  <a:lnTo>
                    <a:pt x="220705" y="1116"/>
                  </a:lnTo>
                  <a:lnTo>
                    <a:pt x="219775" y="1185"/>
                  </a:lnTo>
                  <a:lnTo>
                    <a:pt x="218869" y="1249"/>
                  </a:lnTo>
                  <a:lnTo>
                    <a:pt x="217962" y="1324"/>
                  </a:lnTo>
                  <a:lnTo>
                    <a:pt x="217056" y="1398"/>
                  </a:lnTo>
                  <a:lnTo>
                    <a:pt x="216173" y="1478"/>
                  </a:lnTo>
                  <a:lnTo>
                    <a:pt x="215291" y="1564"/>
                  </a:lnTo>
                  <a:lnTo>
                    <a:pt x="214432" y="1649"/>
                  </a:lnTo>
                  <a:lnTo>
                    <a:pt x="213573" y="1740"/>
                  </a:lnTo>
                  <a:lnTo>
                    <a:pt x="212715" y="1831"/>
                  </a:lnTo>
                  <a:lnTo>
                    <a:pt x="211880" y="1932"/>
                  </a:lnTo>
                  <a:lnTo>
                    <a:pt x="211045" y="2033"/>
                  </a:lnTo>
                  <a:lnTo>
                    <a:pt x="210210" y="2135"/>
                  </a:lnTo>
                  <a:lnTo>
                    <a:pt x="209399" y="2241"/>
                  </a:lnTo>
                  <a:lnTo>
                    <a:pt x="208588" y="2353"/>
                  </a:lnTo>
                  <a:lnTo>
                    <a:pt x="207801" y="2471"/>
                  </a:lnTo>
                  <a:lnTo>
                    <a:pt x="207014" y="2588"/>
                  </a:lnTo>
                  <a:lnTo>
                    <a:pt x="206251" y="2711"/>
                  </a:lnTo>
                  <a:lnTo>
                    <a:pt x="205487" y="2834"/>
                  </a:lnTo>
                  <a:lnTo>
                    <a:pt x="204724" y="2962"/>
                  </a:lnTo>
                  <a:lnTo>
                    <a:pt x="203985" y="3095"/>
                  </a:lnTo>
                  <a:lnTo>
                    <a:pt x="203269" y="3228"/>
                  </a:lnTo>
                  <a:lnTo>
                    <a:pt x="202530" y="3367"/>
                  </a:lnTo>
                  <a:lnTo>
                    <a:pt x="201814" y="3511"/>
                  </a:lnTo>
                  <a:lnTo>
                    <a:pt x="201122" y="3655"/>
                  </a:lnTo>
                  <a:lnTo>
                    <a:pt x="200431" y="3799"/>
                  </a:lnTo>
                  <a:lnTo>
                    <a:pt x="199763" y="3954"/>
                  </a:lnTo>
                  <a:lnTo>
                    <a:pt x="199095" y="4109"/>
                  </a:lnTo>
                  <a:lnTo>
                    <a:pt x="198427" y="4264"/>
                  </a:lnTo>
                  <a:lnTo>
                    <a:pt x="196638" y="4706"/>
                  </a:lnTo>
                  <a:lnTo>
                    <a:pt x="194873" y="5155"/>
                  </a:lnTo>
                  <a:lnTo>
                    <a:pt x="193108" y="5603"/>
                  </a:lnTo>
                  <a:lnTo>
                    <a:pt x="191367" y="6056"/>
                  </a:lnTo>
                  <a:lnTo>
                    <a:pt x="189650" y="6510"/>
                  </a:lnTo>
                  <a:lnTo>
                    <a:pt x="187932" y="6969"/>
                  </a:lnTo>
                  <a:lnTo>
                    <a:pt x="184521" y="7892"/>
                  </a:lnTo>
                  <a:lnTo>
                    <a:pt x="181158" y="8820"/>
                  </a:lnTo>
                  <a:lnTo>
                    <a:pt x="177771" y="9748"/>
                  </a:lnTo>
                  <a:lnTo>
                    <a:pt x="174384" y="10671"/>
                  </a:lnTo>
                  <a:lnTo>
                    <a:pt x="170973" y="11595"/>
                  </a:lnTo>
                  <a:lnTo>
                    <a:pt x="165678" y="13014"/>
                  </a:lnTo>
                  <a:lnTo>
                    <a:pt x="163054" y="13723"/>
                  </a:lnTo>
                  <a:lnTo>
                    <a:pt x="160383" y="14428"/>
                  </a:lnTo>
                  <a:lnTo>
                    <a:pt x="157711" y="15132"/>
                  </a:lnTo>
                  <a:lnTo>
                    <a:pt x="155016" y="15831"/>
                  </a:lnTo>
                  <a:lnTo>
                    <a:pt x="152273" y="16525"/>
                  </a:lnTo>
                  <a:lnTo>
                    <a:pt x="150913" y="16866"/>
                  </a:lnTo>
                  <a:lnTo>
                    <a:pt x="149506" y="17207"/>
                  </a:lnTo>
                  <a:lnTo>
                    <a:pt x="148910" y="17352"/>
                  </a:lnTo>
                  <a:lnTo>
                    <a:pt x="148290" y="17490"/>
                  </a:lnTo>
                  <a:lnTo>
                    <a:pt x="147646" y="17624"/>
                  </a:lnTo>
                  <a:lnTo>
                    <a:pt x="146978" y="17757"/>
                  </a:lnTo>
                  <a:lnTo>
                    <a:pt x="146310" y="17885"/>
                  </a:lnTo>
                  <a:lnTo>
                    <a:pt x="145594" y="18013"/>
                  </a:lnTo>
                  <a:lnTo>
                    <a:pt x="144903" y="18130"/>
                  </a:lnTo>
                  <a:lnTo>
                    <a:pt x="144187" y="18253"/>
                  </a:lnTo>
                  <a:lnTo>
                    <a:pt x="143448" y="18371"/>
                  </a:lnTo>
                  <a:lnTo>
                    <a:pt x="142708" y="18483"/>
                  </a:lnTo>
                  <a:lnTo>
                    <a:pt x="141206" y="18701"/>
                  </a:lnTo>
                  <a:lnTo>
                    <a:pt x="139679" y="18915"/>
                  </a:lnTo>
                  <a:lnTo>
                    <a:pt x="138153" y="19112"/>
                  </a:lnTo>
                  <a:lnTo>
                    <a:pt x="137246" y="19230"/>
                  </a:lnTo>
                  <a:lnTo>
                    <a:pt x="136364" y="19331"/>
                  </a:lnTo>
                  <a:lnTo>
                    <a:pt x="135505" y="19427"/>
                  </a:lnTo>
                  <a:lnTo>
                    <a:pt x="134670" y="19512"/>
                  </a:lnTo>
                  <a:lnTo>
                    <a:pt x="133859" y="19592"/>
                  </a:lnTo>
                  <a:lnTo>
                    <a:pt x="133072" y="19656"/>
                  </a:lnTo>
                  <a:lnTo>
                    <a:pt x="132309" y="19715"/>
                  </a:lnTo>
                  <a:lnTo>
                    <a:pt x="131545" y="19768"/>
                  </a:lnTo>
                  <a:lnTo>
                    <a:pt x="130806" y="19806"/>
                  </a:lnTo>
                  <a:lnTo>
                    <a:pt x="130114" y="19838"/>
                  </a:lnTo>
                  <a:lnTo>
                    <a:pt x="129423" y="19854"/>
                  </a:lnTo>
                  <a:lnTo>
                    <a:pt x="128731" y="19865"/>
                  </a:lnTo>
                  <a:lnTo>
                    <a:pt x="128087" y="19865"/>
                  </a:lnTo>
                  <a:lnTo>
                    <a:pt x="127443" y="19854"/>
                  </a:lnTo>
                  <a:lnTo>
                    <a:pt x="126823" y="19838"/>
                  </a:lnTo>
                  <a:lnTo>
                    <a:pt x="126226" y="19806"/>
                  </a:lnTo>
                  <a:lnTo>
                    <a:pt x="125630" y="19763"/>
                  </a:lnTo>
                  <a:lnTo>
                    <a:pt x="125058" y="19715"/>
                  </a:lnTo>
                  <a:lnTo>
                    <a:pt x="124485" y="19651"/>
                  </a:lnTo>
                  <a:lnTo>
                    <a:pt x="123937" y="19576"/>
                  </a:lnTo>
                  <a:lnTo>
                    <a:pt x="123412" y="19496"/>
                  </a:lnTo>
                  <a:lnTo>
                    <a:pt x="122887" y="19400"/>
                  </a:lnTo>
                  <a:lnTo>
                    <a:pt x="122386" y="19294"/>
                  </a:lnTo>
                  <a:lnTo>
                    <a:pt x="121885" y="19176"/>
                  </a:lnTo>
                  <a:lnTo>
                    <a:pt x="121408" y="19048"/>
                  </a:lnTo>
                  <a:lnTo>
                    <a:pt x="120931" y="18909"/>
                  </a:lnTo>
                  <a:lnTo>
                    <a:pt x="120478" y="18760"/>
                  </a:lnTo>
                  <a:lnTo>
                    <a:pt x="120025" y="18595"/>
                  </a:lnTo>
                  <a:lnTo>
                    <a:pt x="119572" y="18424"/>
                  </a:lnTo>
                  <a:lnTo>
                    <a:pt x="119142" y="18237"/>
                  </a:lnTo>
                  <a:lnTo>
                    <a:pt x="118713" y="18040"/>
                  </a:lnTo>
                  <a:lnTo>
                    <a:pt x="118284" y="17826"/>
                  </a:lnTo>
                  <a:lnTo>
                    <a:pt x="116996" y="17154"/>
                  </a:lnTo>
                  <a:lnTo>
                    <a:pt x="115731" y="16476"/>
                  </a:lnTo>
                  <a:lnTo>
                    <a:pt x="114515" y="15799"/>
                  </a:lnTo>
                  <a:lnTo>
                    <a:pt x="113322" y="15116"/>
                  </a:lnTo>
                  <a:lnTo>
                    <a:pt x="112130" y="14433"/>
                  </a:lnTo>
                  <a:lnTo>
                    <a:pt x="110985" y="13750"/>
                  </a:lnTo>
                  <a:lnTo>
                    <a:pt x="109840" y="13062"/>
                  </a:lnTo>
                  <a:lnTo>
                    <a:pt x="108695" y="12373"/>
                  </a:lnTo>
                  <a:lnTo>
                    <a:pt x="106453" y="10997"/>
                  </a:lnTo>
                  <a:lnTo>
                    <a:pt x="104235" y="9615"/>
                  </a:lnTo>
                  <a:lnTo>
                    <a:pt x="102016" y="8233"/>
                  </a:lnTo>
                  <a:lnTo>
                    <a:pt x="99750" y="6857"/>
                  </a:lnTo>
                  <a:lnTo>
                    <a:pt x="99035" y="6414"/>
                  </a:lnTo>
                  <a:lnTo>
                    <a:pt x="98343" y="5971"/>
                  </a:lnTo>
                  <a:lnTo>
                    <a:pt x="96984" y="5075"/>
                  </a:lnTo>
                  <a:lnTo>
                    <a:pt x="96268" y="4632"/>
                  </a:lnTo>
                  <a:lnTo>
                    <a:pt x="95552" y="4194"/>
                  </a:lnTo>
                  <a:lnTo>
                    <a:pt x="95147" y="3975"/>
                  </a:lnTo>
                  <a:lnTo>
                    <a:pt x="94765" y="3757"/>
                  </a:lnTo>
                  <a:lnTo>
                    <a:pt x="94336" y="3538"/>
                  </a:lnTo>
                  <a:lnTo>
                    <a:pt x="93907" y="3325"/>
                  </a:lnTo>
                  <a:lnTo>
                    <a:pt x="93358" y="3074"/>
                  </a:lnTo>
                  <a:lnTo>
                    <a:pt x="92786" y="2828"/>
                  </a:lnTo>
                  <a:lnTo>
                    <a:pt x="92189" y="2594"/>
                  </a:lnTo>
                  <a:lnTo>
                    <a:pt x="91569" y="2369"/>
                  </a:lnTo>
                  <a:lnTo>
                    <a:pt x="90925" y="2156"/>
                  </a:lnTo>
                  <a:lnTo>
                    <a:pt x="90281" y="1953"/>
                  </a:lnTo>
                  <a:lnTo>
                    <a:pt x="89589" y="1761"/>
                  </a:lnTo>
                  <a:lnTo>
                    <a:pt x="88898" y="1580"/>
                  </a:lnTo>
                  <a:lnTo>
                    <a:pt x="88158" y="1404"/>
                  </a:lnTo>
                  <a:lnTo>
                    <a:pt x="87419" y="1244"/>
                  </a:lnTo>
                  <a:lnTo>
                    <a:pt x="86656" y="1089"/>
                  </a:lnTo>
                  <a:lnTo>
                    <a:pt x="85845" y="950"/>
                  </a:lnTo>
                  <a:lnTo>
                    <a:pt x="85034" y="817"/>
                  </a:lnTo>
                  <a:lnTo>
                    <a:pt x="84199" y="694"/>
                  </a:lnTo>
                  <a:lnTo>
                    <a:pt x="83340" y="582"/>
                  </a:lnTo>
                  <a:lnTo>
                    <a:pt x="82458" y="481"/>
                  </a:lnTo>
                  <a:lnTo>
                    <a:pt x="81551" y="390"/>
                  </a:lnTo>
                  <a:lnTo>
                    <a:pt x="80621" y="305"/>
                  </a:lnTo>
                  <a:lnTo>
                    <a:pt x="79691" y="235"/>
                  </a:lnTo>
                  <a:lnTo>
                    <a:pt x="78713" y="171"/>
                  </a:lnTo>
                  <a:lnTo>
                    <a:pt x="77711" y="118"/>
                  </a:lnTo>
                  <a:lnTo>
                    <a:pt x="76685" y="75"/>
                  </a:lnTo>
                  <a:lnTo>
                    <a:pt x="75660" y="43"/>
                  </a:lnTo>
                  <a:lnTo>
                    <a:pt x="74586" y="22"/>
                  </a:lnTo>
                  <a:lnTo>
                    <a:pt x="73513" y="6"/>
                  </a:lnTo>
                  <a:lnTo>
                    <a:pt x="72392"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nvGrpSpPr>
            <p:cNvPr id="8" name="Group 7">
              <a:extLst>
                <a:ext uri="{FF2B5EF4-FFF2-40B4-BE49-F238E27FC236}">
                  <a16:creationId xmlns:a16="http://schemas.microsoft.com/office/drawing/2014/main" id="{F5406981-F165-E54C-B575-A5CFF1CD0453}"/>
                </a:ext>
              </a:extLst>
            </p:cNvPr>
            <p:cNvGrpSpPr/>
            <p:nvPr/>
          </p:nvGrpSpPr>
          <p:grpSpPr>
            <a:xfrm>
              <a:off x="9152652" y="2016495"/>
              <a:ext cx="2368997" cy="853147"/>
              <a:chOff x="9138699" y="1982864"/>
              <a:chExt cx="2368997" cy="853147"/>
            </a:xfrm>
          </p:grpSpPr>
          <p:sp>
            <p:nvSpPr>
              <p:cNvPr id="61" name="Google Shape;1387;p39">
                <a:extLst>
                  <a:ext uri="{FF2B5EF4-FFF2-40B4-BE49-F238E27FC236}">
                    <a16:creationId xmlns:a16="http://schemas.microsoft.com/office/drawing/2014/main" id="{EE320B6E-6CAD-7649-89E4-CCF17C662914}"/>
                  </a:ext>
                </a:extLst>
              </p:cNvPr>
              <p:cNvSpPr/>
              <p:nvPr/>
            </p:nvSpPr>
            <p:spPr>
              <a:xfrm>
                <a:off x="9138699" y="1982864"/>
                <a:ext cx="2368997" cy="794288"/>
              </a:xfrm>
              <a:custGeom>
                <a:avLst/>
                <a:gdLst/>
                <a:ahLst/>
                <a:cxnLst/>
                <a:rect l="l" t="t" r="r" b="b"/>
                <a:pathLst>
                  <a:path w="95846" h="31458" extrusionOk="0">
                    <a:moveTo>
                      <a:pt x="60248" y="1"/>
                    </a:moveTo>
                    <a:lnTo>
                      <a:pt x="58530" y="14"/>
                    </a:lnTo>
                    <a:lnTo>
                      <a:pt x="56812" y="55"/>
                    </a:lnTo>
                    <a:lnTo>
                      <a:pt x="55093" y="109"/>
                    </a:lnTo>
                    <a:lnTo>
                      <a:pt x="51657" y="231"/>
                    </a:lnTo>
                    <a:lnTo>
                      <a:pt x="48207" y="366"/>
                    </a:lnTo>
                    <a:lnTo>
                      <a:pt x="46664" y="420"/>
                    </a:lnTo>
                    <a:lnTo>
                      <a:pt x="45122" y="488"/>
                    </a:lnTo>
                    <a:lnTo>
                      <a:pt x="42051" y="623"/>
                    </a:lnTo>
                    <a:lnTo>
                      <a:pt x="40508" y="677"/>
                    </a:lnTo>
                    <a:lnTo>
                      <a:pt x="38966" y="732"/>
                    </a:lnTo>
                    <a:lnTo>
                      <a:pt x="37424" y="772"/>
                    </a:lnTo>
                    <a:lnTo>
                      <a:pt x="35881" y="799"/>
                    </a:lnTo>
                    <a:lnTo>
                      <a:pt x="31619" y="799"/>
                    </a:lnTo>
                    <a:lnTo>
                      <a:pt x="27357" y="745"/>
                    </a:lnTo>
                    <a:lnTo>
                      <a:pt x="23095" y="691"/>
                    </a:lnTo>
                    <a:lnTo>
                      <a:pt x="20958" y="677"/>
                    </a:lnTo>
                    <a:lnTo>
                      <a:pt x="18834" y="691"/>
                    </a:lnTo>
                    <a:lnTo>
                      <a:pt x="18103" y="691"/>
                    </a:lnTo>
                    <a:lnTo>
                      <a:pt x="17372" y="718"/>
                    </a:lnTo>
                    <a:lnTo>
                      <a:pt x="16655" y="745"/>
                    </a:lnTo>
                    <a:lnTo>
                      <a:pt x="15925" y="786"/>
                    </a:lnTo>
                    <a:lnTo>
                      <a:pt x="15208" y="840"/>
                    </a:lnTo>
                    <a:lnTo>
                      <a:pt x="14490" y="907"/>
                    </a:lnTo>
                    <a:lnTo>
                      <a:pt x="13773" y="989"/>
                    </a:lnTo>
                    <a:lnTo>
                      <a:pt x="13043" y="1070"/>
                    </a:lnTo>
                    <a:lnTo>
                      <a:pt x="12326" y="1164"/>
                    </a:lnTo>
                    <a:lnTo>
                      <a:pt x="11609" y="1273"/>
                    </a:lnTo>
                    <a:lnTo>
                      <a:pt x="10892" y="1381"/>
                    </a:lnTo>
                    <a:lnTo>
                      <a:pt x="10188" y="1516"/>
                    </a:lnTo>
                    <a:lnTo>
                      <a:pt x="9471" y="1652"/>
                    </a:lnTo>
                    <a:lnTo>
                      <a:pt x="8754" y="1800"/>
                    </a:lnTo>
                    <a:lnTo>
                      <a:pt x="8037" y="1949"/>
                    </a:lnTo>
                    <a:lnTo>
                      <a:pt x="7320" y="2125"/>
                    </a:lnTo>
                    <a:lnTo>
                      <a:pt x="6927" y="2233"/>
                    </a:lnTo>
                    <a:lnTo>
                      <a:pt x="6535" y="2355"/>
                    </a:lnTo>
                    <a:lnTo>
                      <a:pt x="6170" y="2490"/>
                    </a:lnTo>
                    <a:lnTo>
                      <a:pt x="5804" y="2639"/>
                    </a:lnTo>
                    <a:lnTo>
                      <a:pt x="5453" y="2802"/>
                    </a:lnTo>
                    <a:lnTo>
                      <a:pt x="5114" y="2977"/>
                    </a:lnTo>
                    <a:lnTo>
                      <a:pt x="4790" y="3167"/>
                    </a:lnTo>
                    <a:lnTo>
                      <a:pt x="4478" y="3370"/>
                    </a:lnTo>
                    <a:lnTo>
                      <a:pt x="4167" y="3586"/>
                    </a:lnTo>
                    <a:lnTo>
                      <a:pt x="3883" y="3816"/>
                    </a:lnTo>
                    <a:lnTo>
                      <a:pt x="3599" y="4060"/>
                    </a:lnTo>
                    <a:lnTo>
                      <a:pt x="3328" y="4303"/>
                    </a:lnTo>
                    <a:lnTo>
                      <a:pt x="3071" y="4560"/>
                    </a:lnTo>
                    <a:lnTo>
                      <a:pt x="2828" y="4818"/>
                    </a:lnTo>
                    <a:lnTo>
                      <a:pt x="2598" y="5088"/>
                    </a:lnTo>
                    <a:lnTo>
                      <a:pt x="2368" y="5372"/>
                    </a:lnTo>
                    <a:lnTo>
                      <a:pt x="2165" y="5656"/>
                    </a:lnTo>
                    <a:lnTo>
                      <a:pt x="1962" y="5954"/>
                    </a:lnTo>
                    <a:lnTo>
                      <a:pt x="1772" y="6252"/>
                    </a:lnTo>
                    <a:lnTo>
                      <a:pt x="1597" y="6549"/>
                    </a:lnTo>
                    <a:lnTo>
                      <a:pt x="1421" y="6861"/>
                    </a:lnTo>
                    <a:lnTo>
                      <a:pt x="1272" y="7172"/>
                    </a:lnTo>
                    <a:lnTo>
                      <a:pt x="1123" y="7483"/>
                    </a:lnTo>
                    <a:lnTo>
                      <a:pt x="988" y="7808"/>
                    </a:lnTo>
                    <a:lnTo>
                      <a:pt x="866" y="8119"/>
                    </a:lnTo>
                    <a:lnTo>
                      <a:pt x="744" y="8443"/>
                    </a:lnTo>
                    <a:lnTo>
                      <a:pt x="649" y="8768"/>
                    </a:lnTo>
                    <a:lnTo>
                      <a:pt x="555" y="9079"/>
                    </a:lnTo>
                    <a:lnTo>
                      <a:pt x="474" y="9404"/>
                    </a:lnTo>
                    <a:lnTo>
                      <a:pt x="392" y="9729"/>
                    </a:lnTo>
                    <a:lnTo>
                      <a:pt x="338" y="10040"/>
                    </a:lnTo>
                    <a:lnTo>
                      <a:pt x="284" y="10351"/>
                    </a:lnTo>
                    <a:lnTo>
                      <a:pt x="203" y="10919"/>
                    </a:lnTo>
                    <a:lnTo>
                      <a:pt x="149" y="11474"/>
                    </a:lnTo>
                    <a:lnTo>
                      <a:pt x="95" y="12029"/>
                    </a:lnTo>
                    <a:lnTo>
                      <a:pt x="54" y="12584"/>
                    </a:lnTo>
                    <a:lnTo>
                      <a:pt x="27" y="13152"/>
                    </a:lnTo>
                    <a:lnTo>
                      <a:pt x="14" y="13707"/>
                    </a:lnTo>
                    <a:lnTo>
                      <a:pt x="0" y="14261"/>
                    </a:lnTo>
                    <a:lnTo>
                      <a:pt x="0" y="14816"/>
                    </a:lnTo>
                    <a:lnTo>
                      <a:pt x="14" y="15384"/>
                    </a:lnTo>
                    <a:lnTo>
                      <a:pt x="27" y="15939"/>
                    </a:lnTo>
                    <a:lnTo>
                      <a:pt x="95" y="17062"/>
                    </a:lnTo>
                    <a:lnTo>
                      <a:pt x="176" y="18171"/>
                    </a:lnTo>
                    <a:lnTo>
                      <a:pt x="284" y="19294"/>
                    </a:lnTo>
                    <a:lnTo>
                      <a:pt x="392" y="20255"/>
                    </a:lnTo>
                    <a:lnTo>
                      <a:pt x="514" y="21216"/>
                    </a:lnTo>
                    <a:lnTo>
                      <a:pt x="663" y="22163"/>
                    </a:lnTo>
                    <a:lnTo>
                      <a:pt x="744" y="22636"/>
                    </a:lnTo>
                    <a:lnTo>
                      <a:pt x="839" y="23110"/>
                    </a:lnTo>
                    <a:lnTo>
                      <a:pt x="934" y="23570"/>
                    </a:lnTo>
                    <a:lnTo>
                      <a:pt x="1055" y="24043"/>
                    </a:lnTo>
                    <a:lnTo>
                      <a:pt x="1177" y="24503"/>
                    </a:lnTo>
                    <a:lnTo>
                      <a:pt x="1312" y="24963"/>
                    </a:lnTo>
                    <a:lnTo>
                      <a:pt x="1461" y="25423"/>
                    </a:lnTo>
                    <a:lnTo>
                      <a:pt x="1637" y="25870"/>
                    </a:lnTo>
                    <a:lnTo>
                      <a:pt x="1813" y="26330"/>
                    </a:lnTo>
                    <a:lnTo>
                      <a:pt x="2016" y="26776"/>
                    </a:lnTo>
                    <a:lnTo>
                      <a:pt x="2165" y="27060"/>
                    </a:lnTo>
                    <a:lnTo>
                      <a:pt x="2246" y="27196"/>
                    </a:lnTo>
                    <a:lnTo>
                      <a:pt x="2327" y="27318"/>
                    </a:lnTo>
                    <a:lnTo>
                      <a:pt x="2422" y="27426"/>
                    </a:lnTo>
                    <a:lnTo>
                      <a:pt x="2517" y="27534"/>
                    </a:lnTo>
                    <a:lnTo>
                      <a:pt x="2611" y="27629"/>
                    </a:lnTo>
                    <a:lnTo>
                      <a:pt x="2719" y="27710"/>
                    </a:lnTo>
                    <a:lnTo>
                      <a:pt x="2828" y="27791"/>
                    </a:lnTo>
                    <a:lnTo>
                      <a:pt x="2950" y="27859"/>
                    </a:lnTo>
                    <a:lnTo>
                      <a:pt x="3085" y="27913"/>
                    </a:lnTo>
                    <a:lnTo>
                      <a:pt x="3220" y="27953"/>
                    </a:lnTo>
                    <a:lnTo>
                      <a:pt x="3369" y="27981"/>
                    </a:lnTo>
                    <a:lnTo>
                      <a:pt x="3531" y="27994"/>
                    </a:lnTo>
                    <a:lnTo>
                      <a:pt x="3707" y="28008"/>
                    </a:lnTo>
                    <a:lnTo>
                      <a:pt x="3897" y="28008"/>
                    </a:lnTo>
                    <a:lnTo>
                      <a:pt x="5155" y="27940"/>
                    </a:lnTo>
                    <a:lnTo>
                      <a:pt x="6413" y="27899"/>
                    </a:lnTo>
                    <a:lnTo>
                      <a:pt x="7671" y="27899"/>
                    </a:lnTo>
                    <a:lnTo>
                      <a:pt x="8930" y="27913"/>
                    </a:lnTo>
                    <a:lnTo>
                      <a:pt x="10188" y="27953"/>
                    </a:lnTo>
                    <a:lnTo>
                      <a:pt x="11446" y="28008"/>
                    </a:lnTo>
                    <a:lnTo>
                      <a:pt x="12705" y="28089"/>
                    </a:lnTo>
                    <a:lnTo>
                      <a:pt x="13949" y="28170"/>
                    </a:lnTo>
                    <a:lnTo>
                      <a:pt x="15208" y="28265"/>
                    </a:lnTo>
                    <a:lnTo>
                      <a:pt x="16466" y="28373"/>
                    </a:lnTo>
                    <a:lnTo>
                      <a:pt x="18969" y="28589"/>
                    </a:lnTo>
                    <a:lnTo>
                      <a:pt x="21485" y="28806"/>
                    </a:lnTo>
                    <a:lnTo>
                      <a:pt x="22730" y="28901"/>
                    </a:lnTo>
                    <a:lnTo>
                      <a:pt x="23988" y="28995"/>
                    </a:lnTo>
                    <a:lnTo>
                      <a:pt x="24475" y="29022"/>
                    </a:lnTo>
                    <a:lnTo>
                      <a:pt x="24963" y="29036"/>
                    </a:lnTo>
                    <a:lnTo>
                      <a:pt x="25937" y="29036"/>
                    </a:lnTo>
                    <a:lnTo>
                      <a:pt x="26911" y="29022"/>
                    </a:lnTo>
                    <a:lnTo>
                      <a:pt x="27885" y="28982"/>
                    </a:lnTo>
                    <a:lnTo>
                      <a:pt x="28210" y="28968"/>
                    </a:lnTo>
                    <a:lnTo>
                      <a:pt x="28534" y="28928"/>
                    </a:lnTo>
                    <a:lnTo>
                      <a:pt x="29184" y="28833"/>
                    </a:lnTo>
                    <a:lnTo>
                      <a:pt x="29833" y="28738"/>
                    </a:lnTo>
                    <a:lnTo>
                      <a:pt x="30158" y="28698"/>
                    </a:lnTo>
                    <a:lnTo>
                      <a:pt x="30483" y="28684"/>
                    </a:lnTo>
                    <a:lnTo>
                      <a:pt x="31092" y="28671"/>
                    </a:lnTo>
                    <a:lnTo>
                      <a:pt x="35272" y="28671"/>
                    </a:lnTo>
                    <a:lnTo>
                      <a:pt x="35962" y="28657"/>
                    </a:lnTo>
                    <a:lnTo>
                      <a:pt x="36652" y="28630"/>
                    </a:lnTo>
                    <a:lnTo>
                      <a:pt x="38032" y="28576"/>
                    </a:lnTo>
                    <a:lnTo>
                      <a:pt x="38709" y="28562"/>
                    </a:lnTo>
                    <a:lnTo>
                      <a:pt x="39399" y="28549"/>
                    </a:lnTo>
                    <a:lnTo>
                      <a:pt x="40089" y="28535"/>
                    </a:lnTo>
                    <a:lnTo>
                      <a:pt x="40779" y="28549"/>
                    </a:lnTo>
                    <a:lnTo>
                      <a:pt x="41875" y="28589"/>
                    </a:lnTo>
                    <a:lnTo>
                      <a:pt x="42984" y="28643"/>
                    </a:lnTo>
                    <a:lnTo>
                      <a:pt x="45203" y="28752"/>
                    </a:lnTo>
                    <a:lnTo>
                      <a:pt x="47422" y="28901"/>
                    </a:lnTo>
                    <a:lnTo>
                      <a:pt x="49627" y="29049"/>
                    </a:lnTo>
                    <a:lnTo>
                      <a:pt x="49939" y="29076"/>
                    </a:lnTo>
                    <a:lnTo>
                      <a:pt x="50236" y="29117"/>
                    </a:lnTo>
                    <a:lnTo>
                      <a:pt x="50547" y="29171"/>
                    </a:lnTo>
                    <a:lnTo>
                      <a:pt x="50845" y="29239"/>
                    </a:lnTo>
                    <a:lnTo>
                      <a:pt x="51454" y="29388"/>
                    </a:lnTo>
                    <a:lnTo>
                      <a:pt x="52049" y="29523"/>
                    </a:lnTo>
                    <a:lnTo>
                      <a:pt x="53727" y="29942"/>
                    </a:lnTo>
                    <a:lnTo>
                      <a:pt x="55405" y="30362"/>
                    </a:lnTo>
                    <a:lnTo>
                      <a:pt x="57069" y="30768"/>
                    </a:lnTo>
                    <a:lnTo>
                      <a:pt x="57908" y="30957"/>
                    </a:lnTo>
                    <a:lnTo>
                      <a:pt x="58760" y="31133"/>
                    </a:lnTo>
                    <a:lnTo>
                      <a:pt x="59207" y="31214"/>
                    </a:lnTo>
                    <a:lnTo>
                      <a:pt x="59667" y="31282"/>
                    </a:lnTo>
                    <a:lnTo>
                      <a:pt x="60127" y="31349"/>
                    </a:lnTo>
                    <a:lnTo>
                      <a:pt x="60587" y="31390"/>
                    </a:lnTo>
                    <a:lnTo>
                      <a:pt x="61060" y="31417"/>
                    </a:lnTo>
                    <a:lnTo>
                      <a:pt x="61520" y="31444"/>
                    </a:lnTo>
                    <a:lnTo>
                      <a:pt x="61980" y="31458"/>
                    </a:lnTo>
                    <a:lnTo>
                      <a:pt x="62440" y="31458"/>
                    </a:lnTo>
                    <a:lnTo>
                      <a:pt x="63238" y="31444"/>
                    </a:lnTo>
                    <a:lnTo>
                      <a:pt x="64037" y="31431"/>
                    </a:lnTo>
                    <a:lnTo>
                      <a:pt x="65633" y="31376"/>
                    </a:lnTo>
                    <a:lnTo>
                      <a:pt x="67216" y="31295"/>
                    </a:lnTo>
                    <a:lnTo>
                      <a:pt x="68813" y="31201"/>
                    </a:lnTo>
                    <a:lnTo>
                      <a:pt x="72222" y="31011"/>
                    </a:lnTo>
                    <a:lnTo>
                      <a:pt x="75632" y="30808"/>
                    </a:lnTo>
                    <a:lnTo>
                      <a:pt x="79041" y="30578"/>
                    </a:lnTo>
                    <a:lnTo>
                      <a:pt x="82437" y="30348"/>
                    </a:lnTo>
                    <a:lnTo>
                      <a:pt x="82911" y="30308"/>
                    </a:lnTo>
                    <a:lnTo>
                      <a:pt x="83371" y="30294"/>
                    </a:lnTo>
                    <a:lnTo>
                      <a:pt x="83831" y="30281"/>
                    </a:lnTo>
                    <a:lnTo>
                      <a:pt x="84751" y="30281"/>
                    </a:lnTo>
                    <a:lnTo>
                      <a:pt x="85211" y="30294"/>
                    </a:lnTo>
                    <a:lnTo>
                      <a:pt x="85671" y="30308"/>
                    </a:lnTo>
                    <a:lnTo>
                      <a:pt x="86131" y="30348"/>
                    </a:lnTo>
                    <a:lnTo>
                      <a:pt x="87051" y="30429"/>
                    </a:lnTo>
                    <a:lnTo>
                      <a:pt x="87971" y="30538"/>
                    </a:lnTo>
                    <a:lnTo>
                      <a:pt x="88891" y="30686"/>
                    </a:lnTo>
                    <a:lnTo>
                      <a:pt x="89825" y="30862"/>
                    </a:lnTo>
                    <a:lnTo>
                      <a:pt x="89919" y="30754"/>
                    </a:lnTo>
                    <a:lnTo>
                      <a:pt x="90000" y="30686"/>
                    </a:lnTo>
                    <a:lnTo>
                      <a:pt x="90082" y="30632"/>
                    </a:lnTo>
                    <a:lnTo>
                      <a:pt x="90203" y="30578"/>
                    </a:lnTo>
                    <a:lnTo>
                      <a:pt x="90325" y="30524"/>
                    </a:lnTo>
                    <a:lnTo>
                      <a:pt x="90582" y="30456"/>
                    </a:lnTo>
                    <a:lnTo>
                      <a:pt x="91056" y="30308"/>
                    </a:lnTo>
                    <a:lnTo>
                      <a:pt x="91502" y="30132"/>
                    </a:lnTo>
                    <a:lnTo>
                      <a:pt x="91935" y="29929"/>
                    </a:lnTo>
                    <a:lnTo>
                      <a:pt x="92341" y="29712"/>
                    </a:lnTo>
                    <a:lnTo>
                      <a:pt x="92720" y="29469"/>
                    </a:lnTo>
                    <a:lnTo>
                      <a:pt x="93072" y="29198"/>
                    </a:lnTo>
                    <a:lnTo>
                      <a:pt x="93410" y="28914"/>
                    </a:lnTo>
                    <a:lnTo>
                      <a:pt x="93721" y="28603"/>
                    </a:lnTo>
                    <a:lnTo>
                      <a:pt x="94005" y="28278"/>
                    </a:lnTo>
                    <a:lnTo>
                      <a:pt x="94262" y="27926"/>
                    </a:lnTo>
                    <a:lnTo>
                      <a:pt x="94506" y="27561"/>
                    </a:lnTo>
                    <a:lnTo>
                      <a:pt x="94709" y="27169"/>
                    </a:lnTo>
                    <a:lnTo>
                      <a:pt x="94898" y="26763"/>
                    </a:lnTo>
                    <a:lnTo>
                      <a:pt x="95061" y="26330"/>
                    </a:lnTo>
                    <a:lnTo>
                      <a:pt x="95196" y="25883"/>
                    </a:lnTo>
                    <a:lnTo>
                      <a:pt x="95291" y="25410"/>
                    </a:lnTo>
                    <a:lnTo>
                      <a:pt x="95453" y="24585"/>
                    </a:lnTo>
                    <a:lnTo>
                      <a:pt x="95575" y="23759"/>
                    </a:lnTo>
                    <a:lnTo>
                      <a:pt x="95683" y="22920"/>
                    </a:lnTo>
                    <a:lnTo>
                      <a:pt x="95764" y="22068"/>
                    </a:lnTo>
                    <a:lnTo>
                      <a:pt x="95818" y="21229"/>
                    </a:lnTo>
                    <a:lnTo>
                      <a:pt x="95845" y="20390"/>
                    </a:lnTo>
                    <a:lnTo>
                      <a:pt x="95845" y="19551"/>
                    </a:lnTo>
                    <a:lnTo>
                      <a:pt x="95818" y="18713"/>
                    </a:lnTo>
                    <a:lnTo>
                      <a:pt x="95751" y="17116"/>
                    </a:lnTo>
                    <a:lnTo>
                      <a:pt x="95669" y="15533"/>
                    </a:lnTo>
                    <a:lnTo>
                      <a:pt x="95629" y="14735"/>
                    </a:lnTo>
                    <a:lnTo>
                      <a:pt x="95561" y="13937"/>
                    </a:lnTo>
                    <a:lnTo>
                      <a:pt x="95494" y="13152"/>
                    </a:lnTo>
                    <a:lnTo>
                      <a:pt x="95412" y="12354"/>
                    </a:lnTo>
                    <a:lnTo>
                      <a:pt x="95304" y="11569"/>
                    </a:lnTo>
                    <a:lnTo>
                      <a:pt x="95169" y="10784"/>
                    </a:lnTo>
                    <a:lnTo>
                      <a:pt x="95020" y="10013"/>
                    </a:lnTo>
                    <a:lnTo>
                      <a:pt x="94831" y="9242"/>
                    </a:lnTo>
                    <a:lnTo>
                      <a:pt x="94736" y="8849"/>
                    </a:lnTo>
                    <a:lnTo>
                      <a:pt x="94614" y="8471"/>
                    </a:lnTo>
                    <a:lnTo>
                      <a:pt x="94492" y="8092"/>
                    </a:lnTo>
                    <a:lnTo>
                      <a:pt x="94371" y="7713"/>
                    </a:lnTo>
                    <a:lnTo>
                      <a:pt x="94235" y="7334"/>
                    </a:lnTo>
                    <a:lnTo>
                      <a:pt x="94073" y="6955"/>
                    </a:lnTo>
                    <a:lnTo>
                      <a:pt x="93924" y="6576"/>
                    </a:lnTo>
                    <a:lnTo>
                      <a:pt x="93748" y="6211"/>
                    </a:lnTo>
                    <a:lnTo>
                      <a:pt x="93721" y="6116"/>
                    </a:lnTo>
                    <a:lnTo>
                      <a:pt x="93694" y="6035"/>
                    </a:lnTo>
                    <a:lnTo>
                      <a:pt x="93626" y="5710"/>
                    </a:lnTo>
                    <a:lnTo>
                      <a:pt x="93545" y="5399"/>
                    </a:lnTo>
                    <a:lnTo>
                      <a:pt x="93437" y="5102"/>
                    </a:lnTo>
                    <a:lnTo>
                      <a:pt x="93315" y="4831"/>
                    </a:lnTo>
                    <a:lnTo>
                      <a:pt x="93180" y="4574"/>
                    </a:lnTo>
                    <a:lnTo>
                      <a:pt x="93018" y="4344"/>
                    </a:lnTo>
                    <a:lnTo>
                      <a:pt x="92842" y="4114"/>
                    </a:lnTo>
                    <a:lnTo>
                      <a:pt x="92652" y="3911"/>
                    </a:lnTo>
                    <a:lnTo>
                      <a:pt x="92449" y="3708"/>
                    </a:lnTo>
                    <a:lnTo>
                      <a:pt x="92219" y="3532"/>
                    </a:lnTo>
                    <a:lnTo>
                      <a:pt x="91976" y="3356"/>
                    </a:lnTo>
                    <a:lnTo>
                      <a:pt x="91732" y="3207"/>
                    </a:lnTo>
                    <a:lnTo>
                      <a:pt x="91462" y="3059"/>
                    </a:lnTo>
                    <a:lnTo>
                      <a:pt x="91178" y="2923"/>
                    </a:lnTo>
                    <a:lnTo>
                      <a:pt x="90880" y="2802"/>
                    </a:lnTo>
                    <a:lnTo>
                      <a:pt x="90569" y="2680"/>
                    </a:lnTo>
                    <a:lnTo>
                      <a:pt x="89838" y="2436"/>
                    </a:lnTo>
                    <a:lnTo>
                      <a:pt x="89121" y="2206"/>
                    </a:lnTo>
                    <a:lnTo>
                      <a:pt x="88390" y="2017"/>
                    </a:lnTo>
                    <a:lnTo>
                      <a:pt x="87646" y="1841"/>
                    </a:lnTo>
                    <a:lnTo>
                      <a:pt x="86916" y="1679"/>
                    </a:lnTo>
                    <a:lnTo>
                      <a:pt x="86185" y="1543"/>
                    </a:lnTo>
                    <a:lnTo>
                      <a:pt x="85441" y="1422"/>
                    </a:lnTo>
                    <a:lnTo>
                      <a:pt x="84697" y="1313"/>
                    </a:lnTo>
                    <a:lnTo>
                      <a:pt x="83953" y="1232"/>
                    </a:lnTo>
                    <a:lnTo>
                      <a:pt x="83208" y="1151"/>
                    </a:lnTo>
                    <a:lnTo>
                      <a:pt x="82464" y="1097"/>
                    </a:lnTo>
                    <a:lnTo>
                      <a:pt x="81707" y="1043"/>
                    </a:lnTo>
                    <a:lnTo>
                      <a:pt x="80949" y="1016"/>
                    </a:lnTo>
                    <a:lnTo>
                      <a:pt x="80205" y="989"/>
                    </a:lnTo>
                    <a:lnTo>
                      <a:pt x="79447" y="975"/>
                    </a:lnTo>
                    <a:lnTo>
                      <a:pt x="78689" y="975"/>
                    </a:lnTo>
                    <a:lnTo>
                      <a:pt x="76795" y="962"/>
                    </a:lnTo>
                    <a:lnTo>
                      <a:pt x="74915" y="934"/>
                    </a:lnTo>
                    <a:lnTo>
                      <a:pt x="73968" y="907"/>
                    </a:lnTo>
                    <a:lnTo>
                      <a:pt x="73034" y="880"/>
                    </a:lnTo>
                    <a:lnTo>
                      <a:pt x="72087" y="826"/>
                    </a:lnTo>
                    <a:lnTo>
                      <a:pt x="71140" y="772"/>
                    </a:lnTo>
                    <a:lnTo>
                      <a:pt x="70003" y="691"/>
                    </a:lnTo>
                    <a:lnTo>
                      <a:pt x="68853" y="583"/>
                    </a:lnTo>
                    <a:lnTo>
                      <a:pt x="66553" y="326"/>
                    </a:lnTo>
                    <a:lnTo>
                      <a:pt x="65403" y="204"/>
                    </a:lnTo>
                    <a:lnTo>
                      <a:pt x="64267" y="109"/>
                    </a:lnTo>
                    <a:lnTo>
                      <a:pt x="63685" y="69"/>
                    </a:lnTo>
                    <a:lnTo>
                      <a:pt x="63117" y="41"/>
                    </a:lnTo>
                    <a:lnTo>
                      <a:pt x="62535" y="14"/>
                    </a:lnTo>
                    <a:lnTo>
                      <a:pt x="61967" y="1"/>
                    </a:lnTo>
                    <a:close/>
                  </a:path>
                </a:pathLst>
              </a:custGeom>
              <a:solidFill>
                <a:schemeClr val="accent5">
                  <a:lumMod val="60000"/>
                  <a:lumOff val="40000"/>
                </a:schemeClr>
              </a:solidFill>
              <a:ln>
                <a:noFill/>
              </a:ln>
            </p:spPr>
            <p:txBody>
              <a:bodyPr spcFirstLastPara="1" wrap="square" lIns="182850" tIns="182850" rIns="182850" bIns="182850" anchor="ctr" anchorCtr="0">
                <a:noAutofit/>
              </a:bodyPr>
              <a:lstStyle/>
              <a:p>
                <a:endParaRPr sz="3600"/>
              </a:p>
            </p:txBody>
          </p:sp>
          <p:grpSp>
            <p:nvGrpSpPr>
              <p:cNvPr id="62" name="Google Shape;1421;p39">
                <a:extLst>
                  <a:ext uri="{FF2B5EF4-FFF2-40B4-BE49-F238E27FC236}">
                    <a16:creationId xmlns:a16="http://schemas.microsoft.com/office/drawing/2014/main" id="{00373600-409F-3A49-9325-C98DBF81FE24}"/>
                  </a:ext>
                </a:extLst>
              </p:cNvPr>
              <p:cNvGrpSpPr/>
              <p:nvPr/>
            </p:nvGrpSpPr>
            <p:grpSpPr>
              <a:xfrm>
                <a:off x="9212127" y="2041723"/>
                <a:ext cx="2193839" cy="794288"/>
                <a:chOff x="407150" y="469887"/>
                <a:chExt cx="7570601" cy="3598113"/>
              </a:xfrm>
            </p:grpSpPr>
            <p:sp>
              <p:nvSpPr>
                <p:cNvPr id="63" name="Google Shape;1422;p39">
                  <a:extLst>
                    <a:ext uri="{FF2B5EF4-FFF2-40B4-BE49-F238E27FC236}">
                      <a16:creationId xmlns:a16="http://schemas.microsoft.com/office/drawing/2014/main" id="{AE4E2A46-9398-4B45-A30D-08BA6134C284}"/>
                    </a:ext>
                  </a:extLst>
                </p:cNvPr>
                <p:cNvSpPr/>
                <p:nvPr/>
              </p:nvSpPr>
              <p:spPr>
                <a:xfrm>
                  <a:off x="834001" y="469887"/>
                  <a:ext cx="7143750" cy="2637050"/>
                </a:xfrm>
                <a:custGeom>
                  <a:avLst/>
                  <a:gdLst/>
                  <a:ahLst/>
                  <a:cxnLst/>
                  <a:rect l="l" t="t" r="r" b="b"/>
                  <a:pathLst>
                    <a:path w="285750" h="105482" extrusionOk="0">
                      <a:moveTo>
                        <a:pt x="78194" y="86390"/>
                      </a:moveTo>
                      <a:lnTo>
                        <a:pt x="78604" y="86408"/>
                      </a:lnTo>
                      <a:lnTo>
                        <a:pt x="79051" y="86446"/>
                      </a:lnTo>
                      <a:lnTo>
                        <a:pt x="79498" y="86520"/>
                      </a:lnTo>
                      <a:lnTo>
                        <a:pt x="79964" y="86613"/>
                      </a:lnTo>
                      <a:lnTo>
                        <a:pt x="80429" y="86725"/>
                      </a:lnTo>
                      <a:lnTo>
                        <a:pt x="80094" y="87731"/>
                      </a:lnTo>
                      <a:lnTo>
                        <a:pt x="79927" y="88215"/>
                      </a:lnTo>
                      <a:lnTo>
                        <a:pt x="79740" y="88662"/>
                      </a:lnTo>
                      <a:lnTo>
                        <a:pt x="79573" y="89072"/>
                      </a:lnTo>
                      <a:lnTo>
                        <a:pt x="79386" y="89482"/>
                      </a:lnTo>
                      <a:lnTo>
                        <a:pt x="79200" y="89854"/>
                      </a:lnTo>
                      <a:lnTo>
                        <a:pt x="79014" y="90208"/>
                      </a:lnTo>
                      <a:lnTo>
                        <a:pt x="78809" y="90544"/>
                      </a:lnTo>
                      <a:lnTo>
                        <a:pt x="78604" y="90842"/>
                      </a:lnTo>
                      <a:lnTo>
                        <a:pt x="78399" y="91140"/>
                      </a:lnTo>
                      <a:lnTo>
                        <a:pt x="78176" y="91400"/>
                      </a:lnTo>
                      <a:lnTo>
                        <a:pt x="77952" y="91643"/>
                      </a:lnTo>
                      <a:lnTo>
                        <a:pt x="77710" y="91866"/>
                      </a:lnTo>
                      <a:lnTo>
                        <a:pt x="77468" y="92071"/>
                      </a:lnTo>
                      <a:lnTo>
                        <a:pt x="77207" y="92257"/>
                      </a:lnTo>
                      <a:lnTo>
                        <a:pt x="76946" y="92425"/>
                      </a:lnTo>
                      <a:lnTo>
                        <a:pt x="76667" y="92574"/>
                      </a:lnTo>
                      <a:lnTo>
                        <a:pt x="76369" y="92704"/>
                      </a:lnTo>
                      <a:lnTo>
                        <a:pt x="76071" y="92816"/>
                      </a:lnTo>
                      <a:lnTo>
                        <a:pt x="75736" y="92909"/>
                      </a:lnTo>
                      <a:lnTo>
                        <a:pt x="75400" y="92984"/>
                      </a:lnTo>
                      <a:lnTo>
                        <a:pt x="75065" y="93039"/>
                      </a:lnTo>
                      <a:lnTo>
                        <a:pt x="74692" y="93077"/>
                      </a:lnTo>
                      <a:lnTo>
                        <a:pt x="74301" y="93114"/>
                      </a:lnTo>
                      <a:lnTo>
                        <a:pt x="73500" y="93114"/>
                      </a:lnTo>
                      <a:lnTo>
                        <a:pt x="73053" y="93095"/>
                      </a:lnTo>
                      <a:lnTo>
                        <a:pt x="72606" y="93058"/>
                      </a:lnTo>
                      <a:lnTo>
                        <a:pt x="72122" y="93021"/>
                      </a:lnTo>
                      <a:lnTo>
                        <a:pt x="71116" y="92890"/>
                      </a:lnTo>
                      <a:lnTo>
                        <a:pt x="71247" y="92425"/>
                      </a:lnTo>
                      <a:lnTo>
                        <a:pt x="71396" y="91996"/>
                      </a:lnTo>
                      <a:lnTo>
                        <a:pt x="71545" y="91568"/>
                      </a:lnTo>
                      <a:lnTo>
                        <a:pt x="71712" y="91158"/>
                      </a:lnTo>
                      <a:lnTo>
                        <a:pt x="71880" y="90767"/>
                      </a:lnTo>
                      <a:lnTo>
                        <a:pt x="72048" y="90376"/>
                      </a:lnTo>
                      <a:lnTo>
                        <a:pt x="72234" y="90022"/>
                      </a:lnTo>
                      <a:lnTo>
                        <a:pt x="72439" y="89668"/>
                      </a:lnTo>
                      <a:lnTo>
                        <a:pt x="72644" y="89333"/>
                      </a:lnTo>
                      <a:lnTo>
                        <a:pt x="72848" y="89016"/>
                      </a:lnTo>
                      <a:lnTo>
                        <a:pt x="73072" y="88718"/>
                      </a:lnTo>
                      <a:lnTo>
                        <a:pt x="73314" y="88439"/>
                      </a:lnTo>
                      <a:lnTo>
                        <a:pt x="73556" y="88159"/>
                      </a:lnTo>
                      <a:lnTo>
                        <a:pt x="73817" y="87917"/>
                      </a:lnTo>
                      <a:lnTo>
                        <a:pt x="74078" y="87694"/>
                      </a:lnTo>
                      <a:lnTo>
                        <a:pt x="74357" y="87470"/>
                      </a:lnTo>
                      <a:lnTo>
                        <a:pt x="74655" y="87284"/>
                      </a:lnTo>
                      <a:lnTo>
                        <a:pt x="74953" y="87098"/>
                      </a:lnTo>
                      <a:lnTo>
                        <a:pt x="75270" y="86949"/>
                      </a:lnTo>
                      <a:lnTo>
                        <a:pt x="75587" y="86800"/>
                      </a:lnTo>
                      <a:lnTo>
                        <a:pt x="75922" y="86688"/>
                      </a:lnTo>
                      <a:lnTo>
                        <a:pt x="76276" y="86576"/>
                      </a:lnTo>
                      <a:lnTo>
                        <a:pt x="76630" y="86502"/>
                      </a:lnTo>
                      <a:lnTo>
                        <a:pt x="77002" y="86446"/>
                      </a:lnTo>
                      <a:lnTo>
                        <a:pt x="77393" y="86408"/>
                      </a:lnTo>
                      <a:lnTo>
                        <a:pt x="77785" y="86390"/>
                      </a:lnTo>
                      <a:close/>
                      <a:moveTo>
                        <a:pt x="70259" y="86353"/>
                      </a:moveTo>
                      <a:lnTo>
                        <a:pt x="70054" y="87396"/>
                      </a:lnTo>
                      <a:lnTo>
                        <a:pt x="69812" y="88346"/>
                      </a:lnTo>
                      <a:lnTo>
                        <a:pt x="69701" y="88774"/>
                      </a:lnTo>
                      <a:lnTo>
                        <a:pt x="69570" y="89184"/>
                      </a:lnTo>
                      <a:lnTo>
                        <a:pt x="69440" y="89556"/>
                      </a:lnTo>
                      <a:lnTo>
                        <a:pt x="69309" y="89910"/>
                      </a:lnTo>
                      <a:lnTo>
                        <a:pt x="69160" y="90246"/>
                      </a:lnTo>
                      <a:lnTo>
                        <a:pt x="69011" y="90562"/>
                      </a:lnTo>
                      <a:lnTo>
                        <a:pt x="68844" y="90860"/>
                      </a:lnTo>
                      <a:lnTo>
                        <a:pt x="68676" y="91140"/>
                      </a:lnTo>
                      <a:lnTo>
                        <a:pt x="68508" y="91382"/>
                      </a:lnTo>
                      <a:lnTo>
                        <a:pt x="68304" y="91624"/>
                      </a:lnTo>
                      <a:lnTo>
                        <a:pt x="68117" y="91829"/>
                      </a:lnTo>
                      <a:lnTo>
                        <a:pt x="67894" y="92034"/>
                      </a:lnTo>
                      <a:lnTo>
                        <a:pt x="67670" y="92201"/>
                      </a:lnTo>
                      <a:lnTo>
                        <a:pt x="67428" y="92369"/>
                      </a:lnTo>
                      <a:lnTo>
                        <a:pt x="67167" y="92518"/>
                      </a:lnTo>
                      <a:lnTo>
                        <a:pt x="66907" y="92648"/>
                      </a:lnTo>
                      <a:lnTo>
                        <a:pt x="66609" y="92760"/>
                      </a:lnTo>
                      <a:lnTo>
                        <a:pt x="66311" y="92853"/>
                      </a:lnTo>
                      <a:lnTo>
                        <a:pt x="65994" y="92946"/>
                      </a:lnTo>
                      <a:lnTo>
                        <a:pt x="65640" y="93002"/>
                      </a:lnTo>
                      <a:lnTo>
                        <a:pt x="65286" y="93077"/>
                      </a:lnTo>
                      <a:lnTo>
                        <a:pt x="64914" y="93114"/>
                      </a:lnTo>
                      <a:lnTo>
                        <a:pt x="64522" y="93151"/>
                      </a:lnTo>
                      <a:lnTo>
                        <a:pt x="64094" y="93189"/>
                      </a:lnTo>
                      <a:lnTo>
                        <a:pt x="63181" y="93207"/>
                      </a:lnTo>
                      <a:lnTo>
                        <a:pt x="62194" y="93189"/>
                      </a:lnTo>
                      <a:lnTo>
                        <a:pt x="62771" y="92350"/>
                      </a:lnTo>
                      <a:lnTo>
                        <a:pt x="63312" y="91531"/>
                      </a:lnTo>
                      <a:lnTo>
                        <a:pt x="64355" y="89947"/>
                      </a:lnTo>
                      <a:lnTo>
                        <a:pt x="64876" y="89202"/>
                      </a:lnTo>
                      <a:lnTo>
                        <a:pt x="65416" y="88495"/>
                      </a:lnTo>
                      <a:lnTo>
                        <a:pt x="65696" y="88141"/>
                      </a:lnTo>
                      <a:lnTo>
                        <a:pt x="65975" y="87805"/>
                      </a:lnTo>
                      <a:lnTo>
                        <a:pt x="66255" y="87489"/>
                      </a:lnTo>
                      <a:lnTo>
                        <a:pt x="66571" y="87172"/>
                      </a:lnTo>
                      <a:lnTo>
                        <a:pt x="66702" y="87042"/>
                      </a:lnTo>
                      <a:lnTo>
                        <a:pt x="66869" y="86930"/>
                      </a:lnTo>
                      <a:lnTo>
                        <a:pt x="67056" y="86837"/>
                      </a:lnTo>
                      <a:lnTo>
                        <a:pt x="67242" y="86762"/>
                      </a:lnTo>
                      <a:lnTo>
                        <a:pt x="67465" y="86706"/>
                      </a:lnTo>
                      <a:lnTo>
                        <a:pt x="67689" y="86651"/>
                      </a:lnTo>
                      <a:lnTo>
                        <a:pt x="68173" y="86595"/>
                      </a:lnTo>
                      <a:lnTo>
                        <a:pt x="68695" y="86539"/>
                      </a:lnTo>
                      <a:lnTo>
                        <a:pt x="69216" y="86483"/>
                      </a:lnTo>
                      <a:lnTo>
                        <a:pt x="69756" y="86446"/>
                      </a:lnTo>
                      <a:lnTo>
                        <a:pt x="70259" y="86353"/>
                      </a:lnTo>
                      <a:close/>
                      <a:moveTo>
                        <a:pt x="124034" y="86632"/>
                      </a:moveTo>
                      <a:lnTo>
                        <a:pt x="123606" y="87768"/>
                      </a:lnTo>
                      <a:lnTo>
                        <a:pt x="123196" y="88774"/>
                      </a:lnTo>
                      <a:lnTo>
                        <a:pt x="122991" y="89240"/>
                      </a:lnTo>
                      <a:lnTo>
                        <a:pt x="122786" y="89668"/>
                      </a:lnTo>
                      <a:lnTo>
                        <a:pt x="122581" y="90078"/>
                      </a:lnTo>
                      <a:lnTo>
                        <a:pt x="122376" y="90450"/>
                      </a:lnTo>
                      <a:lnTo>
                        <a:pt x="122172" y="90804"/>
                      </a:lnTo>
                      <a:lnTo>
                        <a:pt x="121948" y="91140"/>
                      </a:lnTo>
                      <a:lnTo>
                        <a:pt x="121743" y="91438"/>
                      </a:lnTo>
                      <a:lnTo>
                        <a:pt x="121520" y="91717"/>
                      </a:lnTo>
                      <a:lnTo>
                        <a:pt x="121296" y="91978"/>
                      </a:lnTo>
                      <a:lnTo>
                        <a:pt x="121054" y="92220"/>
                      </a:lnTo>
                      <a:lnTo>
                        <a:pt x="120793" y="92425"/>
                      </a:lnTo>
                      <a:lnTo>
                        <a:pt x="120551" y="92630"/>
                      </a:lnTo>
                      <a:lnTo>
                        <a:pt x="120272" y="92816"/>
                      </a:lnTo>
                      <a:lnTo>
                        <a:pt x="119992" y="92965"/>
                      </a:lnTo>
                      <a:lnTo>
                        <a:pt x="119694" y="93114"/>
                      </a:lnTo>
                      <a:lnTo>
                        <a:pt x="119378" y="93244"/>
                      </a:lnTo>
                      <a:lnTo>
                        <a:pt x="119042" y="93356"/>
                      </a:lnTo>
                      <a:lnTo>
                        <a:pt x="118707" y="93449"/>
                      </a:lnTo>
                      <a:lnTo>
                        <a:pt x="118335" y="93524"/>
                      </a:lnTo>
                      <a:lnTo>
                        <a:pt x="117943" y="93598"/>
                      </a:lnTo>
                      <a:lnTo>
                        <a:pt x="117534" y="93654"/>
                      </a:lnTo>
                      <a:lnTo>
                        <a:pt x="117105" y="93710"/>
                      </a:lnTo>
                      <a:lnTo>
                        <a:pt x="116658" y="93729"/>
                      </a:lnTo>
                      <a:lnTo>
                        <a:pt x="116174" y="93766"/>
                      </a:lnTo>
                      <a:lnTo>
                        <a:pt x="115131" y="93785"/>
                      </a:lnTo>
                      <a:lnTo>
                        <a:pt x="113976" y="93785"/>
                      </a:lnTo>
                      <a:lnTo>
                        <a:pt x="114516" y="92909"/>
                      </a:lnTo>
                      <a:lnTo>
                        <a:pt x="115019" y="92034"/>
                      </a:lnTo>
                      <a:lnTo>
                        <a:pt x="115503" y="91158"/>
                      </a:lnTo>
                      <a:lnTo>
                        <a:pt x="115988" y="90320"/>
                      </a:lnTo>
                      <a:lnTo>
                        <a:pt x="116248" y="89910"/>
                      </a:lnTo>
                      <a:lnTo>
                        <a:pt x="116490" y="89519"/>
                      </a:lnTo>
                      <a:lnTo>
                        <a:pt x="116751" y="89147"/>
                      </a:lnTo>
                      <a:lnTo>
                        <a:pt x="117012" y="88774"/>
                      </a:lnTo>
                      <a:lnTo>
                        <a:pt x="117291" y="88420"/>
                      </a:lnTo>
                      <a:lnTo>
                        <a:pt x="117589" y="88103"/>
                      </a:lnTo>
                      <a:lnTo>
                        <a:pt x="117906" y="87787"/>
                      </a:lnTo>
                      <a:lnTo>
                        <a:pt x="118223" y="87507"/>
                      </a:lnTo>
                      <a:lnTo>
                        <a:pt x="118465" y="87340"/>
                      </a:lnTo>
                      <a:lnTo>
                        <a:pt x="118744" y="87191"/>
                      </a:lnTo>
                      <a:lnTo>
                        <a:pt x="119042" y="87079"/>
                      </a:lnTo>
                      <a:lnTo>
                        <a:pt x="119359" y="86986"/>
                      </a:lnTo>
                      <a:lnTo>
                        <a:pt x="119676" y="86911"/>
                      </a:lnTo>
                      <a:lnTo>
                        <a:pt x="120030" y="86855"/>
                      </a:lnTo>
                      <a:lnTo>
                        <a:pt x="120402" y="86818"/>
                      </a:lnTo>
                      <a:lnTo>
                        <a:pt x="120775" y="86781"/>
                      </a:lnTo>
                      <a:lnTo>
                        <a:pt x="121576" y="86762"/>
                      </a:lnTo>
                      <a:lnTo>
                        <a:pt x="122376" y="86725"/>
                      </a:lnTo>
                      <a:lnTo>
                        <a:pt x="123215" y="86706"/>
                      </a:lnTo>
                      <a:lnTo>
                        <a:pt x="123624" y="86669"/>
                      </a:lnTo>
                      <a:lnTo>
                        <a:pt x="124034" y="86632"/>
                      </a:lnTo>
                      <a:close/>
                      <a:moveTo>
                        <a:pt x="130628" y="86818"/>
                      </a:moveTo>
                      <a:lnTo>
                        <a:pt x="131038" y="86837"/>
                      </a:lnTo>
                      <a:lnTo>
                        <a:pt x="131503" y="86893"/>
                      </a:lnTo>
                      <a:lnTo>
                        <a:pt x="131969" y="86986"/>
                      </a:lnTo>
                      <a:lnTo>
                        <a:pt x="132472" y="87116"/>
                      </a:lnTo>
                      <a:lnTo>
                        <a:pt x="132994" y="87303"/>
                      </a:lnTo>
                      <a:lnTo>
                        <a:pt x="132845" y="87824"/>
                      </a:lnTo>
                      <a:lnTo>
                        <a:pt x="132677" y="88327"/>
                      </a:lnTo>
                      <a:lnTo>
                        <a:pt x="132491" y="88811"/>
                      </a:lnTo>
                      <a:lnTo>
                        <a:pt x="132323" y="89277"/>
                      </a:lnTo>
                      <a:lnTo>
                        <a:pt x="132137" y="89705"/>
                      </a:lnTo>
                      <a:lnTo>
                        <a:pt x="131932" y="90115"/>
                      </a:lnTo>
                      <a:lnTo>
                        <a:pt x="131727" y="90506"/>
                      </a:lnTo>
                      <a:lnTo>
                        <a:pt x="131522" y="90879"/>
                      </a:lnTo>
                      <a:lnTo>
                        <a:pt x="131299" y="91233"/>
                      </a:lnTo>
                      <a:lnTo>
                        <a:pt x="131075" y="91549"/>
                      </a:lnTo>
                      <a:lnTo>
                        <a:pt x="130833" y="91847"/>
                      </a:lnTo>
                      <a:lnTo>
                        <a:pt x="130591" y="92127"/>
                      </a:lnTo>
                      <a:lnTo>
                        <a:pt x="130349" y="92388"/>
                      </a:lnTo>
                      <a:lnTo>
                        <a:pt x="130088" y="92630"/>
                      </a:lnTo>
                      <a:lnTo>
                        <a:pt x="129808" y="92853"/>
                      </a:lnTo>
                      <a:lnTo>
                        <a:pt x="129529" y="93039"/>
                      </a:lnTo>
                      <a:lnTo>
                        <a:pt x="129231" y="93207"/>
                      </a:lnTo>
                      <a:lnTo>
                        <a:pt x="128933" y="93375"/>
                      </a:lnTo>
                      <a:lnTo>
                        <a:pt x="128616" y="93505"/>
                      </a:lnTo>
                      <a:lnTo>
                        <a:pt x="128281" y="93617"/>
                      </a:lnTo>
                      <a:lnTo>
                        <a:pt x="127946" y="93691"/>
                      </a:lnTo>
                      <a:lnTo>
                        <a:pt x="127611" y="93766"/>
                      </a:lnTo>
                      <a:lnTo>
                        <a:pt x="127238" y="93822"/>
                      </a:lnTo>
                      <a:lnTo>
                        <a:pt x="126865" y="93840"/>
                      </a:lnTo>
                      <a:lnTo>
                        <a:pt x="126083" y="93840"/>
                      </a:lnTo>
                      <a:lnTo>
                        <a:pt x="125673" y="93803"/>
                      </a:lnTo>
                      <a:lnTo>
                        <a:pt x="125245" y="93747"/>
                      </a:lnTo>
                      <a:lnTo>
                        <a:pt x="124817" y="93673"/>
                      </a:lnTo>
                      <a:lnTo>
                        <a:pt x="124370" y="93580"/>
                      </a:lnTo>
                      <a:lnTo>
                        <a:pt x="123904" y="93468"/>
                      </a:lnTo>
                      <a:lnTo>
                        <a:pt x="123420" y="93319"/>
                      </a:lnTo>
                      <a:lnTo>
                        <a:pt x="123680" y="93058"/>
                      </a:lnTo>
                      <a:lnTo>
                        <a:pt x="123941" y="92779"/>
                      </a:lnTo>
                      <a:lnTo>
                        <a:pt x="124183" y="92499"/>
                      </a:lnTo>
                      <a:lnTo>
                        <a:pt x="124425" y="92201"/>
                      </a:lnTo>
                      <a:lnTo>
                        <a:pt x="124891" y="91568"/>
                      </a:lnTo>
                      <a:lnTo>
                        <a:pt x="125338" y="90935"/>
                      </a:lnTo>
                      <a:lnTo>
                        <a:pt x="125767" y="90283"/>
                      </a:lnTo>
                      <a:lnTo>
                        <a:pt x="126214" y="89668"/>
                      </a:lnTo>
                      <a:lnTo>
                        <a:pt x="126661" y="89053"/>
                      </a:lnTo>
                      <a:lnTo>
                        <a:pt x="126903" y="88774"/>
                      </a:lnTo>
                      <a:lnTo>
                        <a:pt x="127126" y="88495"/>
                      </a:lnTo>
                      <a:lnTo>
                        <a:pt x="127387" y="88234"/>
                      </a:lnTo>
                      <a:lnTo>
                        <a:pt x="127648" y="87992"/>
                      </a:lnTo>
                      <a:lnTo>
                        <a:pt x="127909" y="87768"/>
                      </a:lnTo>
                      <a:lnTo>
                        <a:pt x="128188" y="87563"/>
                      </a:lnTo>
                      <a:lnTo>
                        <a:pt x="128486" y="87377"/>
                      </a:lnTo>
                      <a:lnTo>
                        <a:pt x="128803" y="87209"/>
                      </a:lnTo>
                      <a:lnTo>
                        <a:pt x="129138" y="87079"/>
                      </a:lnTo>
                      <a:lnTo>
                        <a:pt x="129473" y="86967"/>
                      </a:lnTo>
                      <a:lnTo>
                        <a:pt x="129827" y="86893"/>
                      </a:lnTo>
                      <a:lnTo>
                        <a:pt x="130218" y="86837"/>
                      </a:lnTo>
                      <a:lnTo>
                        <a:pt x="130628" y="86818"/>
                      </a:lnTo>
                      <a:close/>
                      <a:moveTo>
                        <a:pt x="61375" y="86781"/>
                      </a:moveTo>
                      <a:lnTo>
                        <a:pt x="62418" y="86800"/>
                      </a:lnTo>
                      <a:lnTo>
                        <a:pt x="61971" y="87917"/>
                      </a:lnTo>
                      <a:lnTo>
                        <a:pt x="61542" y="88904"/>
                      </a:lnTo>
                      <a:lnTo>
                        <a:pt x="61132" y="89798"/>
                      </a:lnTo>
                      <a:lnTo>
                        <a:pt x="60927" y="90190"/>
                      </a:lnTo>
                      <a:lnTo>
                        <a:pt x="60723" y="90562"/>
                      </a:lnTo>
                      <a:lnTo>
                        <a:pt x="60518" y="90916"/>
                      </a:lnTo>
                      <a:lnTo>
                        <a:pt x="60313" y="91251"/>
                      </a:lnTo>
                      <a:lnTo>
                        <a:pt x="60108" y="91549"/>
                      </a:lnTo>
                      <a:lnTo>
                        <a:pt x="59884" y="91829"/>
                      </a:lnTo>
                      <a:lnTo>
                        <a:pt x="59661" y="92090"/>
                      </a:lnTo>
                      <a:lnTo>
                        <a:pt x="59437" y="92313"/>
                      </a:lnTo>
                      <a:lnTo>
                        <a:pt x="59195" y="92537"/>
                      </a:lnTo>
                      <a:lnTo>
                        <a:pt x="58953" y="92723"/>
                      </a:lnTo>
                      <a:lnTo>
                        <a:pt x="58711" y="92909"/>
                      </a:lnTo>
                      <a:lnTo>
                        <a:pt x="58450" y="93058"/>
                      </a:lnTo>
                      <a:lnTo>
                        <a:pt x="58171" y="93207"/>
                      </a:lnTo>
                      <a:lnTo>
                        <a:pt x="57873" y="93338"/>
                      </a:lnTo>
                      <a:lnTo>
                        <a:pt x="57575" y="93449"/>
                      </a:lnTo>
                      <a:lnTo>
                        <a:pt x="57258" y="93542"/>
                      </a:lnTo>
                      <a:lnTo>
                        <a:pt x="56941" y="93617"/>
                      </a:lnTo>
                      <a:lnTo>
                        <a:pt x="56587" y="93691"/>
                      </a:lnTo>
                      <a:lnTo>
                        <a:pt x="56215" y="93747"/>
                      </a:lnTo>
                      <a:lnTo>
                        <a:pt x="55842" y="93785"/>
                      </a:lnTo>
                      <a:lnTo>
                        <a:pt x="55433" y="93822"/>
                      </a:lnTo>
                      <a:lnTo>
                        <a:pt x="55004" y="93840"/>
                      </a:lnTo>
                      <a:lnTo>
                        <a:pt x="54092" y="93859"/>
                      </a:lnTo>
                      <a:lnTo>
                        <a:pt x="53086" y="93840"/>
                      </a:lnTo>
                      <a:lnTo>
                        <a:pt x="53477" y="92760"/>
                      </a:lnTo>
                      <a:lnTo>
                        <a:pt x="53849" y="91792"/>
                      </a:lnTo>
                      <a:lnTo>
                        <a:pt x="54241" y="90916"/>
                      </a:lnTo>
                      <a:lnTo>
                        <a:pt x="54427" y="90525"/>
                      </a:lnTo>
                      <a:lnTo>
                        <a:pt x="54613" y="90152"/>
                      </a:lnTo>
                      <a:lnTo>
                        <a:pt x="54818" y="89817"/>
                      </a:lnTo>
                      <a:lnTo>
                        <a:pt x="55023" y="89482"/>
                      </a:lnTo>
                      <a:lnTo>
                        <a:pt x="55228" y="89184"/>
                      </a:lnTo>
                      <a:lnTo>
                        <a:pt x="55433" y="88904"/>
                      </a:lnTo>
                      <a:lnTo>
                        <a:pt x="55656" y="88644"/>
                      </a:lnTo>
                      <a:lnTo>
                        <a:pt x="55880" y="88420"/>
                      </a:lnTo>
                      <a:lnTo>
                        <a:pt x="56122" y="88197"/>
                      </a:lnTo>
                      <a:lnTo>
                        <a:pt x="56364" y="87992"/>
                      </a:lnTo>
                      <a:lnTo>
                        <a:pt x="56625" y="87805"/>
                      </a:lnTo>
                      <a:lnTo>
                        <a:pt x="56886" y="87656"/>
                      </a:lnTo>
                      <a:lnTo>
                        <a:pt x="57165" y="87507"/>
                      </a:lnTo>
                      <a:lnTo>
                        <a:pt x="57463" y="87377"/>
                      </a:lnTo>
                      <a:lnTo>
                        <a:pt x="57780" y="87247"/>
                      </a:lnTo>
                      <a:lnTo>
                        <a:pt x="58096" y="87154"/>
                      </a:lnTo>
                      <a:lnTo>
                        <a:pt x="58450" y="87060"/>
                      </a:lnTo>
                      <a:lnTo>
                        <a:pt x="58804" y="86986"/>
                      </a:lnTo>
                      <a:lnTo>
                        <a:pt x="59177" y="86930"/>
                      </a:lnTo>
                      <a:lnTo>
                        <a:pt x="59586" y="86874"/>
                      </a:lnTo>
                      <a:lnTo>
                        <a:pt x="59996" y="86837"/>
                      </a:lnTo>
                      <a:lnTo>
                        <a:pt x="60443" y="86818"/>
                      </a:lnTo>
                      <a:lnTo>
                        <a:pt x="61375" y="86781"/>
                      </a:lnTo>
                      <a:close/>
                      <a:moveTo>
                        <a:pt x="87768" y="85775"/>
                      </a:moveTo>
                      <a:lnTo>
                        <a:pt x="88532" y="85812"/>
                      </a:lnTo>
                      <a:lnTo>
                        <a:pt x="89296" y="85850"/>
                      </a:lnTo>
                      <a:lnTo>
                        <a:pt x="90078" y="85924"/>
                      </a:lnTo>
                      <a:lnTo>
                        <a:pt x="91680" y="86055"/>
                      </a:lnTo>
                      <a:lnTo>
                        <a:pt x="93394" y="86204"/>
                      </a:lnTo>
                      <a:lnTo>
                        <a:pt x="91568" y="89929"/>
                      </a:lnTo>
                      <a:lnTo>
                        <a:pt x="90655" y="91736"/>
                      </a:lnTo>
                      <a:lnTo>
                        <a:pt x="90190" y="92630"/>
                      </a:lnTo>
                      <a:lnTo>
                        <a:pt x="89724" y="93524"/>
                      </a:lnTo>
                      <a:lnTo>
                        <a:pt x="89668" y="93598"/>
                      </a:lnTo>
                      <a:lnTo>
                        <a:pt x="89594" y="93691"/>
                      </a:lnTo>
                      <a:lnTo>
                        <a:pt x="89426" y="93840"/>
                      </a:lnTo>
                      <a:lnTo>
                        <a:pt x="89221" y="93989"/>
                      </a:lnTo>
                      <a:lnTo>
                        <a:pt x="88998" y="94120"/>
                      </a:lnTo>
                      <a:lnTo>
                        <a:pt x="88756" y="94213"/>
                      </a:lnTo>
                      <a:lnTo>
                        <a:pt x="88513" y="94287"/>
                      </a:lnTo>
                      <a:lnTo>
                        <a:pt x="88271" y="94343"/>
                      </a:lnTo>
                      <a:lnTo>
                        <a:pt x="88048" y="94343"/>
                      </a:lnTo>
                      <a:lnTo>
                        <a:pt x="87079" y="94269"/>
                      </a:lnTo>
                      <a:lnTo>
                        <a:pt x="86092" y="94194"/>
                      </a:lnTo>
                      <a:lnTo>
                        <a:pt x="84080" y="93989"/>
                      </a:lnTo>
                      <a:lnTo>
                        <a:pt x="79833" y="93524"/>
                      </a:lnTo>
                      <a:lnTo>
                        <a:pt x="81063" y="91661"/>
                      </a:lnTo>
                      <a:lnTo>
                        <a:pt x="82199" y="89910"/>
                      </a:lnTo>
                      <a:lnTo>
                        <a:pt x="82758" y="89072"/>
                      </a:lnTo>
                      <a:lnTo>
                        <a:pt x="83335" y="88252"/>
                      </a:lnTo>
                      <a:lnTo>
                        <a:pt x="83913" y="87452"/>
                      </a:lnTo>
                      <a:lnTo>
                        <a:pt x="84509" y="86669"/>
                      </a:lnTo>
                      <a:lnTo>
                        <a:pt x="84602" y="86557"/>
                      </a:lnTo>
                      <a:lnTo>
                        <a:pt x="84714" y="86446"/>
                      </a:lnTo>
                      <a:lnTo>
                        <a:pt x="84825" y="86353"/>
                      </a:lnTo>
                      <a:lnTo>
                        <a:pt x="84974" y="86278"/>
                      </a:lnTo>
                      <a:lnTo>
                        <a:pt x="85272" y="86110"/>
                      </a:lnTo>
                      <a:lnTo>
                        <a:pt x="85608" y="85999"/>
                      </a:lnTo>
                      <a:lnTo>
                        <a:pt x="85962" y="85906"/>
                      </a:lnTo>
                      <a:lnTo>
                        <a:pt x="86334" y="85831"/>
                      </a:lnTo>
                      <a:lnTo>
                        <a:pt x="86688" y="85794"/>
                      </a:lnTo>
                      <a:lnTo>
                        <a:pt x="87023" y="85775"/>
                      </a:lnTo>
                      <a:close/>
                      <a:moveTo>
                        <a:pt x="52210" y="86651"/>
                      </a:moveTo>
                      <a:lnTo>
                        <a:pt x="52117" y="87228"/>
                      </a:lnTo>
                      <a:lnTo>
                        <a:pt x="52005" y="87787"/>
                      </a:lnTo>
                      <a:lnTo>
                        <a:pt x="51912" y="88308"/>
                      </a:lnTo>
                      <a:lnTo>
                        <a:pt x="51800" y="88830"/>
                      </a:lnTo>
                      <a:lnTo>
                        <a:pt x="51670" y="89296"/>
                      </a:lnTo>
                      <a:lnTo>
                        <a:pt x="51540" y="89761"/>
                      </a:lnTo>
                      <a:lnTo>
                        <a:pt x="51409" y="90190"/>
                      </a:lnTo>
                      <a:lnTo>
                        <a:pt x="51260" y="90599"/>
                      </a:lnTo>
                      <a:lnTo>
                        <a:pt x="51093" y="90991"/>
                      </a:lnTo>
                      <a:lnTo>
                        <a:pt x="50925" y="91363"/>
                      </a:lnTo>
                      <a:lnTo>
                        <a:pt x="50757" y="91698"/>
                      </a:lnTo>
                      <a:lnTo>
                        <a:pt x="50571" y="92034"/>
                      </a:lnTo>
                      <a:lnTo>
                        <a:pt x="50366" y="92332"/>
                      </a:lnTo>
                      <a:lnTo>
                        <a:pt x="50161" y="92611"/>
                      </a:lnTo>
                      <a:lnTo>
                        <a:pt x="49938" y="92853"/>
                      </a:lnTo>
                      <a:lnTo>
                        <a:pt x="49714" y="93095"/>
                      </a:lnTo>
                      <a:lnTo>
                        <a:pt x="49472" y="93319"/>
                      </a:lnTo>
                      <a:lnTo>
                        <a:pt x="49211" y="93505"/>
                      </a:lnTo>
                      <a:lnTo>
                        <a:pt x="48951" y="93691"/>
                      </a:lnTo>
                      <a:lnTo>
                        <a:pt x="48671" y="93840"/>
                      </a:lnTo>
                      <a:lnTo>
                        <a:pt x="48392" y="93971"/>
                      </a:lnTo>
                      <a:lnTo>
                        <a:pt x="48094" y="94083"/>
                      </a:lnTo>
                      <a:lnTo>
                        <a:pt x="47777" y="94176"/>
                      </a:lnTo>
                      <a:lnTo>
                        <a:pt x="47442" y="94250"/>
                      </a:lnTo>
                      <a:lnTo>
                        <a:pt x="47107" y="94325"/>
                      </a:lnTo>
                      <a:lnTo>
                        <a:pt x="46753" y="94362"/>
                      </a:lnTo>
                      <a:lnTo>
                        <a:pt x="46399" y="94381"/>
                      </a:lnTo>
                      <a:lnTo>
                        <a:pt x="46008" y="94381"/>
                      </a:lnTo>
                      <a:lnTo>
                        <a:pt x="45616" y="94362"/>
                      </a:lnTo>
                      <a:lnTo>
                        <a:pt x="45207" y="94343"/>
                      </a:lnTo>
                      <a:lnTo>
                        <a:pt x="44778" y="94287"/>
                      </a:lnTo>
                      <a:lnTo>
                        <a:pt x="44331" y="94232"/>
                      </a:lnTo>
                      <a:lnTo>
                        <a:pt x="44890" y="93338"/>
                      </a:lnTo>
                      <a:lnTo>
                        <a:pt x="45430" y="92462"/>
                      </a:lnTo>
                      <a:lnTo>
                        <a:pt x="46492" y="90711"/>
                      </a:lnTo>
                      <a:lnTo>
                        <a:pt x="47032" y="89873"/>
                      </a:lnTo>
                      <a:lnTo>
                        <a:pt x="47591" y="89035"/>
                      </a:lnTo>
                      <a:lnTo>
                        <a:pt x="48187" y="88215"/>
                      </a:lnTo>
                      <a:lnTo>
                        <a:pt x="48485" y="87805"/>
                      </a:lnTo>
                      <a:lnTo>
                        <a:pt x="48802" y="87414"/>
                      </a:lnTo>
                      <a:lnTo>
                        <a:pt x="48913" y="87303"/>
                      </a:lnTo>
                      <a:lnTo>
                        <a:pt x="49044" y="87191"/>
                      </a:lnTo>
                      <a:lnTo>
                        <a:pt x="49211" y="87116"/>
                      </a:lnTo>
                      <a:lnTo>
                        <a:pt x="49379" y="87042"/>
                      </a:lnTo>
                      <a:lnTo>
                        <a:pt x="49584" y="86986"/>
                      </a:lnTo>
                      <a:lnTo>
                        <a:pt x="49789" y="86949"/>
                      </a:lnTo>
                      <a:lnTo>
                        <a:pt x="50236" y="86874"/>
                      </a:lnTo>
                      <a:lnTo>
                        <a:pt x="50720" y="86818"/>
                      </a:lnTo>
                      <a:lnTo>
                        <a:pt x="51223" y="86781"/>
                      </a:lnTo>
                      <a:lnTo>
                        <a:pt x="51726" y="86725"/>
                      </a:lnTo>
                      <a:lnTo>
                        <a:pt x="52210" y="86651"/>
                      </a:lnTo>
                      <a:close/>
                      <a:moveTo>
                        <a:pt x="15684" y="84248"/>
                      </a:moveTo>
                      <a:lnTo>
                        <a:pt x="16224" y="84266"/>
                      </a:lnTo>
                      <a:lnTo>
                        <a:pt x="16801" y="84304"/>
                      </a:lnTo>
                      <a:lnTo>
                        <a:pt x="17416" y="84378"/>
                      </a:lnTo>
                      <a:lnTo>
                        <a:pt x="18049" y="84471"/>
                      </a:lnTo>
                      <a:lnTo>
                        <a:pt x="18720" y="84583"/>
                      </a:lnTo>
                      <a:lnTo>
                        <a:pt x="20191" y="84844"/>
                      </a:lnTo>
                      <a:lnTo>
                        <a:pt x="21812" y="85198"/>
                      </a:lnTo>
                      <a:lnTo>
                        <a:pt x="18738" y="94474"/>
                      </a:lnTo>
                      <a:lnTo>
                        <a:pt x="18012" y="94436"/>
                      </a:lnTo>
                      <a:lnTo>
                        <a:pt x="14249" y="94436"/>
                      </a:lnTo>
                      <a:lnTo>
                        <a:pt x="13486" y="94399"/>
                      </a:lnTo>
                      <a:lnTo>
                        <a:pt x="12703" y="94325"/>
                      </a:lnTo>
                      <a:lnTo>
                        <a:pt x="12331" y="94287"/>
                      </a:lnTo>
                      <a:lnTo>
                        <a:pt x="11940" y="94232"/>
                      </a:lnTo>
                      <a:lnTo>
                        <a:pt x="11548" y="94157"/>
                      </a:lnTo>
                      <a:lnTo>
                        <a:pt x="11157" y="94083"/>
                      </a:lnTo>
                      <a:lnTo>
                        <a:pt x="10785" y="93989"/>
                      </a:lnTo>
                      <a:lnTo>
                        <a:pt x="10412" y="93878"/>
                      </a:lnTo>
                      <a:lnTo>
                        <a:pt x="10021" y="93747"/>
                      </a:lnTo>
                      <a:lnTo>
                        <a:pt x="9649" y="93598"/>
                      </a:lnTo>
                      <a:lnTo>
                        <a:pt x="9276" y="93431"/>
                      </a:lnTo>
                      <a:lnTo>
                        <a:pt x="8903" y="93244"/>
                      </a:lnTo>
                      <a:lnTo>
                        <a:pt x="8531" y="93039"/>
                      </a:lnTo>
                      <a:lnTo>
                        <a:pt x="8177" y="92816"/>
                      </a:lnTo>
                      <a:lnTo>
                        <a:pt x="7823" y="92574"/>
                      </a:lnTo>
                      <a:lnTo>
                        <a:pt x="7469" y="92294"/>
                      </a:lnTo>
                      <a:lnTo>
                        <a:pt x="7115" y="91996"/>
                      </a:lnTo>
                      <a:lnTo>
                        <a:pt x="6761" y="91680"/>
                      </a:lnTo>
                      <a:lnTo>
                        <a:pt x="7562" y="90301"/>
                      </a:lnTo>
                      <a:lnTo>
                        <a:pt x="7935" y="89668"/>
                      </a:lnTo>
                      <a:lnTo>
                        <a:pt x="8289" y="89072"/>
                      </a:lnTo>
                      <a:lnTo>
                        <a:pt x="8643" y="88532"/>
                      </a:lnTo>
                      <a:lnTo>
                        <a:pt x="8997" y="88010"/>
                      </a:lnTo>
                      <a:lnTo>
                        <a:pt x="9332" y="87526"/>
                      </a:lnTo>
                      <a:lnTo>
                        <a:pt x="9667" y="87098"/>
                      </a:lnTo>
                      <a:lnTo>
                        <a:pt x="10002" y="86688"/>
                      </a:lnTo>
                      <a:lnTo>
                        <a:pt x="10356" y="86315"/>
                      </a:lnTo>
                      <a:lnTo>
                        <a:pt x="10692" y="85980"/>
                      </a:lnTo>
                      <a:lnTo>
                        <a:pt x="11046" y="85663"/>
                      </a:lnTo>
                      <a:lnTo>
                        <a:pt x="11381" y="85403"/>
                      </a:lnTo>
                      <a:lnTo>
                        <a:pt x="11753" y="85160"/>
                      </a:lnTo>
                      <a:lnTo>
                        <a:pt x="12126" y="84937"/>
                      </a:lnTo>
                      <a:lnTo>
                        <a:pt x="12498" y="84769"/>
                      </a:lnTo>
                      <a:lnTo>
                        <a:pt x="12908" y="84602"/>
                      </a:lnTo>
                      <a:lnTo>
                        <a:pt x="13318" y="84490"/>
                      </a:lnTo>
                      <a:lnTo>
                        <a:pt x="13746" y="84378"/>
                      </a:lnTo>
                      <a:lnTo>
                        <a:pt x="14193" y="84304"/>
                      </a:lnTo>
                      <a:lnTo>
                        <a:pt x="14659" y="84266"/>
                      </a:lnTo>
                      <a:lnTo>
                        <a:pt x="15162" y="84248"/>
                      </a:lnTo>
                      <a:close/>
                      <a:moveTo>
                        <a:pt x="141562" y="87358"/>
                      </a:moveTo>
                      <a:lnTo>
                        <a:pt x="141227" y="88550"/>
                      </a:lnTo>
                      <a:lnTo>
                        <a:pt x="140873" y="89631"/>
                      </a:lnTo>
                      <a:lnTo>
                        <a:pt x="140705" y="90115"/>
                      </a:lnTo>
                      <a:lnTo>
                        <a:pt x="140519" y="90581"/>
                      </a:lnTo>
                      <a:lnTo>
                        <a:pt x="140332" y="91009"/>
                      </a:lnTo>
                      <a:lnTo>
                        <a:pt x="140146" y="91419"/>
                      </a:lnTo>
                      <a:lnTo>
                        <a:pt x="139960" y="91810"/>
                      </a:lnTo>
                      <a:lnTo>
                        <a:pt x="139755" y="92145"/>
                      </a:lnTo>
                      <a:lnTo>
                        <a:pt x="139550" y="92481"/>
                      </a:lnTo>
                      <a:lnTo>
                        <a:pt x="139327" y="92779"/>
                      </a:lnTo>
                      <a:lnTo>
                        <a:pt x="139103" y="93058"/>
                      </a:lnTo>
                      <a:lnTo>
                        <a:pt x="138880" y="93300"/>
                      </a:lnTo>
                      <a:lnTo>
                        <a:pt x="138637" y="93524"/>
                      </a:lnTo>
                      <a:lnTo>
                        <a:pt x="138377" y="93710"/>
                      </a:lnTo>
                      <a:lnTo>
                        <a:pt x="138116" y="93896"/>
                      </a:lnTo>
                      <a:lnTo>
                        <a:pt x="137855" y="94045"/>
                      </a:lnTo>
                      <a:lnTo>
                        <a:pt x="137557" y="94176"/>
                      </a:lnTo>
                      <a:lnTo>
                        <a:pt x="137259" y="94287"/>
                      </a:lnTo>
                      <a:lnTo>
                        <a:pt x="136942" y="94362"/>
                      </a:lnTo>
                      <a:lnTo>
                        <a:pt x="136626" y="94436"/>
                      </a:lnTo>
                      <a:lnTo>
                        <a:pt x="136272" y="94474"/>
                      </a:lnTo>
                      <a:lnTo>
                        <a:pt x="135918" y="94492"/>
                      </a:lnTo>
                      <a:lnTo>
                        <a:pt x="135545" y="94511"/>
                      </a:lnTo>
                      <a:lnTo>
                        <a:pt x="135154" y="94492"/>
                      </a:lnTo>
                      <a:lnTo>
                        <a:pt x="134726" y="94455"/>
                      </a:lnTo>
                      <a:lnTo>
                        <a:pt x="134297" y="94399"/>
                      </a:lnTo>
                      <a:lnTo>
                        <a:pt x="133850" y="94325"/>
                      </a:lnTo>
                      <a:lnTo>
                        <a:pt x="133385" y="94250"/>
                      </a:lnTo>
                      <a:lnTo>
                        <a:pt x="132379" y="94027"/>
                      </a:lnTo>
                      <a:lnTo>
                        <a:pt x="133720" y="92369"/>
                      </a:lnTo>
                      <a:lnTo>
                        <a:pt x="134353" y="91549"/>
                      </a:lnTo>
                      <a:lnTo>
                        <a:pt x="134968" y="90730"/>
                      </a:lnTo>
                      <a:lnTo>
                        <a:pt x="135508" y="89929"/>
                      </a:lnTo>
                      <a:lnTo>
                        <a:pt x="136030" y="89091"/>
                      </a:lnTo>
                      <a:lnTo>
                        <a:pt x="137110" y="87358"/>
                      </a:lnTo>
                      <a:close/>
                      <a:moveTo>
                        <a:pt x="109338" y="86259"/>
                      </a:moveTo>
                      <a:lnTo>
                        <a:pt x="110027" y="86297"/>
                      </a:lnTo>
                      <a:lnTo>
                        <a:pt x="111405" y="86353"/>
                      </a:lnTo>
                      <a:lnTo>
                        <a:pt x="114181" y="86520"/>
                      </a:lnTo>
                      <a:lnTo>
                        <a:pt x="113995" y="87172"/>
                      </a:lnTo>
                      <a:lnTo>
                        <a:pt x="113790" y="87787"/>
                      </a:lnTo>
                      <a:lnTo>
                        <a:pt x="113585" y="88364"/>
                      </a:lnTo>
                      <a:lnTo>
                        <a:pt x="113380" y="88904"/>
                      </a:lnTo>
                      <a:lnTo>
                        <a:pt x="113175" y="89445"/>
                      </a:lnTo>
                      <a:lnTo>
                        <a:pt x="112951" y="89929"/>
                      </a:lnTo>
                      <a:lnTo>
                        <a:pt x="112709" y="90395"/>
                      </a:lnTo>
                      <a:lnTo>
                        <a:pt x="112467" y="90823"/>
                      </a:lnTo>
                      <a:lnTo>
                        <a:pt x="112225" y="91251"/>
                      </a:lnTo>
                      <a:lnTo>
                        <a:pt x="111964" y="91624"/>
                      </a:lnTo>
                      <a:lnTo>
                        <a:pt x="111685" y="91978"/>
                      </a:lnTo>
                      <a:lnTo>
                        <a:pt x="111405" y="92313"/>
                      </a:lnTo>
                      <a:lnTo>
                        <a:pt x="111089" y="92630"/>
                      </a:lnTo>
                      <a:lnTo>
                        <a:pt x="110791" y="92909"/>
                      </a:lnTo>
                      <a:lnTo>
                        <a:pt x="110455" y="93170"/>
                      </a:lnTo>
                      <a:lnTo>
                        <a:pt x="110102" y="93393"/>
                      </a:lnTo>
                      <a:lnTo>
                        <a:pt x="109748" y="93617"/>
                      </a:lnTo>
                      <a:lnTo>
                        <a:pt x="109357" y="93803"/>
                      </a:lnTo>
                      <a:lnTo>
                        <a:pt x="108965" y="93971"/>
                      </a:lnTo>
                      <a:lnTo>
                        <a:pt x="108556" y="94101"/>
                      </a:lnTo>
                      <a:lnTo>
                        <a:pt x="108109" y="94232"/>
                      </a:lnTo>
                      <a:lnTo>
                        <a:pt x="107643" y="94343"/>
                      </a:lnTo>
                      <a:lnTo>
                        <a:pt x="107159" y="94418"/>
                      </a:lnTo>
                      <a:lnTo>
                        <a:pt x="106656" y="94492"/>
                      </a:lnTo>
                      <a:lnTo>
                        <a:pt x="106134" y="94548"/>
                      </a:lnTo>
                      <a:lnTo>
                        <a:pt x="105575" y="94567"/>
                      </a:lnTo>
                      <a:lnTo>
                        <a:pt x="104998" y="94585"/>
                      </a:lnTo>
                      <a:lnTo>
                        <a:pt x="104402" y="94585"/>
                      </a:lnTo>
                      <a:lnTo>
                        <a:pt x="103769" y="94548"/>
                      </a:lnTo>
                      <a:lnTo>
                        <a:pt x="103098" y="94511"/>
                      </a:lnTo>
                      <a:lnTo>
                        <a:pt x="102409" y="94474"/>
                      </a:lnTo>
                      <a:lnTo>
                        <a:pt x="101701" y="94399"/>
                      </a:lnTo>
                      <a:lnTo>
                        <a:pt x="104234" y="90544"/>
                      </a:lnTo>
                      <a:lnTo>
                        <a:pt x="105501" y="88644"/>
                      </a:lnTo>
                      <a:lnTo>
                        <a:pt x="106153" y="87712"/>
                      </a:lnTo>
                      <a:lnTo>
                        <a:pt x="106805" y="86781"/>
                      </a:lnTo>
                      <a:lnTo>
                        <a:pt x="106879" y="86706"/>
                      </a:lnTo>
                      <a:lnTo>
                        <a:pt x="106954" y="86651"/>
                      </a:lnTo>
                      <a:lnTo>
                        <a:pt x="107140" y="86520"/>
                      </a:lnTo>
                      <a:lnTo>
                        <a:pt x="107363" y="86427"/>
                      </a:lnTo>
                      <a:lnTo>
                        <a:pt x="107606" y="86371"/>
                      </a:lnTo>
                      <a:lnTo>
                        <a:pt x="107866" y="86315"/>
                      </a:lnTo>
                      <a:lnTo>
                        <a:pt x="108146" y="86278"/>
                      </a:lnTo>
                      <a:lnTo>
                        <a:pt x="108407" y="86259"/>
                      </a:lnTo>
                      <a:close/>
                      <a:moveTo>
                        <a:pt x="33640" y="85272"/>
                      </a:moveTo>
                      <a:lnTo>
                        <a:pt x="31665" y="89519"/>
                      </a:lnTo>
                      <a:lnTo>
                        <a:pt x="30734" y="91475"/>
                      </a:lnTo>
                      <a:lnTo>
                        <a:pt x="30268" y="92425"/>
                      </a:lnTo>
                      <a:lnTo>
                        <a:pt x="29802" y="93356"/>
                      </a:lnTo>
                      <a:lnTo>
                        <a:pt x="29672" y="93561"/>
                      </a:lnTo>
                      <a:lnTo>
                        <a:pt x="29486" y="93766"/>
                      </a:lnTo>
                      <a:lnTo>
                        <a:pt x="29281" y="93971"/>
                      </a:lnTo>
                      <a:lnTo>
                        <a:pt x="29057" y="94138"/>
                      </a:lnTo>
                      <a:lnTo>
                        <a:pt x="28815" y="94306"/>
                      </a:lnTo>
                      <a:lnTo>
                        <a:pt x="28555" y="94418"/>
                      </a:lnTo>
                      <a:lnTo>
                        <a:pt x="28312" y="94511"/>
                      </a:lnTo>
                      <a:lnTo>
                        <a:pt x="28070" y="94548"/>
                      </a:lnTo>
                      <a:lnTo>
                        <a:pt x="27362" y="94604"/>
                      </a:lnTo>
                      <a:lnTo>
                        <a:pt x="26617" y="94623"/>
                      </a:lnTo>
                      <a:lnTo>
                        <a:pt x="25891" y="94641"/>
                      </a:lnTo>
                      <a:lnTo>
                        <a:pt x="25127" y="94641"/>
                      </a:lnTo>
                      <a:lnTo>
                        <a:pt x="23507" y="94623"/>
                      </a:lnTo>
                      <a:lnTo>
                        <a:pt x="21719" y="94604"/>
                      </a:lnTo>
                      <a:lnTo>
                        <a:pt x="26468" y="85626"/>
                      </a:lnTo>
                      <a:lnTo>
                        <a:pt x="33640" y="85272"/>
                      </a:lnTo>
                      <a:close/>
                      <a:moveTo>
                        <a:pt x="37961" y="85421"/>
                      </a:moveTo>
                      <a:lnTo>
                        <a:pt x="44685" y="86241"/>
                      </a:lnTo>
                      <a:lnTo>
                        <a:pt x="42580" y="90320"/>
                      </a:lnTo>
                      <a:lnTo>
                        <a:pt x="41537" y="92276"/>
                      </a:lnTo>
                      <a:lnTo>
                        <a:pt x="41016" y="93244"/>
                      </a:lnTo>
                      <a:lnTo>
                        <a:pt x="40476" y="94213"/>
                      </a:lnTo>
                      <a:lnTo>
                        <a:pt x="40420" y="94269"/>
                      </a:lnTo>
                      <a:lnTo>
                        <a:pt x="40364" y="94343"/>
                      </a:lnTo>
                      <a:lnTo>
                        <a:pt x="40215" y="94474"/>
                      </a:lnTo>
                      <a:lnTo>
                        <a:pt x="40010" y="94567"/>
                      </a:lnTo>
                      <a:lnTo>
                        <a:pt x="39786" y="94660"/>
                      </a:lnTo>
                      <a:lnTo>
                        <a:pt x="39563" y="94716"/>
                      </a:lnTo>
                      <a:lnTo>
                        <a:pt x="39321" y="94772"/>
                      </a:lnTo>
                      <a:lnTo>
                        <a:pt x="39079" y="94809"/>
                      </a:lnTo>
                      <a:lnTo>
                        <a:pt x="38855" y="94809"/>
                      </a:lnTo>
                      <a:lnTo>
                        <a:pt x="37346" y="94846"/>
                      </a:lnTo>
                      <a:lnTo>
                        <a:pt x="35800" y="94865"/>
                      </a:lnTo>
                      <a:lnTo>
                        <a:pt x="32447" y="94846"/>
                      </a:lnTo>
                      <a:lnTo>
                        <a:pt x="37961" y="85421"/>
                      </a:lnTo>
                      <a:close/>
                      <a:moveTo>
                        <a:pt x="103731" y="86241"/>
                      </a:moveTo>
                      <a:lnTo>
                        <a:pt x="103005" y="87340"/>
                      </a:lnTo>
                      <a:lnTo>
                        <a:pt x="102316" y="88439"/>
                      </a:lnTo>
                      <a:lnTo>
                        <a:pt x="101645" y="89519"/>
                      </a:lnTo>
                      <a:lnTo>
                        <a:pt x="100975" y="90562"/>
                      </a:lnTo>
                      <a:lnTo>
                        <a:pt x="100304" y="91587"/>
                      </a:lnTo>
                      <a:lnTo>
                        <a:pt x="99969" y="92071"/>
                      </a:lnTo>
                      <a:lnTo>
                        <a:pt x="99615" y="92555"/>
                      </a:lnTo>
                      <a:lnTo>
                        <a:pt x="99242" y="93021"/>
                      </a:lnTo>
                      <a:lnTo>
                        <a:pt x="98870" y="93487"/>
                      </a:lnTo>
                      <a:lnTo>
                        <a:pt x="98497" y="93934"/>
                      </a:lnTo>
                      <a:lnTo>
                        <a:pt x="98087" y="94362"/>
                      </a:lnTo>
                      <a:lnTo>
                        <a:pt x="97994" y="94436"/>
                      </a:lnTo>
                      <a:lnTo>
                        <a:pt x="97901" y="94511"/>
                      </a:lnTo>
                      <a:lnTo>
                        <a:pt x="97696" y="94641"/>
                      </a:lnTo>
                      <a:lnTo>
                        <a:pt x="97454" y="94735"/>
                      </a:lnTo>
                      <a:lnTo>
                        <a:pt x="97175" y="94809"/>
                      </a:lnTo>
                      <a:lnTo>
                        <a:pt x="96877" y="94865"/>
                      </a:lnTo>
                      <a:lnTo>
                        <a:pt x="96541" y="94884"/>
                      </a:lnTo>
                      <a:lnTo>
                        <a:pt x="96206" y="94902"/>
                      </a:lnTo>
                      <a:lnTo>
                        <a:pt x="95834" y="94921"/>
                      </a:lnTo>
                      <a:lnTo>
                        <a:pt x="95051" y="94902"/>
                      </a:lnTo>
                      <a:lnTo>
                        <a:pt x="94213" y="94884"/>
                      </a:lnTo>
                      <a:lnTo>
                        <a:pt x="93356" y="94884"/>
                      </a:lnTo>
                      <a:lnTo>
                        <a:pt x="92909" y="94902"/>
                      </a:lnTo>
                      <a:lnTo>
                        <a:pt x="92462" y="94921"/>
                      </a:lnTo>
                      <a:lnTo>
                        <a:pt x="92462" y="94921"/>
                      </a:lnTo>
                      <a:lnTo>
                        <a:pt x="97640" y="86241"/>
                      </a:lnTo>
                      <a:close/>
                      <a:moveTo>
                        <a:pt x="147411" y="87824"/>
                      </a:moveTo>
                      <a:lnTo>
                        <a:pt x="148845" y="88010"/>
                      </a:lnTo>
                      <a:lnTo>
                        <a:pt x="150298" y="88215"/>
                      </a:lnTo>
                      <a:lnTo>
                        <a:pt x="153352" y="88681"/>
                      </a:lnTo>
                      <a:lnTo>
                        <a:pt x="152440" y="90357"/>
                      </a:lnTo>
                      <a:lnTo>
                        <a:pt x="151564" y="91959"/>
                      </a:lnTo>
                      <a:lnTo>
                        <a:pt x="151136" y="92741"/>
                      </a:lnTo>
                      <a:lnTo>
                        <a:pt x="150707" y="93487"/>
                      </a:lnTo>
                      <a:lnTo>
                        <a:pt x="150242" y="94213"/>
                      </a:lnTo>
                      <a:lnTo>
                        <a:pt x="149776" y="94921"/>
                      </a:lnTo>
                      <a:lnTo>
                        <a:pt x="149683" y="95051"/>
                      </a:lnTo>
                      <a:lnTo>
                        <a:pt x="149590" y="95163"/>
                      </a:lnTo>
                      <a:lnTo>
                        <a:pt x="149459" y="95275"/>
                      </a:lnTo>
                      <a:lnTo>
                        <a:pt x="149329" y="95386"/>
                      </a:lnTo>
                      <a:lnTo>
                        <a:pt x="149031" y="95573"/>
                      </a:lnTo>
                      <a:lnTo>
                        <a:pt x="148714" y="95740"/>
                      </a:lnTo>
                      <a:lnTo>
                        <a:pt x="148379" y="95871"/>
                      </a:lnTo>
                      <a:lnTo>
                        <a:pt x="148025" y="95982"/>
                      </a:lnTo>
                      <a:lnTo>
                        <a:pt x="147690" y="96038"/>
                      </a:lnTo>
                      <a:lnTo>
                        <a:pt x="147373" y="96038"/>
                      </a:lnTo>
                      <a:lnTo>
                        <a:pt x="146740" y="95982"/>
                      </a:lnTo>
                      <a:lnTo>
                        <a:pt x="146088" y="95889"/>
                      </a:lnTo>
                      <a:lnTo>
                        <a:pt x="145418" y="95778"/>
                      </a:lnTo>
                      <a:lnTo>
                        <a:pt x="144766" y="95647"/>
                      </a:lnTo>
                      <a:lnTo>
                        <a:pt x="143406" y="95349"/>
                      </a:lnTo>
                      <a:lnTo>
                        <a:pt x="141972" y="95033"/>
                      </a:lnTo>
                      <a:lnTo>
                        <a:pt x="144002" y="91587"/>
                      </a:lnTo>
                      <a:lnTo>
                        <a:pt x="145008" y="89910"/>
                      </a:lnTo>
                      <a:lnTo>
                        <a:pt x="146032" y="88271"/>
                      </a:lnTo>
                      <a:lnTo>
                        <a:pt x="146144" y="88159"/>
                      </a:lnTo>
                      <a:lnTo>
                        <a:pt x="146274" y="88066"/>
                      </a:lnTo>
                      <a:lnTo>
                        <a:pt x="146442" y="87973"/>
                      </a:lnTo>
                      <a:lnTo>
                        <a:pt x="146628" y="87917"/>
                      </a:lnTo>
                      <a:lnTo>
                        <a:pt x="146833" y="87861"/>
                      </a:lnTo>
                      <a:lnTo>
                        <a:pt x="147038" y="87824"/>
                      </a:lnTo>
                      <a:close/>
                      <a:moveTo>
                        <a:pt x="156444" y="89407"/>
                      </a:moveTo>
                      <a:lnTo>
                        <a:pt x="161809" y="90730"/>
                      </a:lnTo>
                      <a:lnTo>
                        <a:pt x="161082" y="92127"/>
                      </a:lnTo>
                      <a:lnTo>
                        <a:pt x="160449" y="93338"/>
                      </a:lnTo>
                      <a:lnTo>
                        <a:pt x="159928" y="94343"/>
                      </a:lnTo>
                      <a:lnTo>
                        <a:pt x="159481" y="95200"/>
                      </a:lnTo>
                      <a:lnTo>
                        <a:pt x="159089" y="95871"/>
                      </a:lnTo>
                      <a:lnTo>
                        <a:pt x="158903" y="96150"/>
                      </a:lnTo>
                      <a:lnTo>
                        <a:pt x="158736" y="96411"/>
                      </a:lnTo>
                      <a:lnTo>
                        <a:pt x="158549" y="96616"/>
                      </a:lnTo>
                      <a:lnTo>
                        <a:pt x="158382" y="96802"/>
                      </a:lnTo>
                      <a:lnTo>
                        <a:pt x="158195" y="96951"/>
                      </a:lnTo>
                      <a:lnTo>
                        <a:pt x="158028" y="97081"/>
                      </a:lnTo>
                      <a:lnTo>
                        <a:pt x="157841" y="97193"/>
                      </a:lnTo>
                      <a:lnTo>
                        <a:pt x="157637" y="97268"/>
                      </a:lnTo>
                      <a:lnTo>
                        <a:pt x="157432" y="97324"/>
                      </a:lnTo>
                      <a:lnTo>
                        <a:pt x="157190" y="97361"/>
                      </a:lnTo>
                      <a:lnTo>
                        <a:pt x="156687" y="97361"/>
                      </a:lnTo>
                      <a:lnTo>
                        <a:pt x="156389" y="97342"/>
                      </a:lnTo>
                      <a:lnTo>
                        <a:pt x="156091" y="97324"/>
                      </a:lnTo>
                      <a:lnTo>
                        <a:pt x="155364" y="97230"/>
                      </a:lnTo>
                      <a:lnTo>
                        <a:pt x="154507" y="97100"/>
                      </a:lnTo>
                      <a:lnTo>
                        <a:pt x="153501" y="96970"/>
                      </a:lnTo>
                      <a:lnTo>
                        <a:pt x="152309" y="96821"/>
                      </a:lnTo>
                      <a:lnTo>
                        <a:pt x="156444" y="89407"/>
                      </a:lnTo>
                      <a:close/>
                      <a:moveTo>
                        <a:pt x="167136" y="92276"/>
                      </a:moveTo>
                      <a:lnTo>
                        <a:pt x="167453" y="92294"/>
                      </a:lnTo>
                      <a:lnTo>
                        <a:pt x="167769" y="92332"/>
                      </a:lnTo>
                      <a:lnTo>
                        <a:pt x="168105" y="92388"/>
                      </a:lnTo>
                      <a:lnTo>
                        <a:pt x="168459" y="92443"/>
                      </a:lnTo>
                      <a:lnTo>
                        <a:pt x="168831" y="92518"/>
                      </a:lnTo>
                      <a:lnTo>
                        <a:pt x="169204" y="92611"/>
                      </a:lnTo>
                      <a:lnTo>
                        <a:pt x="170005" y="92853"/>
                      </a:lnTo>
                      <a:lnTo>
                        <a:pt x="169073" y="94735"/>
                      </a:lnTo>
                      <a:lnTo>
                        <a:pt x="168701" y="95480"/>
                      </a:lnTo>
                      <a:lnTo>
                        <a:pt x="168384" y="96094"/>
                      </a:lnTo>
                      <a:lnTo>
                        <a:pt x="168086" y="96579"/>
                      </a:lnTo>
                      <a:lnTo>
                        <a:pt x="167937" y="96783"/>
                      </a:lnTo>
                      <a:lnTo>
                        <a:pt x="167807" y="96970"/>
                      </a:lnTo>
                      <a:lnTo>
                        <a:pt x="167658" y="97137"/>
                      </a:lnTo>
                      <a:lnTo>
                        <a:pt x="167527" y="97268"/>
                      </a:lnTo>
                      <a:lnTo>
                        <a:pt x="167378" y="97398"/>
                      </a:lnTo>
                      <a:lnTo>
                        <a:pt x="167211" y="97491"/>
                      </a:lnTo>
                      <a:lnTo>
                        <a:pt x="167043" y="97566"/>
                      </a:lnTo>
                      <a:lnTo>
                        <a:pt x="166875" y="97640"/>
                      </a:lnTo>
                      <a:lnTo>
                        <a:pt x="166670" y="97677"/>
                      </a:lnTo>
                      <a:lnTo>
                        <a:pt x="166466" y="97715"/>
                      </a:lnTo>
                      <a:lnTo>
                        <a:pt x="166242" y="97733"/>
                      </a:lnTo>
                      <a:lnTo>
                        <a:pt x="165422" y="97733"/>
                      </a:lnTo>
                      <a:lnTo>
                        <a:pt x="164752" y="97677"/>
                      </a:lnTo>
                      <a:lnTo>
                        <a:pt x="163951" y="97622"/>
                      </a:lnTo>
                      <a:lnTo>
                        <a:pt x="163001" y="97547"/>
                      </a:lnTo>
                      <a:lnTo>
                        <a:pt x="161902" y="97473"/>
                      </a:lnTo>
                      <a:lnTo>
                        <a:pt x="162256" y="96579"/>
                      </a:lnTo>
                      <a:lnTo>
                        <a:pt x="162610" y="95796"/>
                      </a:lnTo>
                      <a:lnTo>
                        <a:pt x="162777" y="95424"/>
                      </a:lnTo>
                      <a:lnTo>
                        <a:pt x="162964" y="95088"/>
                      </a:lnTo>
                      <a:lnTo>
                        <a:pt x="163150" y="94753"/>
                      </a:lnTo>
                      <a:lnTo>
                        <a:pt x="163336" y="94455"/>
                      </a:lnTo>
                      <a:lnTo>
                        <a:pt x="163523" y="94176"/>
                      </a:lnTo>
                      <a:lnTo>
                        <a:pt x="163709" y="93915"/>
                      </a:lnTo>
                      <a:lnTo>
                        <a:pt x="163914" y="93673"/>
                      </a:lnTo>
                      <a:lnTo>
                        <a:pt x="164119" y="93449"/>
                      </a:lnTo>
                      <a:lnTo>
                        <a:pt x="164323" y="93263"/>
                      </a:lnTo>
                      <a:lnTo>
                        <a:pt x="164528" y="93077"/>
                      </a:lnTo>
                      <a:lnTo>
                        <a:pt x="164752" y="92909"/>
                      </a:lnTo>
                      <a:lnTo>
                        <a:pt x="164994" y="92779"/>
                      </a:lnTo>
                      <a:lnTo>
                        <a:pt x="165218" y="92648"/>
                      </a:lnTo>
                      <a:lnTo>
                        <a:pt x="165460" y="92537"/>
                      </a:lnTo>
                      <a:lnTo>
                        <a:pt x="165720" y="92462"/>
                      </a:lnTo>
                      <a:lnTo>
                        <a:pt x="165981" y="92388"/>
                      </a:lnTo>
                      <a:lnTo>
                        <a:pt x="166261" y="92332"/>
                      </a:lnTo>
                      <a:lnTo>
                        <a:pt x="166540" y="92294"/>
                      </a:lnTo>
                      <a:lnTo>
                        <a:pt x="166819" y="92276"/>
                      </a:lnTo>
                      <a:close/>
                      <a:moveTo>
                        <a:pt x="259207" y="91661"/>
                      </a:moveTo>
                      <a:lnTo>
                        <a:pt x="259002" y="92220"/>
                      </a:lnTo>
                      <a:lnTo>
                        <a:pt x="258779" y="92760"/>
                      </a:lnTo>
                      <a:lnTo>
                        <a:pt x="258555" y="93282"/>
                      </a:lnTo>
                      <a:lnTo>
                        <a:pt x="258313" y="93766"/>
                      </a:lnTo>
                      <a:lnTo>
                        <a:pt x="258071" y="94232"/>
                      </a:lnTo>
                      <a:lnTo>
                        <a:pt x="257847" y="94679"/>
                      </a:lnTo>
                      <a:lnTo>
                        <a:pt x="257587" y="95107"/>
                      </a:lnTo>
                      <a:lnTo>
                        <a:pt x="257345" y="95517"/>
                      </a:lnTo>
                      <a:lnTo>
                        <a:pt x="257084" y="95908"/>
                      </a:lnTo>
                      <a:lnTo>
                        <a:pt x="256823" y="96262"/>
                      </a:lnTo>
                      <a:lnTo>
                        <a:pt x="256562" y="96616"/>
                      </a:lnTo>
                      <a:lnTo>
                        <a:pt x="256283" y="96932"/>
                      </a:lnTo>
                      <a:lnTo>
                        <a:pt x="256022" y="97230"/>
                      </a:lnTo>
                      <a:lnTo>
                        <a:pt x="255743" y="97510"/>
                      </a:lnTo>
                      <a:lnTo>
                        <a:pt x="255463" y="97771"/>
                      </a:lnTo>
                      <a:lnTo>
                        <a:pt x="255165" y="97994"/>
                      </a:lnTo>
                      <a:lnTo>
                        <a:pt x="254886" y="98218"/>
                      </a:lnTo>
                      <a:lnTo>
                        <a:pt x="254588" y="98404"/>
                      </a:lnTo>
                      <a:lnTo>
                        <a:pt x="254290" y="98572"/>
                      </a:lnTo>
                      <a:lnTo>
                        <a:pt x="253992" y="98721"/>
                      </a:lnTo>
                      <a:lnTo>
                        <a:pt x="253675" y="98851"/>
                      </a:lnTo>
                      <a:lnTo>
                        <a:pt x="253358" y="98963"/>
                      </a:lnTo>
                      <a:lnTo>
                        <a:pt x="253060" y="99037"/>
                      </a:lnTo>
                      <a:lnTo>
                        <a:pt x="252744" y="99112"/>
                      </a:lnTo>
                      <a:lnTo>
                        <a:pt x="252408" y="99149"/>
                      </a:lnTo>
                      <a:lnTo>
                        <a:pt x="252092" y="99168"/>
                      </a:lnTo>
                      <a:lnTo>
                        <a:pt x="251757" y="99168"/>
                      </a:lnTo>
                      <a:lnTo>
                        <a:pt x="251440" y="99149"/>
                      </a:lnTo>
                      <a:lnTo>
                        <a:pt x="251105" y="99112"/>
                      </a:lnTo>
                      <a:lnTo>
                        <a:pt x="250769" y="99056"/>
                      </a:lnTo>
                      <a:lnTo>
                        <a:pt x="250415" y="98963"/>
                      </a:lnTo>
                      <a:lnTo>
                        <a:pt x="250080" y="98870"/>
                      </a:lnTo>
                      <a:lnTo>
                        <a:pt x="250620" y="98069"/>
                      </a:lnTo>
                      <a:lnTo>
                        <a:pt x="251142" y="97249"/>
                      </a:lnTo>
                      <a:lnTo>
                        <a:pt x="251663" y="96411"/>
                      </a:lnTo>
                      <a:lnTo>
                        <a:pt x="252204" y="95591"/>
                      </a:lnTo>
                      <a:lnTo>
                        <a:pt x="252762" y="94790"/>
                      </a:lnTo>
                      <a:lnTo>
                        <a:pt x="253042" y="94399"/>
                      </a:lnTo>
                      <a:lnTo>
                        <a:pt x="253340" y="94008"/>
                      </a:lnTo>
                      <a:lnTo>
                        <a:pt x="253638" y="93636"/>
                      </a:lnTo>
                      <a:lnTo>
                        <a:pt x="253954" y="93263"/>
                      </a:lnTo>
                      <a:lnTo>
                        <a:pt x="254271" y="92909"/>
                      </a:lnTo>
                      <a:lnTo>
                        <a:pt x="254606" y="92574"/>
                      </a:lnTo>
                      <a:lnTo>
                        <a:pt x="254793" y="92406"/>
                      </a:lnTo>
                      <a:lnTo>
                        <a:pt x="254998" y="92294"/>
                      </a:lnTo>
                      <a:lnTo>
                        <a:pt x="255221" y="92183"/>
                      </a:lnTo>
                      <a:lnTo>
                        <a:pt x="255463" y="92090"/>
                      </a:lnTo>
                      <a:lnTo>
                        <a:pt x="255743" y="92034"/>
                      </a:lnTo>
                      <a:lnTo>
                        <a:pt x="256022" y="91978"/>
                      </a:lnTo>
                      <a:lnTo>
                        <a:pt x="256301" y="91922"/>
                      </a:lnTo>
                      <a:lnTo>
                        <a:pt x="256618" y="91885"/>
                      </a:lnTo>
                      <a:lnTo>
                        <a:pt x="257251" y="91847"/>
                      </a:lnTo>
                      <a:lnTo>
                        <a:pt x="257903" y="91810"/>
                      </a:lnTo>
                      <a:lnTo>
                        <a:pt x="258555" y="91754"/>
                      </a:lnTo>
                      <a:lnTo>
                        <a:pt x="258891" y="91717"/>
                      </a:lnTo>
                      <a:lnTo>
                        <a:pt x="259207" y="91661"/>
                      </a:lnTo>
                      <a:close/>
                      <a:moveTo>
                        <a:pt x="239389" y="93487"/>
                      </a:moveTo>
                      <a:lnTo>
                        <a:pt x="239780" y="93505"/>
                      </a:lnTo>
                      <a:lnTo>
                        <a:pt x="240189" y="93561"/>
                      </a:lnTo>
                      <a:lnTo>
                        <a:pt x="240618" y="93636"/>
                      </a:lnTo>
                      <a:lnTo>
                        <a:pt x="240338" y="94436"/>
                      </a:lnTo>
                      <a:lnTo>
                        <a:pt x="240208" y="94828"/>
                      </a:lnTo>
                      <a:lnTo>
                        <a:pt x="240059" y="95182"/>
                      </a:lnTo>
                      <a:lnTo>
                        <a:pt x="239891" y="95535"/>
                      </a:lnTo>
                      <a:lnTo>
                        <a:pt x="239724" y="95871"/>
                      </a:lnTo>
                      <a:lnTo>
                        <a:pt x="239556" y="96187"/>
                      </a:lnTo>
                      <a:lnTo>
                        <a:pt x="239389" y="96504"/>
                      </a:lnTo>
                      <a:lnTo>
                        <a:pt x="239202" y="96783"/>
                      </a:lnTo>
                      <a:lnTo>
                        <a:pt x="239016" y="97063"/>
                      </a:lnTo>
                      <a:lnTo>
                        <a:pt x="238811" y="97324"/>
                      </a:lnTo>
                      <a:lnTo>
                        <a:pt x="238606" y="97566"/>
                      </a:lnTo>
                      <a:lnTo>
                        <a:pt x="238383" y="97789"/>
                      </a:lnTo>
                      <a:lnTo>
                        <a:pt x="238159" y="98013"/>
                      </a:lnTo>
                      <a:lnTo>
                        <a:pt x="237917" y="98218"/>
                      </a:lnTo>
                      <a:lnTo>
                        <a:pt x="237675" y="98404"/>
                      </a:lnTo>
                      <a:lnTo>
                        <a:pt x="237433" y="98572"/>
                      </a:lnTo>
                      <a:lnTo>
                        <a:pt x="237172" y="98739"/>
                      </a:lnTo>
                      <a:lnTo>
                        <a:pt x="236893" y="98888"/>
                      </a:lnTo>
                      <a:lnTo>
                        <a:pt x="236613" y="99019"/>
                      </a:lnTo>
                      <a:lnTo>
                        <a:pt x="236315" y="99130"/>
                      </a:lnTo>
                      <a:lnTo>
                        <a:pt x="236017" y="99242"/>
                      </a:lnTo>
                      <a:lnTo>
                        <a:pt x="235700" y="99335"/>
                      </a:lnTo>
                      <a:lnTo>
                        <a:pt x="235365" y="99410"/>
                      </a:lnTo>
                      <a:lnTo>
                        <a:pt x="235030" y="99466"/>
                      </a:lnTo>
                      <a:lnTo>
                        <a:pt x="234676" y="99522"/>
                      </a:lnTo>
                      <a:lnTo>
                        <a:pt x="234322" y="99559"/>
                      </a:lnTo>
                      <a:lnTo>
                        <a:pt x="233950" y="99577"/>
                      </a:lnTo>
                      <a:lnTo>
                        <a:pt x="233558" y="99596"/>
                      </a:lnTo>
                      <a:lnTo>
                        <a:pt x="233167" y="99596"/>
                      </a:lnTo>
                      <a:lnTo>
                        <a:pt x="232757" y="99577"/>
                      </a:lnTo>
                      <a:lnTo>
                        <a:pt x="232329" y="99540"/>
                      </a:lnTo>
                      <a:lnTo>
                        <a:pt x="232590" y="99317"/>
                      </a:lnTo>
                      <a:lnTo>
                        <a:pt x="232851" y="99056"/>
                      </a:lnTo>
                      <a:lnTo>
                        <a:pt x="233093" y="98814"/>
                      </a:lnTo>
                      <a:lnTo>
                        <a:pt x="233335" y="98534"/>
                      </a:lnTo>
                      <a:lnTo>
                        <a:pt x="233782" y="97994"/>
                      </a:lnTo>
                      <a:lnTo>
                        <a:pt x="234192" y="97435"/>
                      </a:lnTo>
                      <a:lnTo>
                        <a:pt x="234993" y="96318"/>
                      </a:lnTo>
                      <a:lnTo>
                        <a:pt x="235384" y="95778"/>
                      </a:lnTo>
                      <a:lnTo>
                        <a:pt x="235794" y="95275"/>
                      </a:lnTo>
                      <a:lnTo>
                        <a:pt x="235998" y="95033"/>
                      </a:lnTo>
                      <a:lnTo>
                        <a:pt x="236222" y="94809"/>
                      </a:lnTo>
                      <a:lnTo>
                        <a:pt x="236446" y="94604"/>
                      </a:lnTo>
                      <a:lnTo>
                        <a:pt x="236688" y="94399"/>
                      </a:lnTo>
                      <a:lnTo>
                        <a:pt x="236930" y="94213"/>
                      </a:lnTo>
                      <a:lnTo>
                        <a:pt x="237191" y="94045"/>
                      </a:lnTo>
                      <a:lnTo>
                        <a:pt x="237451" y="93896"/>
                      </a:lnTo>
                      <a:lnTo>
                        <a:pt x="237731" y="93785"/>
                      </a:lnTo>
                      <a:lnTo>
                        <a:pt x="238029" y="93673"/>
                      </a:lnTo>
                      <a:lnTo>
                        <a:pt x="238345" y="93580"/>
                      </a:lnTo>
                      <a:lnTo>
                        <a:pt x="238662" y="93524"/>
                      </a:lnTo>
                      <a:lnTo>
                        <a:pt x="239016" y="93487"/>
                      </a:lnTo>
                      <a:close/>
                      <a:moveTo>
                        <a:pt x="249484" y="92518"/>
                      </a:moveTo>
                      <a:lnTo>
                        <a:pt x="250397" y="92555"/>
                      </a:lnTo>
                      <a:lnTo>
                        <a:pt x="250024" y="93598"/>
                      </a:lnTo>
                      <a:lnTo>
                        <a:pt x="249838" y="94083"/>
                      </a:lnTo>
                      <a:lnTo>
                        <a:pt x="249652" y="94548"/>
                      </a:lnTo>
                      <a:lnTo>
                        <a:pt x="249447" y="94977"/>
                      </a:lnTo>
                      <a:lnTo>
                        <a:pt x="249261" y="95405"/>
                      </a:lnTo>
                      <a:lnTo>
                        <a:pt x="249056" y="95796"/>
                      </a:lnTo>
                      <a:lnTo>
                        <a:pt x="248832" y="96169"/>
                      </a:lnTo>
                      <a:lnTo>
                        <a:pt x="248627" y="96523"/>
                      </a:lnTo>
                      <a:lnTo>
                        <a:pt x="248404" y="96858"/>
                      </a:lnTo>
                      <a:lnTo>
                        <a:pt x="248180" y="97175"/>
                      </a:lnTo>
                      <a:lnTo>
                        <a:pt x="247938" y="97454"/>
                      </a:lnTo>
                      <a:lnTo>
                        <a:pt x="247696" y="97733"/>
                      </a:lnTo>
                      <a:lnTo>
                        <a:pt x="247454" y="97994"/>
                      </a:lnTo>
                      <a:lnTo>
                        <a:pt x="247193" y="98218"/>
                      </a:lnTo>
                      <a:lnTo>
                        <a:pt x="246914" y="98441"/>
                      </a:lnTo>
                      <a:lnTo>
                        <a:pt x="246653" y="98627"/>
                      </a:lnTo>
                      <a:lnTo>
                        <a:pt x="246355" y="98814"/>
                      </a:lnTo>
                      <a:lnTo>
                        <a:pt x="246075" y="98963"/>
                      </a:lnTo>
                      <a:lnTo>
                        <a:pt x="245759" y="99112"/>
                      </a:lnTo>
                      <a:lnTo>
                        <a:pt x="245461" y="99242"/>
                      </a:lnTo>
                      <a:lnTo>
                        <a:pt x="245125" y="99354"/>
                      </a:lnTo>
                      <a:lnTo>
                        <a:pt x="244790" y="99447"/>
                      </a:lnTo>
                      <a:lnTo>
                        <a:pt x="244436" y="99522"/>
                      </a:lnTo>
                      <a:lnTo>
                        <a:pt x="244082" y="99577"/>
                      </a:lnTo>
                      <a:lnTo>
                        <a:pt x="243710" y="99615"/>
                      </a:lnTo>
                      <a:lnTo>
                        <a:pt x="243319" y="99652"/>
                      </a:lnTo>
                      <a:lnTo>
                        <a:pt x="242928" y="99671"/>
                      </a:lnTo>
                      <a:lnTo>
                        <a:pt x="242499" y="99671"/>
                      </a:lnTo>
                      <a:lnTo>
                        <a:pt x="242071" y="99652"/>
                      </a:lnTo>
                      <a:lnTo>
                        <a:pt x="241624" y="99633"/>
                      </a:lnTo>
                      <a:lnTo>
                        <a:pt x="241177" y="99596"/>
                      </a:lnTo>
                      <a:lnTo>
                        <a:pt x="241661" y="98478"/>
                      </a:lnTo>
                      <a:lnTo>
                        <a:pt x="242127" y="97491"/>
                      </a:lnTo>
                      <a:lnTo>
                        <a:pt x="242574" y="96597"/>
                      </a:lnTo>
                      <a:lnTo>
                        <a:pt x="242797" y="96187"/>
                      </a:lnTo>
                      <a:lnTo>
                        <a:pt x="243021" y="95815"/>
                      </a:lnTo>
                      <a:lnTo>
                        <a:pt x="243226" y="95461"/>
                      </a:lnTo>
                      <a:lnTo>
                        <a:pt x="243449" y="95126"/>
                      </a:lnTo>
                      <a:lnTo>
                        <a:pt x="243673" y="94828"/>
                      </a:lnTo>
                      <a:lnTo>
                        <a:pt x="243915" y="94548"/>
                      </a:lnTo>
                      <a:lnTo>
                        <a:pt x="244138" y="94287"/>
                      </a:lnTo>
                      <a:lnTo>
                        <a:pt x="244380" y="94045"/>
                      </a:lnTo>
                      <a:lnTo>
                        <a:pt x="244604" y="93822"/>
                      </a:lnTo>
                      <a:lnTo>
                        <a:pt x="244865" y="93617"/>
                      </a:lnTo>
                      <a:lnTo>
                        <a:pt x="245107" y="93431"/>
                      </a:lnTo>
                      <a:lnTo>
                        <a:pt x="245386" y="93282"/>
                      </a:lnTo>
                      <a:lnTo>
                        <a:pt x="245647" y="93133"/>
                      </a:lnTo>
                      <a:lnTo>
                        <a:pt x="245926" y="93002"/>
                      </a:lnTo>
                      <a:lnTo>
                        <a:pt x="246224" y="92890"/>
                      </a:lnTo>
                      <a:lnTo>
                        <a:pt x="246522" y="92797"/>
                      </a:lnTo>
                      <a:lnTo>
                        <a:pt x="246839" y="92704"/>
                      </a:lnTo>
                      <a:lnTo>
                        <a:pt x="247174" y="92648"/>
                      </a:lnTo>
                      <a:lnTo>
                        <a:pt x="247510" y="92592"/>
                      </a:lnTo>
                      <a:lnTo>
                        <a:pt x="247882" y="92555"/>
                      </a:lnTo>
                      <a:lnTo>
                        <a:pt x="248255" y="92537"/>
                      </a:lnTo>
                      <a:lnTo>
                        <a:pt x="248646" y="92518"/>
                      </a:lnTo>
                      <a:close/>
                      <a:moveTo>
                        <a:pt x="175201" y="93729"/>
                      </a:moveTo>
                      <a:lnTo>
                        <a:pt x="175797" y="93747"/>
                      </a:lnTo>
                      <a:lnTo>
                        <a:pt x="176468" y="93803"/>
                      </a:lnTo>
                      <a:lnTo>
                        <a:pt x="178126" y="94008"/>
                      </a:lnTo>
                      <a:lnTo>
                        <a:pt x="179374" y="94138"/>
                      </a:lnTo>
                      <a:lnTo>
                        <a:pt x="180659" y="94269"/>
                      </a:lnTo>
                      <a:lnTo>
                        <a:pt x="183546" y="94530"/>
                      </a:lnTo>
                      <a:lnTo>
                        <a:pt x="181981" y="96970"/>
                      </a:lnTo>
                      <a:lnTo>
                        <a:pt x="181274" y="98069"/>
                      </a:lnTo>
                      <a:lnTo>
                        <a:pt x="180901" y="98609"/>
                      </a:lnTo>
                      <a:lnTo>
                        <a:pt x="180547" y="99130"/>
                      </a:lnTo>
                      <a:lnTo>
                        <a:pt x="180435" y="99242"/>
                      </a:lnTo>
                      <a:lnTo>
                        <a:pt x="180286" y="99373"/>
                      </a:lnTo>
                      <a:lnTo>
                        <a:pt x="180137" y="99484"/>
                      </a:lnTo>
                      <a:lnTo>
                        <a:pt x="179951" y="99577"/>
                      </a:lnTo>
                      <a:lnTo>
                        <a:pt x="179765" y="99652"/>
                      </a:lnTo>
                      <a:lnTo>
                        <a:pt x="179597" y="99689"/>
                      </a:lnTo>
                      <a:lnTo>
                        <a:pt x="179411" y="99726"/>
                      </a:lnTo>
                      <a:lnTo>
                        <a:pt x="179262" y="99708"/>
                      </a:lnTo>
                      <a:lnTo>
                        <a:pt x="177157" y="99354"/>
                      </a:lnTo>
                      <a:lnTo>
                        <a:pt x="175034" y="98981"/>
                      </a:lnTo>
                      <a:lnTo>
                        <a:pt x="170787" y="98180"/>
                      </a:lnTo>
                      <a:lnTo>
                        <a:pt x="171569" y="96597"/>
                      </a:lnTo>
                      <a:lnTo>
                        <a:pt x="171904" y="95964"/>
                      </a:lnTo>
                      <a:lnTo>
                        <a:pt x="172221" y="95424"/>
                      </a:lnTo>
                      <a:lnTo>
                        <a:pt x="172519" y="94958"/>
                      </a:lnTo>
                      <a:lnTo>
                        <a:pt x="172668" y="94772"/>
                      </a:lnTo>
                      <a:lnTo>
                        <a:pt x="172817" y="94585"/>
                      </a:lnTo>
                      <a:lnTo>
                        <a:pt x="172966" y="94436"/>
                      </a:lnTo>
                      <a:lnTo>
                        <a:pt x="173134" y="94287"/>
                      </a:lnTo>
                      <a:lnTo>
                        <a:pt x="173283" y="94176"/>
                      </a:lnTo>
                      <a:lnTo>
                        <a:pt x="173469" y="94064"/>
                      </a:lnTo>
                      <a:lnTo>
                        <a:pt x="173637" y="93971"/>
                      </a:lnTo>
                      <a:lnTo>
                        <a:pt x="173823" y="93896"/>
                      </a:lnTo>
                      <a:lnTo>
                        <a:pt x="174009" y="93840"/>
                      </a:lnTo>
                      <a:lnTo>
                        <a:pt x="174233" y="93785"/>
                      </a:lnTo>
                      <a:lnTo>
                        <a:pt x="174438" y="93766"/>
                      </a:lnTo>
                      <a:lnTo>
                        <a:pt x="174680" y="93729"/>
                      </a:lnTo>
                      <a:close/>
                      <a:moveTo>
                        <a:pt x="223407" y="92835"/>
                      </a:moveTo>
                      <a:lnTo>
                        <a:pt x="223277" y="93375"/>
                      </a:lnTo>
                      <a:lnTo>
                        <a:pt x="223128" y="93915"/>
                      </a:lnTo>
                      <a:lnTo>
                        <a:pt x="222979" y="94418"/>
                      </a:lnTo>
                      <a:lnTo>
                        <a:pt x="222811" y="94884"/>
                      </a:lnTo>
                      <a:lnTo>
                        <a:pt x="222643" y="95349"/>
                      </a:lnTo>
                      <a:lnTo>
                        <a:pt x="222457" y="95778"/>
                      </a:lnTo>
                      <a:lnTo>
                        <a:pt x="222271" y="96206"/>
                      </a:lnTo>
                      <a:lnTo>
                        <a:pt x="222066" y="96597"/>
                      </a:lnTo>
                      <a:lnTo>
                        <a:pt x="221842" y="96970"/>
                      </a:lnTo>
                      <a:lnTo>
                        <a:pt x="221600" y="97305"/>
                      </a:lnTo>
                      <a:lnTo>
                        <a:pt x="221358" y="97640"/>
                      </a:lnTo>
                      <a:lnTo>
                        <a:pt x="221116" y="97938"/>
                      </a:lnTo>
                      <a:lnTo>
                        <a:pt x="220836" y="98236"/>
                      </a:lnTo>
                      <a:lnTo>
                        <a:pt x="220557" y="98497"/>
                      </a:lnTo>
                      <a:lnTo>
                        <a:pt x="220259" y="98739"/>
                      </a:lnTo>
                      <a:lnTo>
                        <a:pt x="219961" y="98981"/>
                      </a:lnTo>
                      <a:lnTo>
                        <a:pt x="219644" y="99186"/>
                      </a:lnTo>
                      <a:lnTo>
                        <a:pt x="219309" y="99373"/>
                      </a:lnTo>
                      <a:lnTo>
                        <a:pt x="218955" y="99540"/>
                      </a:lnTo>
                      <a:lnTo>
                        <a:pt x="218583" y="99689"/>
                      </a:lnTo>
                      <a:lnTo>
                        <a:pt x="218210" y="99801"/>
                      </a:lnTo>
                      <a:lnTo>
                        <a:pt x="217819" y="99913"/>
                      </a:lnTo>
                      <a:lnTo>
                        <a:pt x="217409" y="100006"/>
                      </a:lnTo>
                      <a:lnTo>
                        <a:pt x="216981" y="100080"/>
                      </a:lnTo>
                      <a:lnTo>
                        <a:pt x="216552" y="100136"/>
                      </a:lnTo>
                      <a:lnTo>
                        <a:pt x="216087" y="100173"/>
                      </a:lnTo>
                      <a:lnTo>
                        <a:pt x="215621" y="100192"/>
                      </a:lnTo>
                      <a:lnTo>
                        <a:pt x="215137" y="100192"/>
                      </a:lnTo>
                      <a:lnTo>
                        <a:pt x="214634" y="100173"/>
                      </a:lnTo>
                      <a:lnTo>
                        <a:pt x="214112" y="100136"/>
                      </a:lnTo>
                      <a:lnTo>
                        <a:pt x="213572" y="100080"/>
                      </a:lnTo>
                      <a:lnTo>
                        <a:pt x="213013" y="100024"/>
                      </a:lnTo>
                      <a:lnTo>
                        <a:pt x="213628" y="99168"/>
                      </a:lnTo>
                      <a:lnTo>
                        <a:pt x="214205" y="98311"/>
                      </a:lnTo>
                      <a:lnTo>
                        <a:pt x="214764" y="97454"/>
                      </a:lnTo>
                      <a:lnTo>
                        <a:pt x="215323" y="96634"/>
                      </a:lnTo>
                      <a:lnTo>
                        <a:pt x="215882" y="95852"/>
                      </a:lnTo>
                      <a:lnTo>
                        <a:pt x="216180" y="95461"/>
                      </a:lnTo>
                      <a:lnTo>
                        <a:pt x="216478" y="95107"/>
                      </a:lnTo>
                      <a:lnTo>
                        <a:pt x="216794" y="94753"/>
                      </a:lnTo>
                      <a:lnTo>
                        <a:pt x="217111" y="94418"/>
                      </a:lnTo>
                      <a:lnTo>
                        <a:pt x="217446" y="94101"/>
                      </a:lnTo>
                      <a:lnTo>
                        <a:pt x="217800" y="93822"/>
                      </a:lnTo>
                      <a:lnTo>
                        <a:pt x="218061" y="93636"/>
                      </a:lnTo>
                      <a:lnTo>
                        <a:pt x="218341" y="93487"/>
                      </a:lnTo>
                      <a:lnTo>
                        <a:pt x="218639" y="93375"/>
                      </a:lnTo>
                      <a:lnTo>
                        <a:pt x="218937" y="93282"/>
                      </a:lnTo>
                      <a:lnTo>
                        <a:pt x="219272" y="93207"/>
                      </a:lnTo>
                      <a:lnTo>
                        <a:pt x="219626" y="93133"/>
                      </a:lnTo>
                      <a:lnTo>
                        <a:pt x="219980" y="93095"/>
                      </a:lnTo>
                      <a:lnTo>
                        <a:pt x="220334" y="93058"/>
                      </a:lnTo>
                      <a:lnTo>
                        <a:pt x="221097" y="93002"/>
                      </a:lnTo>
                      <a:lnTo>
                        <a:pt x="221880" y="92965"/>
                      </a:lnTo>
                      <a:lnTo>
                        <a:pt x="222643" y="92928"/>
                      </a:lnTo>
                      <a:lnTo>
                        <a:pt x="223034" y="92890"/>
                      </a:lnTo>
                      <a:lnTo>
                        <a:pt x="223407" y="92835"/>
                      </a:lnTo>
                      <a:close/>
                      <a:moveTo>
                        <a:pt x="229982" y="93300"/>
                      </a:moveTo>
                      <a:lnTo>
                        <a:pt x="230411" y="93319"/>
                      </a:lnTo>
                      <a:lnTo>
                        <a:pt x="230858" y="93356"/>
                      </a:lnTo>
                      <a:lnTo>
                        <a:pt x="231323" y="93431"/>
                      </a:lnTo>
                      <a:lnTo>
                        <a:pt x="231826" y="93561"/>
                      </a:lnTo>
                      <a:lnTo>
                        <a:pt x="232348" y="93710"/>
                      </a:lnTo>
                      <a:lnTo>
                        <a:pt x="231994" y="94735"/>
                      </a:lnTo>
                      <a:lnTo>
                        <a:pt x="231826" y="95200"/>
                      </a:lnTo>
                      <a:lnTo>
                        <a:pt x="231640" y="95666"/>
                      </a:lnTo>
                      <a:lnTo>
                        <a:pt x="231454" y="96076"/>
                      </a:lnTo>
                      <a:lnTo>
                        <a:pt x="231267" y="96485"/>
                      </a:lnTo>
                      <a:lnTo>
                        <a:pt x="231081" y="96858"/>
                      </a:lnTo>
                      <a:lnTo>
                        <a:pt x="230895" y="97212"/>
                      </a:lnTo>
                      <a:lnTo>
                        <a:pt x="230690" y="97547"/>
                      </a:lnTo>
                      <a:lnTo>
                        <a:pt x="230485" y="97845"/>
                      </a:lnTo>
                      <a:lnTo>
                        <a:pt x="230261" y="98143"/>
                      </a:lnTo>
                      <a:lnTo>
                        <a:pt x="230038" y="98404"/>
                      </a:lnTo>
                      <a:lnTo>
                        <a:pt x="229796" y="98646"/>
                      </a:lnTo>
                      <a:lnTo>
                        <a:pt x="229554" y="98888"/>
                      </a:lnTo>
                      <a:lnTo>
                        <a:pt x="229293" y="99093"/>
                      </a:lnTo>
                      <a:lnTo>
                        <a:pt x="229014" y="99279"/>
                      </a:lnTo>
                      <a:lnTo>
                        <a:pt x="228734" y="99447"/>
                      </a:lnTo>
                      <a:lnTo>
                        <a:pt x="228436" y="99596"/>
                      </a:lnTo>
                      <a:lnTo>
                        <a:pt x="228119" y="99726"/>
                      </a:lnTo>
                      <a:lnTo>
                        <a:pt x="227803" y="99838"/>
                      </a:lnTo>
                      <a:lnTo>
                        <a:pt x="227449" y="99931"/>
                      </a:lnTo>
                      <a:lnTo>
                        <a:pt x="227095" y="100024"/>
                      </a:lnTo>
                      <a:lnTo>
                        <a:pt x="226704" y="100080"/>
                      </a:lnTo>
                      <a:lnTo>
                        <a:pt x="226313" y="100136"/>
                      </a:lnTo>
                      <a:lnTo>
                        <a:pt x="225903" y="100173"/>
                      </a:lnTo>
                      <a:lnTo>
                        <a:pt x="225456" y="100192"/>
                      </a:lnTo>
                      <a:lnTo>
                        <a:pt x="224990" y="100211"/>
                      </a:lnTo>
                      <a:lnTo>
                        <a:pt x="224506" y="100192"/>
                      </a:lnTo>
                      <a:lnTo>
                        <a:pt x="224003" y="100173"/>
                      </a:lnTo>
                      <a:lnTo>
                        <a:pt x="223463" y="100155"/>
                      </a:lnTo>
                      <a:lnTo>
                        <a:pt x="222327" y="100062"/>
                      </a:lnTo>
                      <a:lnTo>
                        <a:pt x="222643" y="99764"/>
                      </a:lnTo>
                      <a:lnTo>
                        <a:pt x="222923" y="99484"/>
                      </a:lnTo>
                      <a:lnTo>
                        <a:pt x="223202" y="99168"/>
                      </a:lnTo>
                      <a:lnTo>
                        <a:pt x="223463" y="98851"/>
                      </a:lnTo>
                      <a:lnTo>
                        <a:pt x="223984" y="98218"/>
                      </a:lnTo>
                      <a:lnTo>
                        <a:pt x="224469" y="97547"/>
                      </a:lnTo>
                      <a:lnTo>
                        <a:pt x="224953" y="96895"/>
                      </a:lnTo>
                      <a:lnTo>
                        <a:pt x="225419" y="96243"/>
                      </a:lnTo>
                      <a:lnTo>
                        <a:pt x="225903" y="95629"/>
                      </a:lnTo>
                      <a:lnTo>
                        <a:pt x="226164" y="95349"/>
                      </a:lnTo>
                      <a:lnTo>
                        <a:pt x="226424" y="95070"/>
                      </a:lnTo>
                      <a:lnTo>
                        <a:pt x="226685" y="94790"/>
                      </a:lnTo>
                      <a:lnTo>
                        <a:pt x="226946" y="94548"/>
                      </a:lnTo>
                      <a:lnTo>
                        <a:pt x="227225" y="94306"/>
                      </a:lnTo>
                      <a:lnTo>
                        <a:pt x="227523" y="94101"/>
                      </a:lnTo>
                      <a:lnTo>
                        <a:pt x="227821" y="93915"/>
                      </a:lnTo>
                      <a:lnTo>
                        <a:pt x="228138" y="93747"/>
                      </a:lnTo>
                      <a:lnTo>
                        <a:pt x="228473" y="93598"/>
                      </a:lnTo>
                      <a:lnTo>
                        <a:pt x="228827" y="93487"/>
                      </a:lnTo>
                      <a:lnTo>
                        <a:pt x="229181" y="93393"/>
                      </a:lnTo>
                      <a:lnTo>
                        <a:pt x="229572" y="93338"/>
                      </a:lnTo>
                      <a:lnTo>
                        <a:pt x="229982" y="93300"/>
                      </a:lnTo>
                      <a:close/>
                      <a:moveTo>
                        <a:pt x="190699" y="94828"/>
                      </a:moveTo>
                      <a:lnTo>
                        <a:pt x="191090" y="94846"/>
                      </a:lnTo>
                      <a:lnTo>
                        <a:pt x="191928" y="94902"/>
                      </a:lnTo>
                      <a:lnTo>
                        <a:pt x="192859" y="95014"/>
                      </a:lnTo>
                      <a:lnTo>
                        <a:pt x="192431" y="96038"/>
                      </a:lnTo>
                      <a:lnTo>
                        <a:pt x="192058" y="96951"/>
                      </a:lnTo>
                      <a:lnTo>
                        <a:pt x="191705" y="97752"/>
                      </a:lnTo>
                      <a:lnTo>
                        <a:pt x="191537" y="98106"/>
                      </a:lnTo>
                      <a:lnTo>
                        <a:pt x="191351" y="98423"/>
                      </a:lnTo>
                      <a:lnTo>
                        <a:pt x="191183" y="98721"/>
                      </a:lnTo>
                      <a:lnTo>
                        <a:pt x="191015" y="99000"/>
                      </a:lnTo>
                      <a:lnTo>
                        <a:pt x="190829" y="99261"/>
                      </a:lnTo>
                      <a:lnTo>
                        <a:pt x="190661" y="99484"/>
                      </a:lnTo>
                      <a:lnTo>
                        <a:pt x="190475" y="99689"/>
                      </a:lnTo>
                      <a:lnTo>
                        <a:pt x="190270" y="99875"/>
                      </a:lnTo>
                      <a:lnTo>
                        <a:pt x="190065" y="100024"/>
                      </a:lnTo>
                      <a:lnTo>
                        <a:pt x="189860" y="100173"/>
                      </a:lnTo>
                      <a:lnTo>
                        <a:pt x="189637" y="100304"/>
                      </a:lnTo>
                      <a:lnTo>
                        <a:pt x="189413" y="100397"/>
                      </a:lnTo>
                      <a:lnTo>
                        <a:pt x="189171" y="100490"/>
                      </a:lnTo>
                      <a:lnTo>
                        <a:pt x="188911" y="100546"/>
                      </a:lnTo>
                      <a:lnTo>
                        <a:pt x="188631" y="100602"/>
                      </a:lnTo>
                      <a:lnTo>
                        <a:pt x="188333" y="100639"/>
                      </a:lnTo>
                      <a:lnTo>
                        <a:pt x="188016" y="100658"/>
                      </a:lnTo>
                      <a:lnTo>
                        <a:pt x="187681" y="100676"/>
                      </a:lnTo>
                      <a:lnTo>
                        <a:pt x="187327" y="100676"/>
                      </a:lnTo>
                      <a:lnTo>
                        <a:pt x="186955" y="100658"/>
                      </a:lnTo>
                      <a:lnTo>
                        <a:pt x="186117" y="100583"/>
                      </a:lnTo>
                      <a:lnTo>
                        <a:pt x="185185" y="100490"/>
                      </a:lnTo>
                      <a:lnTo>
                        <a:pt x="184124" y="100360"/>
                      </a:lnTo>
                      <a:lnTo>
                        <a:pt x="184496" y="99466"/>
                      </a:lnTo>
                      <a:lnTo>
                        <a:pt x="184869" y="98646"/>
                      </a:lnTo>
                      <a:lnTo>
                        <a:pt x="185241" y="97938"/>
                      </a:lnTo>
                      <a:lnTo>
                        <a:pt x="185427" y="97603"/>
                      </a:lnTo>
                      <a:lnTo>
                        <a:pt x="185614" y="97305"/>
                      </a:lnTo>
                      <a:lnTo>
                        <a:pt x="185819" y="97007"/>
                      </a:lnTo>
                      <a:lnTo>
                        <a:pt x="186023" y="96746"/>
                      </a:lnTo>
                      <a:lnTo>
                        <a:pt x="186210" y="96504"/>
                      </a:lnTo>
                      <a:lnTo>
                        <a:pt x="186433" y="96281"/>
                      </a:lnTo>
                      <a:lnTo>
                        <a:pt x="186638" y="96057"/>
                      </a:lnTo>
                      <a:lnTo>
                        <a:pt x="186862" y="95871"/>
                      </a:lnTo>
                      <a:lnTo>
                        <a:pt x="187085" y="95703"/>
                      </a:lnTo>
                      <a:lnTo>
                        <a:pt x="187327" y="95535"/>
                      </a:lnTo>
                      <a:lnTo>
                        <a:pt x="187569" y="95405"/>
                      </a:lnTo>
                      <a:lnTo>
                        <a:pt x="187830" y="95275"/>
                      </a:lnTo>
                      <a:lnTo>
                        <a:pt x="188091" y="95182"/>
                      </a:lnTo>
                      <a:lnTo>
                        <a:pt x="188370" y="95088"/>
                      </a:lnTo>
                      <a:lnTo>
                        <a:pt x="188668" y="94995"/>
                      </a:lnTo>
                      <a:lnTo>
                        <a:pt x="188966" y="94939"/>
                      </a:lnTo>
                      <a:lnTo>
                        <a:pt x="189283" y="94884"/>
                      </a:lnTo>
                      <a:lnTo>
                        <a:pt x="189600" y="94846"/>
                      </a:lnTo>
                      <a:lnTo>
                        <a:pt x="189954" y="94828"/>
                      </a:lnTo>
                      <a:close/>
                      <a:moveTo>
                        <a:pt x="201018" y="94343"/>
                      </a:moveTo>
                      <a:lnTo>
                        <a:pt x="201856" y="94362"/>
                      </a:lnTo>
                      <a:lnTo>
                        <a:pt x="201167" y="95889"/>
                      </a:lnTo>
                      <a:lnTo>
                        <a:pt x="200515" y="97417"/>
                      </a:lnTo>
                      <a:lnTo>
                        <a:pt x="200180" y="98162"/>
                      </a:lnTo>
                      <a:lnTo>
                        <a:pt x="199826" y="98907"/>
                      </a:lnTo>
                      <a:lnTo>
                        <a:pt x="199472" y="99633"/>
                      </a:lnTo>
                      <a:lnTo>
                        <a:pt x="199081" y="100341"/>
                      </a:lnTo>
                      <a:lnTo>
                        <a:pt x="199025" y="100434"/>
                      </a:lnTo>
                      <a:lnTo>
                        <a:pt x="198969" y="100527"/>
                      </a:lnTo>
                      <a:lnTo>
                        <a:pt x="198876" y="100602"/>
                      </a:lnTo>
                      <a:lnTo>
                        <a:pt x="198783" y="100676"/>
                      </a:lnTo>
                      <a:lnTo>
                        <a:pt x="198559" y="100807"/>
                      </a:lnTo>
                      <a:lnTo>
                        <a:pt x="198298" y="100937"/>
                      </a:lnTo>
                      <a:lnTo>
                        <a:pt x="198019" y="101030"/>
                      </a:lnTo>
                      <a:lnTo>
                        <a:pt x="197740" y="101105"/>
                      </a:lnTo>
                      <a:lnTo>
                        <a:pt x="197479" y="101142"/>
                      </a:lnTo>
                      <a:lnTo>
                        <a:pt x="197218" y="101161"/>
                      </a:lnTo>
                      <a:lnTo>
                        <a:pt x="196771" y="101161"/>
                      </a:lnTo>
                      <a:lnTo>
                        <a:pt x="196305" y="101123"/>
                      </a:lnTo>
                      <a:lnTo>
                        <a:pt x="195840" y="101068"/>
                      </a:lnTo>
                      <a:lnTo>
                        <a:pt x="195374" y="101012"/>
                      </a:lnTo>
                      <a:lnTo>
                        <a:pt x="194405" y="100863"/>
                      </a:lnTo>
                      <a:lnTo>
                        <a:pt x="193362" y="100714"/>
                      </a:lnTo>
                      <a:lnTo>
                        <a:pt x="193940" y="99652"/>
                      </a:lnTo>
                      <a:lnTo>
                        <a:pt x="194461" y="98702"/>
                      </a:lnTo>
                      <a:lnTo>
                        <a:pt x="194946" y="97882"/>
                      </a:lnTo>
                      <a:lnTo>
                        <a:pt x="195374" y="97156"/>
                      </a:lnTo>
                      <a:lnTo>
                        <a:pt x="195802" y="96541"/>
                      </a:lnTo>
                      <a:lnTo>
                        <a:pt x="196007" y="96262"/>
                      </a:lnTo>
                      <a:lnTo>
                        <a:pt x="196212" y="96020"/>
                      </a:lnTo>
                      <a:lnTo>
                        <a:pt x="196417" y="95796"/>
                      </a:lnTo>
                      <a:lnTo>
                        <a:pt x="196622" y="95591"/>
                      </a:lnTo>
                      <a:lnTo>
                        <a:pt x="196845" y="95405"/>
                      </a:lnTo>
                      <a:lnTo>
                        <a:pt x="197050" y="95237"/>
                      </a:lnTo>
                      <a:lnTo>
                        <a:pt x="197255" y="95088"/>
                      </a:lnTo>
                      <a:lnTo>
                        <a:pt x="197479" y="94939"/>
                      </a:lnTo>
                      <a:lnTo>
                        <a:pt x="197702" y="94828"/>
                      </a:lnTo>
                      <a:lnTo>
                        <a:pt x="197944" y="94735"/>
                      </a:lnTo>
                      <a:lnTo>
                        <a:pt x="198187" y="94641"/>
                      </a:lnTo>
                      <a:lnTo>
                        <a:pt x="198447" y="94567"/>
                      </a:lnTo>
                      <a:lnTo>
                        <a:pt x="198708" y="94511"/>
                      </a:lnTo>
                      <a:lnTo>
                        <a:pt x="198988" y="94455"/>
                      </a:lnTo>
                      <a:lnTo>
                        <a:pt x="199286" y="94418"/>
                      </a:lnTo>
                      <a:lnTo>
                        <a:pt x="199602" y="94381"/>
                      </a:lnTo>
                      <a:lnTo>
                        <a:pt x="200273" y="94343"/>
                      </a:lnTo>
                      <a:close/>
                      <a:moveTo>
                        <a:pt x="210201" y="93598"/>
                      </a:moveTo>
                      <a:lnTo>
                        <a:pt x="211709" y="93617"/>
                      </a:lnTo>
                      <a:lnTo>
                        <a:pt x="213274" y="93617"/>
                      </a:lnTo>
                      <a:lnTo>
                        <a:pt x="212697" y="94809"/>
                      </a:lnTo>
                      <a:lnTo>
                        <a:pt x="212138" y="95889"/>
                      </a:lnTo>
                      <a:lnTo>
                        <a:pt x="211858" y="96374"/>
                      </a:lnTo>
                      <a:lnTo>
                        <a:pt x="211579" y="96839"/>
                      </a:lnTo>
                      <a:lnTo>
                        <a:pt x="211300" y="97286"/>
                      </a:lnTo>
                      <a:lnTo>
                        <a:pt x="211020" y="97696"/>
                      </a:lnTo>
                      <a:lnTo>
                        <a:pt x="210741" y="98087"/>
                      </a:lnTo>
                      <a:lnTo>
                        <a:pt x="210461" y="98441"/>
                      </a:lnTo>
                      <a:lnTo>
                        <a:pt x="210182" y="98776"/>
                      </a:lnTo>
                      <a:lnTo>
                        <a:pt x="209903" y="99093"/>
                      </a:lnTo>
                      <a:lnTo>
                        <a:pt x="209623" y="99373"/>
                      </a:lnTo>
                      <a:lnTo>
                        <a:pt x="209325" y="99633"/>
                      </a:lnTo>
                      <a:lnTo>
                        <a:pt x="209027" y="99875"/>
                      </a:lnTo>
                      <a:lnTo>
                        <a:pt x="208729" y="100099"/>
                      </a:lnTo>
                      <a:lnTo>
                        <a:pt x="208413" y="100285"/>
                      </a:lnTo>
                      <a:lnTo>
                        <a:pt x="208096" y="100471"/>
                      </a:lnTo>
                      <a:lnTo>
                        <a:pt x="207779" y="100620"/>
                      </a:lnTo>
                      <a:lnTo>
                        <a:pt x="207444" y="100751"/>
                      </a:lnTo>
                      <a:lnTo>
                        <a:pt x="207090" y="100863"/>
                      </a:lnTo>
                      <a:lnTo>
                        <a:pt x="206736" y="100956"/>
                      </a:lnTo>
                      <a:lnTo>
                        <a:pt x="206364" y="101030"/>
                      </a:lnTo>
                      <a:lnTo>
                        <a:pt x="205991" y="101086"/>
                      </a:lnTo>
                      <a:lnTo>
                        <a:pt x="205600" y="101123"/>
                      </a:lnTo>
                      <a:lnTo>
                        <a:pt x="205190" y="101161"/>
                      </a:lnTo>
                      <a:lnTo>
                        <a:pt x="204780" y="101161"/>
                      </a:lnTo>
                      <a:lnTo>
                        <a:pt x="204333" y="101142"/>
                      </a:lnTo>
                      <a:lnTo>
                        <a:pt x="203886" y="101123"/>
                      </a:lnTo>
                      <a:lnTo>
                        <a:pt x="203421" y="101086"/>
                      </a:lnTo>
                      <a:lnTo>
                        <a:pt x="202936" y="101030"/>
                      </a:lnTo>
                      <a:lnTo>
                        <a:pt x="202433" y="100956"/>
                      </a:lnTo>
                      <a:lnTo>
                        <a:pt x="203979" y="97733"/>
                      </a:lnTo>
                      <a:lnTo>
                        <a:pt x="204780" y="96169"/>
                      </a:lnTo>
                      <a:lnTo>
                        <a:pt x="205190" y="95386"/>
                      </a:lnTo>
                      <a:lnTo>
                        <a:pt x="205600" y="94604"/>
                      </a:lnTo>
                      <a:lnTo>
                        <a:pt x="205730" y="94436"/>
                      </a:lnTo>
                      <a:lnTo>
                        <a:pt x="205898" y="94269"/>
                      </a:lnTo>
                      <a:lnTo>
                        <a:pt x="206103" y="94101"/>
                      </a:lnTo>
                      <a:lnTo>
                        <a:pt x="206326" y="93971"/>
                      </a:lnTo>
                      <a:lnTo>
                        <a:pt x="206569" y="93859"/>
                      </a:lnTo>
                      <a:lnTo>
                        <a:pt x="206811" y="93766"/>
                      </a:lnTo>
                      <a:lnTo>
                        <a:pt x="207053" y="93691"/>
                      </a:lnTo>
                      <a:lnTo>
                        <a:pt x="207276" y="93673"/>
                      </a:lnTo>
                      <a:lnTo>
                        <a:pt x="208003" y="93636"/>
                      </a:lnTo>
                      <a:lnTo>
                        <a:pt x="208729" y="93617"/>
                      </a:lnTo>
                      <a:lnTo>
                        <a:pt x="210201" y="93598"/>
                      </a:lnTo>
                      <a:close/>
                      <a:moveTo>
                        <a:pt x="182242" y="0"/>
                      </a:moveTo>
                      <a:lnTo>
                        <a:pt x="179672" y="19"/>
                      </a:lnTo>
                      <a:lnTo>
                        <a:pt x="177120" y="37"/>
                      </a:lnTo>
                      <a:lnTo>
                        <a:pt x="174549" y="75"/>
                      </a:lnTo>
                      <a:lnTo>
                        <a:pt x="171998" y="130"/>
                      </a:lnTo>
                      <a:lnTo>
                        <a:pt x="169427" y="186"/>
                      </a:lnTo>
                      <a:lnTo>
                        <a:pt x="164305" y="354"/>
                      </a:lnTo>
                      <a:lnTo>
                        <a:pt x="159183" y="522"/>
                      </a:lnTo>
                      <a:lnTo>
                        <a:pt x="154042" y="726"/>
                      </a:lnTo>
                      <a:lnTo>
                        <a:pt x="148919" y="913"/>
                      </a:lnTo>
                      <a:lnTo>
                        <a:pt x="143797" y="1099"/>
                      </a:lnTo>
                      <a:lnTo>
                        <a:pt x="139178" y="1267"/>
                      </a:lnTo>
                      <a:lnTo>
                        <a:pt x="134540" y="1453"/>
                      </a:lnTo>
                      <a:lnTo>
                        <a:pt x="125282" y="1863"/>
                      </a:lnTo>
                      <a:lnTo>
                        <a:pt x="120644" y="2049"/>
                      </a:lnTo>
                      <a:lnTo>
                        <a:pt x="116025" y="2198"/>
                      </a:lnTo>
                      <a:lnTo>
                        <a:pt x="113697" y="2272"/>
                      </a:lnTo>
                      <a:lnTo>
                        <a:pt x="111387" y="2310"/>
                      </a:lnTo>
                      <a:lnTo>
                        <a:pt x="109077" y="2366"/>
                      </a:lnTo>
                      <a:lnTo>
                        <a:pt x="106749" y="2384"/>
                      </a:lnTo>
                      <a:lnTo>
                        <a:pt x="103582" y="2403"/>
                      </a:lnTo>
                      <a:lnTo>
                        <a:pt x="100397" y="2403"/>
                      </a:lnTo>
                      <a:lnTo>
                        <a:pt x="94045" y="2384"/>
                      </a:lnTo>
                      <a:lnTo>
                        <a:pt x="87694" y="2310"/>
                      </a:lnTo>
                      <a:lnTo>
                        <a:pt x="81342" y="2235"/>
                      </a:lnTo>
                      <a:lnTo>
                        <a:pt x="74991" y="2161"/>
                      </a:lnTo>
                      <a:lnTo>
                        <a:pt x="68639" y="2086"/>
                      </a:lnTo>
                      <a:lnTo>
                        <a:pt x="62287" y="2049"/>
                      </a:lnTo>
                      <a:lnTo>
                        <a:pt x="59102" y="2049"/>
                      </a:lnTo>
                      <a:lnTo>
                        <a:pt x="55936" y="2068"/>
                      </a:lnTo>
                      <a:lnTo>
                        <a:pt x="53775" y="2086"/>
                      </a:lnTo>
                      <a:lnTo>
                        <a:pt x="51596" y="2161"/>
                      </a:lnTo>
                      <a:lnTo>
                        <a:pt x="49435" y="2254"/>
                      </a:lnTo>
                      <a:lnTo>
                        <a:pt x="47293" y="2366"/>
                      </a:lnTo>
                      <a:lnTo>
                        <a:pt x="45132" y="2533"/>
                      </a:lnTo>
                      <a:lnTo>
                        <a:pt x="42990" y="2719"/>
                      </a:lnTo>
                      <a:lnTo>
                        <a:pt x="40848" y="2943"/>
                      </a:lnTo>
                      <a:lnTo>
                        <a:pt x="38706" y="3204"/>
                      </a:lnTo>
                      <a:lnTo>
                        <a:pt x="36564" y="3502"/>
                      </a:lnTo>
                      <a:lnTo>
                        <a:pt x="34422" y="3818"/>
                      </a:lnTo>
                      <a:lnTo>
                        <a:pt x="32280" y="4172"/>
                      </a:lnTo>
                      <a:lnTo>
                        <a:pt x="30156" y="4564"/>
                      </a:lnTo>
                      <a:lnTo>
                        <a:pt x="28033" y="4973"/>
                      </a:lnTo>
                      <a:lnTo>
                        <a:pt x="25891" y="5420"/>
                      </a:lnTo>
                      <a:lnTo>
                        <a:pt x="23767" y="5905"/>
                      </a:lnTo>
                      <a:lnTo>
                        <a:pt x="21644" y="6408"/>
                      </a:lnTo>
                      <a:lnTo>
                        <a:pt x="21067" y="6557"/>
                      </a:lnTo>
                      <a:lnTo>
                        <a:pt x="20471" y="6724"/>
                      </a:lnTo>
                      <a:lnTo>
                        <a:pt x="19912" y="6910"/>
                      </a:lnTo>
                      <a:lnTo>
                        <a:pt x="19353" y="7097"/>
                      </a:lnTo>
                      <a:lnTo>
                        <a:pt x="18794" y="7283"/>
                      </a:lnTo>
                      <a:lnTo>
                        <a:pt x="18254" y="7488"/>
                      </a:lnTo>
                      <a:lnTo>
                        <a:pt x="17714" y="7711"/>
                      </a:lnTo>
                      <a:lnTo>
                        <a:pt x="17192" y="7935"/>
                      </a:lnTo>
                      <a:lnTo>
                        <a:pt x="16671" y="8177"/>
                      </a:lnTo>
                      <a:lnTo>
                        <a:pt x="16168" y="8438"/>
                      </a:lnTo>
                      <a:lnTo>
                        <a:pt x="15665" y="8680"/>
                      </a:lnTo>
                      <a:lnTo>
                        <a:pt x="15181" y="8959"/>
                      </a:lnTo>
                      <a:lnTo>
                        <a:pt x="14696" y="9239"/>
                      </a:lnTo>
                      <a:lnTo>
                        <a:pt x="14212" y="9518"/>
                      </a:lnTo>
                      <a:lnTo>
                        <a:pt x="13746" y="9816"/>
                      </a:lnTo>
                      <a:lnTo>
                        <a:pt x="13299" y="10114"/>
                      </a:lnTo>
                      <a:lnTo>
                        <a:pt x="12852" y="10431"/>
                      </a:lnTo>
                      <a:lnTo>
                        <a:pt x="12405" y="10748"/>
                      </a:lnTo>
                      <a:lnTo>
                        <a:pt x="11977" y="11064"/>
                      </a:lnTo>
                      <a:lnTo>
                        <a:pt x="11548" y="11399"/>
                      </a:lnTo>
                      <a:lnTo>
                        <a:pt x="10729" y="12107"/>
                      </a:lnTo>
                      <a:lnTo>
                        <a:pt x="9947" y="12815"/>
                      </a:lnTo>
                      <a:lnTo>
                        <a:pt x="9202" y="13560"/>
                      </a:lnTo>
                      <a:lnTo>
                        <a:pt x="8475" y="14342"/>
                      </a:lnTo>
                      <a:lnTo>
                        <a:pt x="7786" y="15143"/>
                      </a:lnTo>
                      <a:lnTo>
                        <a:pt x="7134" y="15963"/>
                      </a:lnTo>
                      <a:lnTo>
                        <a:pt x="6519" y="16783"/>
                      </a:lnTo>
                      <a:lnTo>
                        <a:pt x="5923" y="17639"/>
                      </a:lnTo>
                      <a:lnTo>
                        <a:pt x="5364" y="18515"/>
                      </a:lnTo>
                      <a:lnTo>
                        <a:pt x="4843" y="19409"/>
                      </a:lnTo>
                      <a:lnTo>
                        <a:pt x="4340" y="20303"/>
                      </a:lnTo>
                      <a:lnTo>
                        <a:pt x="3893" y="21216"/>
                      </a:lnTo>
                      <a:lnTo>
                        <a:pt x="3446" y="22147"/>
                      </a:lnTo>
                      <a:lnTo>
                        <a:pt x="3055" y="23078"/>
                      </a:lnTo>
                      <a:lnTo>
                        <a:pt x="2682" y="24010"/>
                      </a:lnTo>
                      <a:lnTo>
                        <a:pt x="2347" y="24960"/>
                      </a:lnTo>
                      <a:lnTo>
                        <a:pt x="2030" y="25909"/>
                      </a:lnTo>
                      <a:lnTo>
                        <a:pt x="1751" y="26859"/>
                      </a:lnTo>
                      <a:lnTo>
                        <a:pt x="1509" y="27809"/>
                      </a:lnTo>
                      <a:lnTo>
                        <a:pt x="1285" y="28741"/>
                      </a:lnTo>
                      <a:lnTo>
                        <a:pt x="1099" y="29691"/>
                      </a:lnTo>
                      <a:lnTo>
                        <a:pt x="931" y="30641"/>
                      </a:lnTo>
                      <a:lnTo>
                        <a:pt x="782" y="31646"/>
                      </a:lnTo>
                      <a:lnTo>
                        <a:pt x="633" y="32671"/>
                      </a:lnTo>
                      <a:lnTo>
                        <a:pt x="522" y="33695"/>
                      </a:lnTo>
                      <a:lnTo>
                        <a:pt x="410" y="34720"/>
                      </a:lnTo>
                      <a:lnTo>
                        <a:pt x="317" y="35744"/>
                      </a:lnTo>
                      <a:lnTo>
                        <a:pt x="224" y="36769"/>
                      </a:lnTo>
                      <a:lnTo>
                        <a:pt x="149" y="37793"/>
                      </a:lnTo>
                      <a:lnTo>
                        <a:pt x="93" y="38818"/>
                      </a:lnTo>
                      <a:lnTo>
                        <a:pt x="56" y="39842"/>
                      </a:lnTo>
                      <a:lnTo>
                        <a:pt x="19" y="40867"/>
                      </a:lnTo>
                      <a:lnTo>
                        <a:pt x="0" y="41891"/>
                      </a:lnTo>
                      <a:lnTo>
                        <a:pt x="0" y="42916"/>
                      </a:lnTo>
                      <a:lnTo>
                        <a:pt x="19" y="44946"/>
                      </a:lnTo>
                      <a:lnTo>
                        <a:pt x="75" y="46995"/>
                      </a:lnTo>
                      <a:lnTo>
                        <a:pt x="168" y="49044"/>
                      </a:lnTo>
                      <a:lnTo>
                        <a:pt x="279" y="51093"/>
                      </a:lnTo>
                      <a:lnTo>
                        <a:pt x="447" y="53141"/>
                      </a:lnTo>
                      <a:lnTo>
                        <a:pt x="633" y="55190"/>
                      </a:lnTo>
                      <a:lnTo>
                        <a:pt x="838" y="57221"/>
                      </a:lnTo>
                      <a:lnTo>
                        <a:pt x="1062" y="59270"/>
                      </a:lnTo>
                      <a:lnTo>
                        <a:pt x="1322" y="61319"/>
                      </a:lnTo>
                      <a:lnTo>
                        <a:pt x="1583" y="63349"/>
                      </a:lnTo>
                      <a:lnTo>
                        <a:pt x="1676" y="64038"/>
                      </a:lnTo>
                      <a:lnTo>
                        <a:pt x="1788" y="64709"/>
                      </a:lnTo>
                      <a:lnTo>
                        <a:pt x="2030" y="66068"/>
                      </a:lnTo>
                      <a:lnTo>
                        <a:pt x="2310" y="67428"/>
                      </a:lnTo>
                      <a:lnTo>
                        <a:pt x="2626" y="68769"/>
                      </a:lnTo>
                      <a:lnTo>
                        <a:pt x="2962" y="70129"/>
                      </a:lnTo>
                      <a:lnTo>
                        <a:pt x="3316" y="71470"/>
                      </a:lnTo>
                      <a:lnTo>
                        <a:pt x="4042" y="74134"/>
                      </a:lnTo>
                      <a:lnTo>
                        <a:pt x="4079" y="74264"/>
                      </a:lnTo>
                      <a:lnTo>
                        <a:pt x="4154" y="74394"/>
                      </a:lnTo>
                      <a:lnTo>
                        <a:pt x="4228" y="74506"/>
                      </a:lnTo>
                      <a:lnTo>
                        <a:pt x="4340" y="74636"/>
                      </a:lnTo>
                      <a:lnTo>
                        <a:pt x="4582" y="74841"/>
                      </a:lnTo>
                      <a:lnTo>
                        <a:pt x="4862" y="75046"/>
                      </a:lnTo>
                      <a:lnTo>
                        <a:pt x="5476" y="75456"/>
                      </a:lnTo>
                      <a:lnTo>
                        <a:pt x="5774" y="75661"/>
                      </a:lnTo>
                      <a:lnTo>
                        <a:pt x="6054" y="75866"/>
                      </a:lnTo>
                      <a:lnTo>
                        <a:pt x="6165" y="75568"/>
                      </a:lnTo>
                      <a:lnTo>
                        <a:pt x="6296" y="75288"/>
                      </a:lnTo>
                      <a:lnTo>
                        <a:pt x="6538" y="74711"/>
                      </a:lnTo>
                      <a:lnTo>
                        <a:pt x="6650" y="74413"/>
                      </a:lnTo>
                      <a:lnTo>
                        <a:pt x="6743" y="74134"/>
                      </a:lnTo>
                      <a:lnTo>
                        <a:pt x="6799" y="73836"/>
                      </a:lnTo>
                      <a:lnTo>
                        <a:pt x="6817" y="73705"/>
                      </a:lnTo>
                      <a:lnTo>
                        <a:pt x="6817" y="73556"/>
                      </a:lnTo>
                      <a:lnTo>
                        <a:pt x="6687" y="70390"/>
                      </a:lnTo>
                      <a:lnTo>
                        <a:pt x="6538" y="67204"/>
                      </a:lnTo>
                      <a:lnTo>
                        <a:pt x="6445" y="65621"/>
                      </a:lnTo>
                      <a:lnTo>
                        <a:pt x="6333" y="64038"/>
                      </a:lnTo>
                      <a:lnTo>
                        <a:pt x="6203" y="62455"/>
                      </a:lnTo>
                      <a:lnTo>
                        <a:pt x="6072" y="60871"/>
                      </a:lnTo>
                      <a:lnTo>
                        <a:pt x="5886" y="59046"/>
                      </a:lnTo>
                      <a:lnTo>
                        <a:pt x="5718" y="57202"/>
                      </a:lnTo>
                      <a:lnTo>
                        <a:pt x="5551" y="55377"/>
                      </a:lnTo>
                      <a:lnTo>
                        <a:pt x="5420" y="53533"/>
                      </a:lnTo>
                      <a:lnTo>
                        <a:pt x="5290" y="51689"/>
                      </a:lnTo>
                      <a:lnTo>
                        <a:pt x="5197" y="49863"/>
                      </a:lnTo>
                      <a:lnTo>
                        <a:pt x="5141" y="48019"/>
                      </a:lnTo>
                      <a:lnTo>
                        <a:pt x="5104" y="46194"/>
                      </a:lnTo>
                      <a:lnTo>
                        <a:pt x="5104" y="44350"/>
                      </a:lnTo>
                      <a:lnTo>
                        <a:pt x="5141" y="42524"/>
                      </a:lnTo>
                      <a:lnTo>
                        <a:pt x="5178" y="41612"/>
                      </a:lnTo>
                      <a:lnTo>
                        <a:pt x="5234" y="40699"/>
                      </a:lnTo>
                      <a:lnTo>
                        <a:pt x="5290" y="39786"/>
                      </a:lnTo>
                      <a:lnTo>
                        <a:pt x="5364" y="38874"/>
                      </a:lnTo>
                      <a:lnTo>
                        <a:pt x="5439" y="37961"/>
                      </a:lnTo>
                      <a:lnTo>
                        <a:pt x="5532" y="37048"/>
                      </a:lnTo>
                      <a:lnTo>
                        <a:pt x="5644" y="36135"/>
                      </a:lnTo>
                      <a:lnTo>
                        <a:pt x="5774" y="35241"/>
                      </a:lnTo>
                      <a:lnTo>
                        <a:pt x="5905" y="34329"/>
                      </a:lnTo>
                      <a:lnTo>
                        <a:pt x="6054" y="33416"/>
                      </a:lnTo>
                      <a:lnTo>
                        <a:pt x="6221" y="32522"/>
                      </a:lnTo>
                      <a:lnTo>
                        <a:pt x="6408" y="31609"/>
                      </a:lnTo>
                      <a:lnTo>
                        <a:pt x="6575" y="30846"/>
                      </a:lnTo>
                      <a:lnTo>
                        <a:pt x="6743" y="30082"/>
                      </a:lnTo>
                      <a:lnTo>
                        <a:pt x="6929" y="29337"/>
                      </a:lnTo>
                      <a:lnTo>
                        <a:pt x="7134" y="28592"/>
                      </a:lnTo>
                      <a:lnTo>
                        <a:pt x="7357" y="27847"/>
                      </a:lnTo>
                      <a:lnTo>
                        <a:pt x="7581" y="27120"/>
                      </a:lnTo>
                      <a:lnTo>
                        <a:pt x="7823" y="26394"/>
                      </a:lnTo>
                      <a:lnTo>
                        <a:pt x="8084" y="25667"/>
                      </a:lnTo>
                      <a:lnTo>
                        <a:pt x="8363" y="24960"/>
                      </a:lnTo>
                      <a:lnTo>
                        <a:pt x="8661" y="24270"/>
                      </a:lnTo>
                      <a:lnTo>
                        <a:pt x="8959" y="23581"/>
                      </a:lnTo>
                      <a:lnTo>
                        <a:pt x="9295" y="22911"/>
                      </a:lnTo>
                      <a:lnTo>
                        <a:pt x="9649" y="22259"/>
                      </a:lnTo>
                      <a:lnTo>
                        <a:pt x="10002" y="21625"/>
                      </a:lnTo>
                      <a:lnTo>
                        <a:pt x="10394" y="20992"/>
                      </a:lnTo>
                      <a:lnTo>
                        <a:pt x="10803" y="20377"/>
                      </a:lnTo>
                      <a:lnTo>
                        <a:pt x="11232" y="19800"/>
                      </a:lnTo>
                      <a:lnTo>
                        <a:pt x="11697" y="19223"/>
                      </a:lnTo>
                      <a:lnTo>
                        <a:pt x="12163" y="18664"/>
                      </a:lnTo>
                      <a:lnTo>
                        <a:pt x="12666" y="18142"/>
                      </a:lnTo>
                      <a:lnTo>
                        <a:pt x="13206" y="17621"/>
                      </a:lnTo>
                      <a:lnTo>
                        <a:pt x="13746" y="17136"/>
                      </a:lnTo>
                      <a:lnTo>
                        <a:pt x="14324" y="16671"/>
                      </a:lnTo>
                      <a:lnTo>
                        <a:pt x="14938" y="16242"/>
                      </a:lnTo>
                      <a:lnTo>
                        <a:pt x="15572" y="15814"/>
                      </a:lnTo>
                      <a:lnTo>
                        <a:pt x="16224" y="15423"/>
                      </a:lnTo>
                      <a:lnTo>
                        <a:pt x="16913" y="15069"/>
                      </a:lnTo>
                      <a:lnTo>
                        <a:pt x="17639" y="14734"/>
                      </a:lnTo>
                      <a:lnTo>
                        <a:pt x="18384" y="14436"/>
                      </a:lnTo>
                      <a:lnTo>
                        <a:pt x="19167" y="14156"/>
                      </a:lnTo>
                      <a:lnTo>
                        <a:pt x="19968" y="13914"/>
                      </a:lnTo>
                      <a:lnTo>
                        <a:pt x="20806" y="13709"/>
                      </a:lnTo>
                      <a:lnTo>
                        <a:pt x="24103" y="12964"/>
                      </a:lnTo>
                      <a:lnTo>
                        <a:pt x="27400" y="12238"/>
                      </a:lnTo>
                      <a:lnTo>
                        <a:pt x="29057" y="11884"/>
                      </a:lnTo>
                      <a:lnTo>
                        <a:pt x="30715" y="11548"/>
                      </a:lnTo>
                      <a:lnTo>
                        <a:pt x="32373" y="11232"/>
                      </a:lnTo>
                      <a:lnTo>
                        <a:pt x="34031" y="10915"/>
                      </a:lnTo>
                      <a:lnTo>
                        <a:pt x="35688" y="10636"/>
                      </a:lnTo>
                      <a:lnTo>
                        <a:pt x="37365" y="10375"/>
                      </a:lnTo>
                      <a:lnTo>
                        <a:pt x="39023" y="10133"/>
                      </a:lnTo>
                      <a:lnTo>
                        <a:pt x="40699" y="9928"/>
                      </a:lnTo>
                      <a:lnTo>
                        <a:pt x="42357" y="9742"/>
                      </a:lnTo>
                      <a:lnTo>
                        <a:pt x="44033" y="9593"/>
                      </a:lnTo>
                      <a:lnTo>
                        <a:pt x="45691" y="9481"/>
                      </a:lnTo>
                      <a:lnTo>
                        <a:pt x="47367" y="9406"/>
                      </a:lnTo>
                      <a:lnTo>
                        <a:pt x="50664" y="9295"/>
                      </a:lnTo>
                      <a:lnTo>
                        <a:pt x="53980" y="9220"/>
                      </a:lnTo>
                      <a:lnTo>
                        <a:pt x="57277" y="9164"/>
                      </a:lnTo>
                      <a:lnTo>
                        <a:pt x="60592" y="9127"/>
                      </a:lnTo>
                      <a:lnTo>
                        <a:pt x="67205" y="9127"/>
                      </a:lnTo>
                      <a:lnTo>
                        <a:pt x="73817" y="9146"/>
                      </a:lnTo>
                      <a:lnTo>
                        <a:pt x="80448" y="9220"/>
                      </a:lnTo>
                      <a:lnTo>
                        <a:pt x="87061" y="9295"/>
                      </a:lnTo>
                      <a:lnTo>
                        <a:pt x="93673" y="9369"/>
                      </a:lnTo>
                      <a:lnTo>
                        <a:pt x="100285" y="9406"/>
                      </a:lnTo>
                      <a:lnTo>
                        <a:pt x="109152" y="9425"/>
                      </a:lnTo>
                      <a:lnTo>
                        <a:pt x="118018" y="9406"/>
                      </a:lnTo>
                      <a:lnTo>
                        <a:pt x="118018" y="9611"/>
                      </a:lnTo>
                      <a:lnTo>
                        <a:pt x="140519" y="8922"/>
                      </a:lnTo>
                      <a:lnTo>
                        <a:pt x="151769" y="8550"/>
                      </a:lnTo>
                      <a:lnTo>
                        <a:pt x="163020" y="8196"/>
                      </a:lnTo>
                      <a:lnTo>
                        <a:pt x="169837" y="7954"/>
                      </a:lnTo>
                      <a:lnTo>
                        <a:pt x="176636" y="7693"/>
                      </a:lnTo>
                      <a:lnTo>
                        <a:pt x="183453" y="7432"/>
                      </a:lnTo>
                      <a:lnTo>
                        <a:pt x="190270" y="7190"/>
                      </a:lnTo>
                      <a:lnTo>
                        <a:pt x="191723" y="7115"/>
                      </a:lnTo>
                      <a:lnTo>
                        <a:pt x="193176" y="7041"/>
                      </a:lnTo>
                      <a:lnTo>
                        <a:pt x="194629" y="6948"/>
                      </a:lnTo>
                      <a:lnTo>
                        <a:pt x="196082" y="6873"/>
                      </a:lnTo>
                      <a:lnTo>
                        <a:pt x="197535" y="6817"/>
                      </a:lnTo>
                      <a:lnTo>
                        <a:pt x="198261" y="6817"/>
                      </a:lnTo>
                      <a:lnTo>
                        <a:pt x="198988" y="6836"/>
                      </a:lnTo>
                      <a:lnTo>
                        <a:pt x="199695" y="6855"/>
                      </a:lnTo>
                      <a:lnTo>
                        <a:pt x="200422" y="6892"/>
                      </a:lnTo>
                      <a:lnTo>
                        <a:pt x="201130" y="6966"/>
                      </a:lnTo>
                      <a:lnTo>
                        <a:pt x="201837" y="7041"/>
                      </a:lnTo>
                      <a:lnTo>
                        <a:pt x="204240" y="7357"/>
                      </a:lnTo>
                      <a:lnTo>
                        <a:pt x="206643" y="7637"/>
                      </a:lnTo>
                      <a:lnTo>
                        <a:pt x="209046" y="7879"/>
                      </a:lnTo>
                      <a:lnTo>
                        <a:pt x="211467" y="8103"/>
                      </a:lnTo>
                      <a:lnTo>
                        <a:pt x="213870" y="8289"/>
                      </a:lnTo>
                      <a:lnTo>
                        <a:pt x="216273" y="8438"/>
                      </a:lnTo>
                      <a:lnTo>
                        <a:pt x="218676" y="8587"/>
                      </a:lnTo>
                      <a:lnTo>
                        <a:pt x="221097" y="8699"/>
                      </a:lnTo>
                      <a:lnTo>
                        <a:pt x="223500" y="8792"/>
                      </a:lnTo>
                      <a:lnTo>
                        <a:pt x="225922" y="8866"/>
                      </a:lnTo>
                      <a:lnTo>
                        <a:pt x="228324" y="8941"/>
                      </a:lnTo>
                      <a:lnTo>
                        <a:pt x="230746" y="8978"/>
                      </a:lnTo>
                      <a:lnTo>
                        <a:pt x="235570" y="9052"/>
                      </a:lnTo>
                      <a:lnTo>
                        <a:pt x="240394" y="9071"/>
                      </a:lnTo>
                      <a:lnTo>
                        <a:pt x="242294" y="9108"/>
                      </a:lnTo>
                      <a:lnTo>
                        <a:pt x="244194" y="9183"/>
                      </a:lnTo>
                      <a:lnTo>
                        <a:pt x="246094" y="9295"/>
                      </a:lnTo>
                      <a:lnTo>
                        <a:pt x="247025" y="9369"/>
                      </a:lnTo>
                      <a:lnTo>
                        <a:pt x="247975" y="9462"/>
                      </a:lnTo>
                      <a:lnTo>
                        <a:pt x="248907" y="9555"/>
                      </a:lnTo>
                      <a:lnTo>
                        <a:pt x="249838" y="9667"/>
                      </a:lnTo>
                      <a:lnTo>
                        <a:pt x="250769" y="9779"/>
                      </a:lnTo>
                      <a:lnTo>
                        <a:pt x="251701" y="9909"/>
                      </a:lnTo>
                      <a:lnTo>
                        <a:pt x="252613" y="10058"/>
                      </a:lnTo>
                      <a:lnTo>
                        <a:pt x="253545" y="10207"/>
                      </a:lnTo>
                      <a:lnTo>
                        <a:pt x="254457" y="10375"/>
                      </a:lnTo>
                      <a:lnTo>
                        <a:pt x="255370" y="10561"/>
                      </a:lnTo>
                      <a:lnTo>
                        <a:pt x="256283" y="10748"/>
                      </a:lnTo>
                      <a:lnTo>
                        <a:pt x="257196" y="10952"/>
                      </a:lnTo>
                      <a:lnTo>
                        <a:pt x="258108" y="11176"/>
                      </a:lnTo>
                      <a:lnTo>
                        <a:pt x="259002" y="11399"/>
                      </a:lnTo>
                      <a:lnTo>
                        <a:pt x="259915" y="11642"/>
                      </a:lnTo>
                      <a:lnTo>
                        <a:pt x="260809" y="11884"/>
                      </a:lnTo>
                      <a:lnTo>
                        <a:pt x="261703" y="12163"/>
                      </a:lnTo>
                      <a:lnTo>
                        <a:pt x="262616" y="12443"/>
                      </a:lnTo>
                      <a:lnTo>
                        <a:pt x="263491" y="12722"/>
                      </a:lnTo>
                      <a:lnTo>
                        <a:pt x="264385" y="13020"/>
                      </a:lnTo>
                      <a:lnTo>
                        <a:pt x="265279" y="13355"/>
                      </a:lnTo>
                      <a:lnTo>
                        <a:pt x="266155" y="13672"/>
                      </a:lnTo>
                      <a:lnTo>
                        <a:pt x="267049" y="14026"/>
                      </a:lnTo>
                      <a:lnTo>
                        <a:pt x="267924" y="14380"/>
                      </a:lnTo>
                      <a:lnTo>
                        <a:pt x="268800" y="14752"/>
                      </a:lnTo>
                      <a:lnTo>
                        <a:pt x="269675" y="15125"/>
                      </a:lnTo>
                      <a:lnTo>
                        <a:pt x="270085" y="15330"/>
                      </a:lnTo>
                      <a:lnTo>
                        <a:pt x="270495" y="15553"/>
                      </a:lnTo>
                      <a:lnTo>
                        <a:pt x="270905" y="15814"/>
                      </a:lnTo>
                      <a:lnTo>
                        <a:pt x="271296" y="16075"/>
                      </a:lnTo>
                      <a:lnTo>
                        <a:pt x="271668" y="16391"/>
                      </a:lnTo>
                      <a:lnTo>
                        <a:pt x="271836" y="16540"/>
                      </a:lnTo>
                      <a:lnTo>
                        <a:pt x="271966" y="16708"/>
                      </a:lnTo>
                      <a:lnTo>
                        <a:pt x="272115" y="16876"/>
                      </a:lnTo>
                      <a:lnTo>
                        <a:pt x="272227" y="17043"/>
                      </a:lnTo>
                      <a:lnTo>
                        <a:pt x="272320" y="17230"/>
                      </a:lnTo>
                      <a:lnTo>
                        <a:pt x="272395" y="17397"/>
                      </a:lnTo>
                      <a:lnTo>
                        <a:pt x="273158" y="19576"/>
                      </a:lnTo>
                      <a:lnTo>
                        <a:pt x="273941" y="21774"/>
                      </a:lnTo>
                      <a:lnTo>
                        <a:pt x="274742" y="23954"/>
                      </a:lnTo>
                      <a:lnTo>
                        <a:pt x="275487" y="26152"/>
                      </a:lnTo>
                      <a:lnTo>
                        <a:pt x="275859" y="27251"/>
                      </a:lnTo>
                      <a:lnTo>
                        <a:pt x="276195" y="28350"/>
                      </a:lnTo>
                      <a:lnTo>
                        <a:pt x="276530" y="29449"/>
                      </a:lnTo>
                      <a:lnTo>
                        <a:pt x="276828" y="30566"/>
                      </a:lnTo>
                      <a:lnTo>
                        <a:pt x="277107" y="31665"/>
                      </a:lnTo>
                      <a:lnTo>
                        <a:pt x="277368" y="32783"/>
                      </a:lnTo>
                      <a:lnTo>
                        <a:pt x="277573" y="33919"/>
                      </a:lnTo>
                      <a:lnTo>
                        <a:pt x="277759" y="35036"/>
                      </a:lnTo>
                      <a:lnTo>
                        <a:pt x="277964" y="36508"/>
                      </a:lnTo>
                      <a:lnTo>
                        <a:pt x="278150" y="37979"/>
                      </a:lnTo>
                      <a:lnTo>
                        <a:pt x="278299" y="39451"/>
                      </a:lnTo>
                      <a:lnTo>
                        <a:pt x="278448" y="40922"/>
                      </a:lnTo>
                      <a:lnTo>
                        <a:pt x="278560" y="42413"/>
                      </a:lnTo>
                      <a:lnTo>
                        <a:pt x="278653" y="43903"/>
                      </a:lnTo>
                      <a:lnTo>
                        <a:pt x="278746" y="45374"/>
                      </a:lnTo>
                      <a:lnTo>
                        <a:pt x="278802" y="46864"/>
                      </a:lnTo>
                      <a:lnTo>
                        <a:pt x="278858" y="48354"/>
                      </a:lnTo>
                      <a:lnTo>
                        <a:pt x="278914" y="49845"/>
                      </a:lnTo>
                      <a:lnTo>
                        <a:pt x="278970" y="52825"/>
                      </a:lnTo>
                      <a:lnTo>
                        <a:pt x="279007" y="55805"/>
                      </a:lnTo>
                      <a:lnTo>
                        <a:pt x="279044" y="58785"/>
                      </a:lnTo>
                      <a:lnTo>
                        <a:pt x="279044" y="59717"/>
                      </a:lnTo>
                      <a:lnTo>
                        <a:pt x="279044" y="60629"/>
                      </a:lnTo>
                      <a:lnTo>
                        <a:pt x="279007" y="61561"/>
                      </a:lnTo>
                      <a:lnTo>
                        <a:pt x="278989" y="62473"/>
                      </a:lnTo>
                      <a:lnTo>
                        <a:pt x="278895" y="64336"/>
                      </a:lnTo>
                      <a:lnTo>
                        <a:pt x="278746" y="66180"/>
                      </a:lnTo>
                      <a:lnTo>
                        <a:pt x="278579" y="68024"/>
                      </a:lnTo>
                      <a:lnTo>
                        <a:pt x="278355" y="69868"/>
                      </a:lnTo>
                      <a:lnTo>
                        <a:pt x="278113" y="71693"/>
                      </a:lnTo>
                      <a:lnTo>
                        <a:pt x="277834" y="73519"/>
                      </a:lnTo>
                      <a:lnTo>
                        <a:pt x="277741" y="74096"/>
                      </a:lnTo>
                      <a:lnTo>
                        <a:pt x="277610" y="74655"/>
                      </a:lnTo>
                      <a:lnTo>
                        <a:pt x="277461" y="75195"/>
                      </a:lnTo>
                      <a:lnTo>
                        <a:pt x="277294" y="75735"/>
                      </a:lnTo>
                      <a:lnTo>
                        <a:pt x="277107" y="76257"/>
                      </a:lnTo>
                      <a:lnTo>
                        <a:pt x="276902" y="76779"/>
                      </a:lnTo>
                      <a:lnTo>
                        <a:pt x="276679" y="77281"/>
                      </a:lnTo>
                      <a:lnTo>
                        <a:pt x="276437" y="77766"/>
                      </a:lnTo>
                      <a:lnTo>
                        <a:pt x="276176" y="78231"/>
                      </a:lnTo>
                      <a:lnTo>
                        <a:pt x="275897" y="78697"/>
                      </a:lnTo>
                      <a:lnTo>
                        <a:pt x="275599" y="79125"/>
                      </a:lnTo>
                      <a:lnTo>
                        <a:pt x="275282" y="79554"/>
                      </a:lnTo>
                      <a:lnTo>
                        <a:pt x="274947" y="79982"/>
                      </a:lnTo>
                      <a:lnTo>
                        <a:pt x="274611" y="80373"/>
                      </a:lnTo>
                      <a:lnTo>
                        <a:pt x="274239" y="80765"/>
                      </a:lnTo>
                      <a:lnTo>
                        <a:pt x="273866" y="81119"/>
                      </a:lnTo>
                      <a:lnTo>
                        <a:pt x="273456" y="81472"/>
                      </a:lnTo>
                      <a:lnTo>
                        <a:pt x="273047" y="81808"/>
                      </a:lnTo>
                      <a:lnTo>
                        <a:pt x="272637" y="82124"/>
                      </a:lnTo>
                      <a:lnTo>
                        <a:pt x="272190" y="82422"/>
                      </a:lnTo>
                      <a:lnTo>
                        <a:pt x="271743" y="82720"/>
                      </a:lnTo>
                      <a:lnTo>
                        <a:pt x="271277" y="82981"/>
                      </a:lnTo>
                      <a:lnTo>
                        <a:pt x="270793" y="83223"/>
                      </a:lnTo>
                      <a:lnTo>
                        <a:pt x="270309" y="83447"/>
                      </a:lnTo>
                      <a:lnTo>
                        <a:pt x="269806" y="83652"/>
                      </a:lnTo>
                      <a:lnTo>
                        <a:pt x="269284" y="83857"/>
                      </a:lnTo>
                      <a:lnTo>
                        <a:pt x="268763" y="84024"/>
                      </a:lnTo>
                      <a:lnTo>
                        <a:pt x="268222" y="84173"/>
                      </a:lnTo>
                      <a:lnTo>
                        <a:pt x="267664" y="84304"/>
                      </a:lnTo>
                      <a:lnTo>
                        <a:pt x="267105" y="84415"/>
                      </a:lnTo>
                      <a:lnTo>
                        <a:pt x="266546" y="84490"/>
                      </a:lnTo>
                      <a:lnTo>
                        <a:pt x="265950" y="84564"/>
                      </a:lnTo>
                      <a:lnTo>
                        <a:pt x="265112" y="84639"/>
                      </a:lnTo>
                      <a:lnTo>
                        <a:pt x="264255" y="84676"/>
                      </a:lnTo>
                      <a:lnTo>
                        <a:pt x="263398" y="84713"/>
                      </a:lnTo>
                      <a:lnTo>
                        <a:pt x="262541" y="84732"/>
                      </a:lnTo>
                      <a:lnTo>
                        <a:pt x="260809" y="84751"/>
                      </a:lnTo>
                      <a:lnTo>
                        <a:pt x="259095" y="84732"/>
                      </a:lnTo>
                      <a:lnTo>
                        <a:pt x="257382" y="84713"/>
                      </a:lnTo>
                      <a:lnTo>
                        <a:pt x="255668" y="84732"/>
                      </a:lnTo>
                      <a:lnTo>
                        <a:pt x="254811" y="84751"/>
                      </a:lnTo>
                      <a:lnTo>
                        <a:pt x="253954" y="84807"/>
                      </a:lnTo>
                      <a:lnTo>
                        <a:pt x="253098" y="84862"/>
                      </a:lnTo>
                      <a:lnTo>
                        <a:pt x="252241" y="84937"/>
                      </a:lnTo>
                      <a:lnTo>
                        <a:pt x="248385" y="85365"/>
                      </a:lnTo>
                      <a:lnTo>
                        <a:pt x="246467" y="85552"/>
                      </a:lnTo>
                      <a:lnTo>
                        <a:pt x="244548" y="85719"/>
                      </a:lnTo>
                      <a:lnTo>
                        <a:pt x="242611" y="85887"/>
                      </a:lnTo>
                      <a:lnTo>
                        <a:pt x="240692" y="86055"/>
                      </a:lnTo>
                      <a:lnTo>
                        <a:pt x="238774" y="86185"/>
                      </a:lnTo>
                      <a:lnTo>
                        <a:pt x="236837" y="86315"/>
                      </a:lnTo>
                      <a:lnTo>
                        <a:pt x="234918" y="86427"/>
                      </a:lnTo>
                      <a:lnTo>
                        <a:pt x="232981" y="86520"/>
                      </a:lnTo>
                      <a:lnTo>
                        <a:pt x="231044" y="86576"/>
                      </a:lnTo>
                      <a:lnTo>
                        <a:pt x="229107" y="86632"/>
                      </a:lnTo>
                      <a:lnTo>
                        <a:pt x="227188" y="86669"/>
                      </a:lnTo>
                      <a:lnTo>
                        <a:pt x="225251" y="86669"/>
                      </a:lnTo>
                      <a:lnTo>
                        <a:pt x="223295" y="86651"/>
                      </a:lnTo>
                      <a:lnTo>
                        <a:pt x="221358" y="86613"/>
                      </a:lnTo>
                      <a:lnTo>
                        <a:pt x="219980" y="86595"/>
                      </a:lnTo>
                      <a:lnTo>
                        <a:pt x="218583" y="86595"/>
                      </a:lnTo>
                      <a:lnTo>
                        <a:pt x="217204" y="86613"/>
                      </a:lnTo>
                      <a:lnTo>
                        <a:pt x="215826" y="86651"/>
                      </a:lnTo>
                      <a:lnTo>
                        <a:pt x="214429" y="86706"/>
                      </a:lnTo>
                      <a:lnTo>
                        <a:pt x="213051" y="86781"/>
                      </a:lnTo>
                      <a:lnTo>
                        <a:pt x="210275" y="86949"/>
                      </a:lnTo>
                      <a:lnTo>
                        <a:pt x="204724" y="87321"/>
                      </a:lnTo>
                      <a:lnTo>
                        <a:pt x="201949" y="87470"/>
                      </a:lnTo>
                      <a:lnTo>
                        <a:pt x="200552" y="87545"/>
                      </a:lnTo>
                      <a:lnTo>
                        <a:pt x="199174" y="87582"/>
                      </a:lnTo>
                      <a:lnTo>
                        <a:pt x="196194" y="87675"/>
                      </a:lnTo>
                      <a:lnTo>
                        <a:pt x="193213" y="87805"/>
                      </a:lnTo>
                      <a:lnTo>
                        <a:pt x="190233" y="87917"/>
                      </a:lnTo>
                      <a:lnTo>
                        <a:pt x="187253" y="88010"/>
                      </a:lnTo>
                      <a:lnTo>
                        <a:pt x="185763" y="88029"/>
                      </a:lnTo>
                      <a:lnTo>
                        <a:pt x="184273" y="88048"/>
                      </a:lnTo>
                      <a:lnTo>
                        <a:pt x="182782" y="88048"/>
                      </a:lnTo>
                      <a:lnTo>
                        <a:pt x="181311" y="88010"/>
                      </a:lnTo>
                      <a:lnTo>
                        <a:pt x="179821" y="87954"/>
                      </a:lnTo>
                      <a:lnTo>
                        <a:pt x="178349" y="87880"/>
                      </a:lnTo>
                      <a:lnTo>
                        <a:pt x="176878" y="87768"/>
                      </a:lnTo>
                      <a:lnTo>
                        <a:pt x="175406" y="87619"/>
                      </a:lnTo>
                      <a:lnTo>
                        <a:pt x="173301" y="87377"/>
                      </a:lnTo>
                      <a:lnTo>
                        <a:pt x="171197" y="87098"/>
                      </a:lnTo>
                      <a:lnTo>
                        <a:pt x="169092" y="86781"/>
                      </a:lnTo>
                      <a:lnTo>
                        <a:pt x="166987" y="86446"/>
                      </a:lnTo>
                      <a:lnTo>
                        <a:pt x="164882" y="86092"/>
                      </a:lnTo>
                      <a:lnTo>
                        <a:pt x="162796" y="85719"/>
                      </a:lnTo>
                      <a:lnTo>
                        <a:pt x="158605" y="84956"/>
                      </a:lnTo>
                      <a:lnTo>
                        <a:pt x="154414" y="84173"/>
                      </a:lnTo>
                      <a:lnTo>
                        <a:pt x="152309" y="83801"/>
                      </a:lnTo>
                      <a:lnTo>
                        <a:pt x="150223" y="83428"/>
                      </a:lnTo>
                      <a:lnTo>
                        <a:pt x="148118" y="83074"/>
                      </a:lnTo>
                      <a:lnTo>
                        <a:pt x="146014" y="82758"/>
                      </a:lnTo>
                      <a:lnTo>
                        <a:pt x="143909" y="82441"/>
                      </a:lnTo>
                      <a:lnTo>
                        <a:pt x="141804" y="82180"/>
                      </a:lnTo>
                      <a:lnTo>
                        <a:pt x="140183" y="81994"/>
                      </a:lnTo>
                      <a:lnTo>
                        <a:pt x="138563" y="81826"/>
                      </a:lnTo>
                      <a:lnTo>
                        <a:pt x="136924" y="81677"/>
                      </a:lnTo>
                      <a:lnTo>
                        <a:pt x="135303" y="81566"/>
                      </a:lnTo>
                      <a:lnTo>
                        <a:pt x="133664" y="81454"/>
                      </a:lnTo>
                      <a:lnTo>
                        <a:pt x="132025" y="81361"/>
                      </a:lnTo>
                      <a:lnTo>
                        <a:pt x="130386" y="81286"/>
                      </a:lnTo>
                      <a:lnTo>
                        <a:pt x="128765" y="81230"/>
                      </a:lnTo>
                      <a:lnTo>
                        <a:pt x="125487" y="81119"/>
                      </a:lnTo>
                      <a:lnTo>
                        <a:pt x="122190" y="81063"/>
                      </a:lnTo>
                      <a:lnTo>
                        <a:pt x="115652" y="80951"/>
                      </a:lnTo>
                      <a:lnTo>
                        <a:pt x="114330" y="80932"/>
                      </a:lnTo>
                      <a:lnTo>
                        <a:pt x="113007" y="80932"/>
                      </a:lnTo>
                      <a:lnTo>
                        <a:pt x="110362" y="80970"/>
                      </a:lnTo>
                      <a:lnTo>
                        <a:pt x="107717" y="81025"/>
                      </a:lnTo>
                      <a:lnTo>
                        <a:pt x="105054" y="81119"/>
                      </a:lnTo>
                      <a:lnTo>
                        <a:pt x="102409" y="81193"/>
                      </a:lnTo>
                      <a:lnTo>
                        <a:pt x="99764" y="81268"/>
                      </a:lnTo>
                      <a:lnTo>
                        <a:pt x="97119" y="81323"/>
                      </a:lnTo>
                      <a:lnTo>
                        <a:pt x="95796" y="81342"/>
                      </a:lnTo>
                      <a:lnTo>
                        <a:pt x="94474" y="81342"/>
                      </a:lnTo>
                      <a:lnTo>
                        <a:pt x="91661" y="81305"/>
                      </a:lnTo>
                      <a:lnTo>
                        <a:pt x="88849" y="81249"/>
                      </a:lnTo>
                      <a:lnTo>
                        <a:pt x="86055" y="81174"/>
                      </a:lnTo>
                      <a:lnTo>
                        <a:pt x="83242" y="81081"/>
                      </a:lnTo>
                      <a:lnTo>
                        <a:pt x="80429" y="80988"/>
                      </a:lnTo>
                      <a:lnTo>
                        <a:pt x="77617" y="80914"/>
                      </a:lnTo>
                      <a:lnTo>
                        <a:pt x="74804" y="80839"/>
                      </a:lnTo>
                      <a:lnTo>
                        <a:pt x="71992" y="80820"/>
                      </a:lnTo>
                      <a:lnTo>
                        <a:pt x="69552" y="80820"/>
                      </a:lnTo>
                      <a:lnTo>
                        <a:pt x="67111" y="80876"/>
                      </a:lnTo>
                      <a:lnTo>
                        <a:pt x="64671" y="80951"/>
                      </a:lnTo>
                      <a:lnTo>
                        <a:pt x="62231" y="81025"/>
                      </a:lnTo>
                      <a:lnTo>
                        <a:pt x="59773" y="81119"/>
                      </a:lnTo>
                      <a:lnTo>
                        <a:pt x="57333" y="81174"/>
                      </a:lnTo>
                      <a:lnTo>
                        <a:pt x="54892" y="81212"/>
                      </a:lnTo>
                      <a:lnTo>
                        <a:pt x="53682" y="81212"/>
                      </a:lnTo>
                      <a:lnTo>
                        <a:pt x="52452" y="81193"/>
                      </a:lnTo>
                      <a:lnTo>
                        <a:pt x="51521" y="81174"/>
                      </a:lnTo>
                      <a:lnTo>
                        <a:pt x="50608" y="81156"/>
                      </a:lnTo>
                      <a:lnTo>
                        <a:pt x="48764" y="81044"/>
                      </a:lnTo>
                      <a:lnTo>
                        <a:pt x="46920" y="80914"/>
                      </a:lnTo>
                      <a:lnTo>
                        <a:pt x="45076" y="80765"/>
                      </a:lnTo>
                      <a:lnTo>
                        <a:pt x="41370" y="80429"/>
                      </a:lnTo>
                      <a:lnTo>
                        <a:pt x="39526" y="80280"/>
                      </a:lnTo>
                      <a:lnTo>
                        <a:pt x="37682" y="80169"/>
                      </a:lnTo>
                      <a:lnTo>
                        <a:pt x="32932" y="79926"/>
                      </a:lnTo>
                      <a:lnTo>
                        <a:pt x="30548" y="79815"/>
                      </a:lnTo>
                      <a:lnTo>
                        <a:pt x="28182" y="79722"/>
                      </a:lnTo>
                      <a:lnTo>
                        <a:pt x="25798" y="79628"/>
                      </a:lnTo>
                      <a:lnTo>
                        <a:pt x="23432" y="79554"/>
                      </a:lnTo>
                      <a:lnTo>
                        <a:pt x="21048" y="79517"/>
                      </a:lnTo>
                      <a:lnTo>
                        <a:pt x="18682" y="79498"/>
                      </a:lnTo>
                      <a:lnTo>
                        <a:pt x="17788" y="79498"/>
                      </a:lnTo>
                      <a:lnTo>
                        <a:pt x="16894" y="79517"/>
                      </a:lnTo>
                      <a:lnTo>
                        <a:pt x="16000" y="79554"/>
                      </a:lnTo>
                      <a:lnTo>
                        <a:pt x="15125" y="79610"/>
                      </a:lnTo>
                      <a:lnTo>
                        <a:pt x="14249" y="79703"/>
                      </a:lnTo>
                      <a:lnTo>
                        <a:pt x="13392" y="79833"/>
                      </a:lnTo>
                      <a:lnTo>
                        <a:pt x="12964" y="79926"/>
                      </a:lnTo>
                      <a:lnTo>
                        <a:pt x="12536" y="80020"/>
                      </a:lnTo>
                      <a:lnTo>
                        <a:pt x="12126" y="80113"/>
                      </a:lnTo>
                      <a:lnTo>
                        <a:pt x="11716" y="80224"/>
                      </a:lnTo>
                      <a:lnTo>
                        <a:pt x="11306" y="80355"/>
                      </a:lnTo>
                      <a:lnTo>
                        <a:pt x="10897" y="80504"/>
                      </a:lnTo>
                      <a:lnTo>
                        <a:pt x="10505" y="80653"/>
                      </a:lnTo>
                      <a:lnTo>
                        <a:pt x="10114" y="80820"/>
                      </a:lnTo>
                      <a:lnTo>
                        <a:pt x="9723" y="81007"/>
                      </a:lnTo>
                      <a:lnTo>
                        <a:pt x="9332" y="81212"/>
                      </a:lnTo>
                      <a:lnTo>
                        <a:pt x="8959" y="81435"/>
                      </a:lnTo>
                      <a:lnTo>
                        <a:pt x="8587" y="81677"/>
                      </a:lnTo>
                      <a:lnTo>
                        <a:pt x="8233" y="81919"/>
                      </a:lnTo>
                      <a:lnTo>
                        <a:pt x="7879" y="82199"/>
                      </a:lnTo>
                      <a:lnTo>
                        <a:pt x="7525" y="82497"/>
                      </a:lnTo>
                      <a:lnTo>
                        <a:pt x="7190" y="82814"/>
                      </a:lnTo>
                      <a:lnTo>
                        <a:pt x="6855" y="83149"/>
                      </a:lnTo>
                      <a:lnTo>
                        <a:pt x="6538" y="83503"/>
                      </a:lnTo>
                      <a:lnTo>
                        <a:pt x="6221" y="83875"/>
                      </a:lnTo>
                      <a:lnTo>
                        <a:pt x="5923" y="84285"/>
                      </a:lnTo>
                      <a:lnTo>
                        <a:pt x="5085" y="85384"/>
                      </a:lnTo>
                      <a:lnTo>
                        <a:pt x="4247" y="86483"/>
                      </a:lnTo>
                      <a:lnTo>
                        <a:pt x="3371" y="87563"/>
                      </a:lnTo>
                      <a:lnTo>
                        <a:pt x="2477" y="88625"/>
                      </a:lnTo>
                      <a:lnTo>
                        <a:pt x="2217" y="88960"/>
                      </a:lnTo>
                      <a:lnTo>
                        <a:pt x="1993" y="89296"/>
                      </a:lnTo>
                      <a:lnTo>
                        <a:pt x="1788" y="89631"/>
                      </a:lnTo>
                      <a:lnTo>
                        <a:pt x="1602" y="89966"/>
                      </a:lnTo>
                      <a:lnTo>
                        <a:pt x="1471" y="90320"/>
                      </a:lnTo>
                      <a:lnTo>
                        <a:pt x="1360" y="90674"/>
                      </a:lnTo>
                      <a:lnTo>
                        <a:pt x="1267" y="91009"/>
                      </a:lnTo>
                      <a:lnTo>
                        <a:pt x="1229" y="91363"/>
                      </a:lnTo>
                      <a:lnTo>
                        <a:pt x="1229" y="91698"/>
                      </a:lnTo>
                      <a:lnTo>
                        <a:pt x="1248" y="92034"/>
                      </a:lnTo>
                      <a:lnTo>
                        <a:pt x="1322" y="92350"/>
                      </a:lnTo>
                      <a:lnTo>
                        <a:pt x="1434" y="92686"/>
                      </a:lnTo>
                      <a:lnTo>
                        <a:pt x="1583" y="92984"/>
                      </a:lnTo>
                      <a:lnTo>
                        <a:pt x="1788" y="93282"/>
                      </a:lnTo>
                      <a:lnTo>
                        <a:pt x="2030" y="93580"/>
                      </a:lnTo>
                      <a:lnTo>
                        <a:pt x="2310" y="93840"/>
                      </a:lnTo>
                      <a:lnTo>
                        <a:pt x="3185" y="94585"/>
                      </a:lnTo>
                      <a:lnTo>
                        <a:pt x="4079" y="95331"/>
                      </a:lnTo>
                      <a:lnTo>
                        <a:pt x="4992" y="96057"/>
                      </a:lnTo>
                      <a:lnTo>
                        <a:pt x="5458" y="96392"/>
                      </a:lnTo>
                      <a:lnTo>
                        <a:pt x="5942" y="96728"/>
                      </a:lnTo>
                      <a:lnTo>
                        <a:pt x="6408" y="97063"/>
                      </a:lnTo>
                      <a:lnTo>
                        <a:pt x="6892" y="97361"/>
                      </a:lnTo>
                      <a:lnTo>
                        <a:pt x="7395" y="97640"/>
                      </a:lnTo>
                      <a:lnTo>
                        <a:pt x="7898" y="97901"/>
                      </a:lnTo>
                      <a:lnTo>
                        <a:pt x="8401" y="98143"/>
                      </a:lnTo>
                      <a:lnTo>
                        <a:pt x="8903" y="98348"/>
                      </a:lnTo>
                      <a:lnTo>
                        <a:pt x="9425" y="98534"/>
                      </a:lnTo>
                      <a:lnTo>
                        <a:pt x="9928" y="98683"/>
                      </a:lnTo>
                      <a:lnTo>
                        <a:pt x="11195" y="98981"/>
                      </a:lnTo>
                      <a:lnTo>
                        <a:pt x="12461" y="99261"/>
                      </a:lnTo>
                      <a:lnTo>
                        <a:pt x="13728" y="99522"/>
                      </a:lnTo>
                      <a:lnTo>
                        <a:pt x="14994" y="99745"/>
                      </a:lnTo>
                      <a:lnTo>
                        <a:pt x="16261" y="99969"/>
                      </a:lnTo>
                      <a:lnTo>
                        <a:pt x="17528" y="100155"/>
                      </a:lnTo>
                      <a:lnTo>
                        <a:pt x="18794" y="100322"/>
                      </a:lnTo>
                      <a:lnTo>
                        <a:pt x="20061" y="100471"/>
                      </a:lnTo>
                      <a:lnTo>
                        <a:pt x="21346" y="100602"/>
                      </a:lnTo>
                      <a:lnTo>
                        <a:pt x="22613" y="100714"/>
                      </a:lnTo>
                      <a:lnTo>
                        <a:pt x="23879" y="100825"/>
                      </a:lnTo>
                      <a:lnTo>
                        <a:pt x="25164" y="100900"/>
                      </a:lnTo>
                      <a:lnTo>
                        <a:pt x="26431" y="100956"/>
                      </a:lnTo>
                      <a:lnTo>
                        <a:pt x="27716" y="101012"/>
                      </a:lnTo>
                      <a:lnTo>
                        <a:pt x="28983" y="101049"/>
                      </a:lnTo>
                      <a:lnTo>
                        <a:pt x="30268" y="101068"/>
                      </a:lnTo>
                      <a:lnTo>
                        <a:pt x="31553" y="101086"/>
                      </a:lnTo>
                      <a:lnTo>
                        <a:pt x="32820" y="101086"/>
                      </a:lnTo>
                      <a:lnTo>
                        <a:pt x="35390" y="101030"/>
                      </a:lnTo>
                      <a:lnTo>
                        <a:pt x="37942" y="100956"/>
                      </a:lnTo>
                      <a:lnTo>
                        <a:pt x="40494" y="100844"/>
                      </a:lnTo>
                      <a:lnTo>
                        <a:pt x="43065" y="100695"/>
                      </a:lnTo>
                      <a:lnTo>
                        <a:pt x="45635" y="100527"/>
                      </a:lnTo>
                      <a:lnTo>
                        <a:pt x="48187" y="100341"/>
                      </a:lnTo>
                      <a:lnTo>
                        <a:pt x="50739" y="100155"/>
                      </a:lnTo>
                      <a:lnTo>
                        <a:pt x="54669" y="99857"/>
                      </a:lnTo>
                      <a:lnTo>
                        <a:pt x="56643" y="99726"/>
                      </a:lnTo>
                      <a:lnTo>
                        <a:pt x="58599" y="99596"/>
                      </a:lnTo>
                      <a:lnTo>
                        <a:pt x="60574" y="99484"/>
                      </a:lnTo>
                      <a:lnTo>
                        <a:pt x="62529" y="99391"/>
                      </a:lnTo>
                      <a:lnTo>
                        <a:pt x="64485" y="99317"/>
                      </a:lnTo>
                      <a:lnTo>
                        <a:pt x="66460" y="99261"/>
                      </a:lnTo>
                      <a:lnTo>
                        <a:pt x="68415" y="99223"/>
                      </a:lnTo>
                      <a:lnTo>
                        <a:pt x="70390" y="99205"/>
                      </a:lnTo>
                      <a:lnTo>
                        <a:pt x="72346" y="99223"/>
                      </a:lnTo>
                      <a:lnTo>
                        <a:pt x="74320" y="99261"/>
                      </a:lnTo>
                      <a:lnTo>
                        <a:pt x="76276" y="99335"/>
                      </a:lnTo>
                      <a:lnTo>
                        <a:pt x="78250" y="99428"/>
                      </a:lnTo>
                      <a:lnTo>
                        <a:pt x="80225" y="99559"/>
                      </a:lnTo>
                      <a:lnTo>
                        <a:pt x="82199" y="99726"/>
                      </a:lnTo>
                      <a:lnTo>
                        <a:pt x="84602" y="99950"/>
                      </a:lnTo>
                      <a:lnTo>
                        <a:pt x="87005" y="100155"/>
                      </a:lnTo>
                      <a:lnTo>
                        <a:pt x="89426" y="100341"/>
                      </a:lnTo>
                      <a:lnTo>
                        <a:pt x="90637" y="100416"/>
                      </a:lnTo>
                      <a:lnTo>
                        <a:pt x="91829" y="100490"/>
                      </a:lnTo>
                      <a:lnTo>
                        <a:pt x="93040" y="100546"/>
                      </a:lnTo>
                      <a:lnTo>
                        <a:pt x="94250" y="100583"/>
                      </a:lnTo>
                      <a:lnTo>
                        <a:pt x="95461" y="100602"/>
                      </a:lnTo>
                      <a:lnTo>
                        <a:pt x="96653" y="100620"/>
                      </a:lnTo>
                      <a:lnTo>
                        <a:pt x="97864" y="100602"/>
                      </a:lnTo>
                      <a:lnTo>
                        <a:pt x="99075" y="100583"/>
                      </a:lnTo>
                      <a:lnTo>
                        <a:pt x="100267" y="100527"/>
                      </a:lnTo>
                      <a:lnTo>
                        <a:pt x="101459" y="100453"/>
                      </a:lnTo>
                      <a:lnTo>
                        <a:pt x="104122" y="100285"/>
                      </a:lnTo>
                      <a:lnTo>
                        <a:pt x="106786" y="100136"/>
                      </a:lnTo>
                      <a:lnTo>
                        <a:pt x="109450" y="100006"/>
                      </a:lnTo>
                      <a:lnTo>
                        <a:pt x="112113" y="99913"/>
                      </a:lnTo>
                      <a:lnTo>
                        <a:pt x="114777" y="99857"/>
                      </a:lnTo>
                      <a:lnTo>
                        <a:pt x="117440" y="99820"/>
                      </a:lnTo>
                      <a:lnTo>
                        <a:pt x="120104" y="99801"/>
                      </a:lnTo>
                      <a:lnTo>
                        <a:pt x="122749" y="99820"/>
                      </a:lnTo>
                      <a:lnTo>
                        <a:pt x="125413" y="99857"/>
                      </a:lnTo>
                      <a:lnTo>
                        <a:pt x="128076" y="99931"/>
                      </a:lnTo>
                      <a:lnTo>
                        <a:pt x="130721" y="100024"/>
                      </a:lnTo>
                      <a:lnTo>
                        <a:pt x="133385" y="100155"/>
                      </a:lnTo>
                      <a:lnTo>
                        <a:pt x="136048" y="100304"/>
                      </a:lnTo>
                      <a:lnTo>
                        <a:pt x="138693" y="100490"/>
                      </a:lnTo>
                      <a:lnTo>
                        <a:pt x="141357" y="100714"/>
                      </a:lnTo>
                      <a:lnTo>
                        <a:pt x="144021" y="100937"/>
                      </a:lnTo>
                      <a:lnTo>
                        <a:pt x="149143" y="101459"/>
                      </a:lnTo>
                      <a:lnTo>
                        <a:pt x="154265" y="101999"/>
                      </a:lnTo>
                      <a:lnTo>
                        <a:pt x="159387" y="102539"/>
                      </a:lnTo>
                      <a:lnTo>
                        <a:pt x="164510" y="103079"/>
                      </a:lnTo>
                      <a:lnTo>
                        <a:pt x="167918" y="103433"/>
                      </a:lnTo>
                      <a:lnTo>
                        <a:pt x="171346" y="103768"/>
                      </a:lnTo>
                      <a:lnTo>
                        <a:pt x="174754" y="104085"/>
                      </a:lnTo>
                      <a:lnTo>
                        <a:pt x="178182" y="104383"/>
                      </a:lnTo>
                      <a:lnTo>
                        <a:pt x="179672" y="104532"/>
                      </a:lnTo>
                      <a:lnTo>
                        <a:pt x="181143" y="104681"/>
                      </a:lnTo>
                      <a:lnTo>
                        <a:pt x="182633" y="104830"/>
                      </a:lnTo>
                      <a:lnTo>
                        <a:pt x="184124" y="104979"/>
                      </a:lnTo>
                      <a:lnTo>
                        <a:pt x="185595" y="105091"/>
                      </a:lnTo>
                      <a:lnTo>
                        <a:pt x="186340" y="105128"/>
                      </a:lnTo>
                      <a:lnTo>
                        <a:pt x="187085" y="105165"/>
                      </a:lnTo>
                      <a:lnTo>
                        <a:pt x="187830" y="105184"/>
                      </a:lnTo>
                      <a:lnTo>
                        <a:pt x="188557" y="105203"/>
                      </a:lnTo>
                      <a:lnTo>
                        <a:pt x="189302" y="105184"/>
                      </a:lnTo>
                      <a:lnTo>
                        <a:pt x="190028" y="105165"/>
                      </a:lnTo>
                      <a:lnTo>
                        <a:pt x="190755" y="105147"/>
                      </a:lnTo>
                      <a:lnTo>
                        <a:pt x="191462" y="105128"/>
                      </a:lnTo>
                      <a:lnTo>
                        <a:pt x="192170" y="105147"/>
                      </a:lnTo>
                      <a:lnTo>
                        <a:pt x="192878" y="105147"/>
                      </a:lnTo>
                      <a:lnTo>
                        <a:pt x="194294" y="105221"/>
                      </a:lnTo>
                      <a:lnTo>
                        <a:pt x="195728" y="105296"/>
                      </a:lnTo>
                      <a:lnTo>
                        <a:pt x="197143" y="105389"/>
                      </a:lnTo>
                      <a:lnTo>
                        <a:pt x="198559" y="105445"/>
                      </a:lnTo>
                      <a:lnTo>
                        <a:pt x="199975" y="105482"/>
                      </a:lnTo>
                      <a:lnTo>
                        <a:pt x="200701" y="105482"/>
                      </a:lnTo>
                      <a:lnTo>
                        <a:pt x="201409" y="105463"/>
                      </a:lnTo>
                      <a:lnTo>
                        <a:pt x="203495" y="105389"/>
                      </a:lnTo>
                      <a:lnTo>
                        <a:pt x="205600" y="105296"/>
                      </a:lnTo>
                      <a:lnTo>
                        <a:pt x="207686" y="105165"/>
                      </a:lnTo>
                      <a:lnTo>
                        <a:pt x="209772" y="105035"/>
                      </a:lnTo>
                      <a:lnTo>
                        <a:pt x="213963" y="104774"/>
                      </a:lnTo>
                      <a:lnTo>
                        <a:pt x="216068" y="104662"/>
                      </a:lnTo>
                      <a:lnTo>
                        <a:pt x="218154" y="104569"/>
                      </a:lnTo>
                      <a:lnTo>
                        <a:pt x="220240" y="104513"/>
                      </a:lnTo>
                      <a:lnTo>
                        <a:pt x="222345" y="104476"/>
                      </a:lnTo>
                      <a:lnTo>
                        <a:pt x="223388" y="104476"/>
                      </a:lnTo>
                      <a:lnTo>
                        <a:pt x="224431" y="104495"/>
                      </a:lnTo>
                      <a:lnTo>
                        <a:pt x="225493" y="104513"/>
                      </a:lnTo>
                      <a:lnTo>
                        <a:pt x="226536" y="104551"/>
                      </a:lnTo>
                      <a:lnTo>
                        <a:pt x="227579" y="104607"/>
                      </a:lnTo>
                      <a:lnTo>
                        <a:pt x="228622" y="104662"/>
                      </a:lnTo>
                      <a:lnTo>
                        <a:pt x="229665" y="104756"/>
                      </a:lnTo>
                      <a:lnTo>
                        <a:pt x="230727" y="104849"/>
                      </a:lnTo>
                      <a:lnTo>
                        <a:pt x="231770" y="104960"/>
                      </a:lnTo>
                      <a:lnTo>
                        <a:pt x="232813" y="105109"/>
                      </a:lnTo>
                      <a:lnTo>
                        <a:pt x="233856" y="105258"/>
                      </a:lnTo>
                      <a:lnTo>
                        <a:pt x="234900" y="105426"/>
                      </a:lnTo>
                      <a:lnTo>
                        <a:pt x="235011" y="105445"/>
                      </a:lnTo>
                      <a:lnTo>
                        <a:pt x="235142" y="105408"/>
                      </a:lnTo>
                      <a:lnTo>
                        <a:pt x="235253" y="105370"/>
                      </a:lnTo>
                      <a:lnTo>
                        <a:pt x="235365" y="105314"/>
                      </a:lnTo>
                      <a:lnTo>
                        <a:pt x="235626" y="105203"/>
                      </a:lnTo>
                      <a:lnTo>
                        <a:pt x="235756" y="105147"/>
                      </a:lnTo>
                      <a:lnTo>
                        <a:pt x="235868" y="105091"/>
                      </a:lnTo>
                      <a:lnTo>
                        <a:pt x="236297" y="104979"/>
                      </a:lnTo>
                      <a:lnTo>
                        <a:pt x="236725" y="104830"/>
                      </a:lnTo>
                      <a:lnTo>
                        <a:pt x="237582" y="104569"/>
                      </a:lnTo>
                      <a:lnTo>
                        <a:pt x="238010" y="104458"/>
                      </a:lnTo>
                      <a:lnTo>
                        <a:pt x="238439" y="104346"/>
                      </a:lnTo>
                      <a:lnTo>
                        <a:pt x="238867" y="104271"/>
                      </a:lnTo>
                      <a:lnTo>
                        <a:pt x="239295" y="104234"/>
                      </a:lnTo>
                      <a:lnTo>
                        <a:pt x="240655" y="104197"/>
                      </a:lnTo>
                      <a:lnTo>
                        <a:pt x="242015" y="104178"/>
                      </a:lnTo>
                      <a:lnTo>
                        <a:pt x="246094" y="104178"/>
                      </a:lnTo>
                      <a:lnTo>
                        <a:pt x="247454" y="104141"/>
                      </a:lnTo>
                      <a:lnTo>
                        <a:pt x="248795" y="104085"/>
                      </a:lnTo>
                      <a:lnTo>
                        <a:pt x="249465" y="104048"/>
                      </a:lnTo>
                      <a:lnTo>
                        <a:pt x="250155" y="103992"/>
                      </a:lnTo>
                      <a:lnTo>
                        <a:pt x="251123" y="103880"/>
                      </a:lnTo>
                      <a:lnTo>
                        <a:pt x="252092" y="103750"/>
                      </a:lnTo>
                      <a:lnTo>
                        <a:pt x="253042" y="103563"/>
                      </a:lnTo>
                      <a:lnTo>
                        <a:pt x="254010" y="103359"/>
                      </a:lnTo>
                      <a:lnTo>
                        <a:pt x="254960" y="103116"/>
                      </a:lnTo>
                      <a:lnTo>
                        <a:pt x="255910" y="102856"/>
                      </a:lnTo>
                      <a:lnTo>
                        <a:pt x="256860" y="102576"/>
                      </a:lnTo>
                      <a:lnTo>
                        <a:pt x="257792" y="102260"/>
                      </a:lnTo>
                      <a:lnTo>
                        <a:pt x="258723" y="101943"/>
                      </a:lnTo>
                      <a:lnTo>
                        <a:pt x="259636" y="101589"/>
                      </a:lnTo>
                      <a:lnTo>
                        <a:pt x="260530" y="101217"/>
                      </a:lnTo>
                      <a:lnTo>
                        <a:pt x="261442" y="100807"/>
                      </a:lnTo>
                      <a:lnTo>
                        <a:pt x="263231" y="99987"/>
                      </a:lnTo>
                      <a:lnTo>
                        <a:pt x="265000" y="99130"/>
                      </a:lnTo>
                      <a:lnTo>
                        <a:pt x="265913" y="98721"/>
                      </a:lnTo>
                      <a:lnTo>
                        <a:pt x="266378" y="98516"/>
                      </a:lnTo>
                      <a:lnTo>
                        <a:pt x="266825" y="98292"/>
                      </a:lnTo>
                      <a:lnTo>
                        <a:pt x="267254" y="98050"/>
                      </a:lnTo>
                      <a:lnTo>
                        <a:pt x="267664" y="97771"/>
                      </a:lnTo>
                      <a:lnTo>
                        <a:pt x="267850" y="97622"/>
                      </a:lnTo>
                      <a:lnTo>
                        <a:pt x="268018" y="97473"/>
                      </a:lnTo>
                      <a:lnTo>
                        <a:pt x="268185" y="97305"/>
                      </a:lnTo>
                      <a:lnTo>
                        <a:pt x="268316" y="97137"/>
                      </a:lnTo>
                      <a:lnTo>
                        <a:pt x="268427" y="96988"/>
                      </a:lnTo>
                      <a:lnTo>
                        <a:pt x="268539" y="96802"/>
                      </a:lnTo>
                      <a:lnTo>
                        <a:pt x="268632" y="96597"/>
                      </a:lnTo>
                      <a:lnTo>
                        <a:pt x="268707" y="96392"/>
                      </a:lnTo>
                      <a:lnTo>
                        <a:pt x="268781" y="96169"/>
                      </a:lnTo>
                      <a:lnTo>
                        <a:pt x="268856" y="95945"/>
                      </a:lnTo>
                      <a:lnTo>
                        <a:pt x="268912" y="95703"/>
                      </a:lnTo>
                      <a:lnTo>
                        <a:pt x="268949" y="95461"/>
                      </a:lnTo>
                      <a:lnTo>
                        <a:pt x="268967" y="95219"/>
                      </a:lnTo>
                      <a:lnTo>
                        <a:pt x="268986" y="94995"/>
                      </a:lnTo>
                      <a:lnTo>
                        <a:pt x="268986" y="94772"/>
                      </a:lnTo>
                      <a:lnTo>
                        <a:pt x="268967" y="94567"/>
                      </a:lnTo>
                      <a:lnTo>
                        <a:pt x="268949" y="94362"/>
                      </a:lnTo>
                      <a:lnTo>
                        <a:pt x="268893" y="94194"/>
                      </a:lnTo>
                      <a:lnTo>
                        <a:pt x="268818" y="94027"/>
                      </a:lnTo>
                      <a:lnTo>
                        <a:pt x="268744" y="93915"/>
                      </a:lnTo>
                      <a:lnTo>
                        <a:pt x="268465" y="93542"/>
                      </a:lnTo>
                      <a:lnTo>
                        <a:pt x="268241" y="93207"/>
                      </a:lnTo>
                      <a:lnTo>
                        <a:pt x="268092" y="92909"/>
                      </a:lnTo>
                      <a:lnTo>
                        <a:pt x="267980" y="92648"/>
                      </a:lnTo>
                      <a:lnTo>
                        <a:pt x="267924" y="92406"/>
                      </a:lnTo>
                      <a:lnTo>
                        <a:pt x="267924" y="92294"/>
                      </a:lnTo>
                      <a:lnTo>
                        <a:pt x="267924" y="92183"/>
                      </a:lnTo>
                      <a:lnTo>
                        <a:pt x="267943" y="92090"/>
                      </a:lnTo>
                      <a:lnTo>
                        <a:pt x="267980" y="91978"/>
                      </a:lnTo>
                      <a:lnTo>
                        <a:pt x="268018" y="91903"/>
                      </a:lnTo>
                      <a:lnTo>
                        <a:pt x="268055" y="91810"/>
                      </a:lnTo>
                      <a:lnTo>
                        <a:pt x="268185" y="91661"/>
                      </a:lnTo>
                      <a:lnTo>
                        <a:pt x="268353" y="91512"/>
                      </a:lnTo>
                      <a:lnTo>
                        <a:pt x="268558" y="91382"/>
                      </a:lnTo>
                      <a:lnTo>
                        <a:pt x="268781" y="91270"/>
                      </a:lnTo>
                      <a:lnTo>
                        <a:pt x="269023" y="91158"/>
                      </a:lnTo>
                      <a:lnTo>
                        <a:pt x="269303" y="91065"/>
                      </a:lnTo>
                      <a:lnTo>
                        <a:pt x="269917" y="90879"/>
                      </a:lnTo>
                      <a:lnTo>
                        <a:pt x="270644" y="90674"/>
                      </a:lnTo>
                      <a:lnTo>
                        <a:pt x="271333" y="90450"/>
                      </a:lnTo>
                      <a:lnTo>
                        <a:pt x="272022" y="90190"/>
                      </a:lnTo>
                      <a:lnTo>
                        <a:pt x="272693" y="89929"/>
                      </a:lnTo>
                      <a:lnTo>
                        <a:pt x="273345" y="89649"/>
                      </a:lnTo>
                      <a:lnTo>
                        <a:pt x="273978" y="89351"/>
                      </a:lnTo>
                      <a:lnTo>
                        <a:pt x="274574" y="89035"/>
                      </a:lnTo>
                      <a:lnTo>
                        <a:pt x="275189" y="88700"/>
                      </a:lnTo>
                      <a:lnTo>
                        <a:pt x="275766" y="88346"/>
                      </a:lnTo>
                      <a:lnTo>
                        <a:pt x="276325" y="87992"/>
                      </a:lnTo>
                      <a:lnTo>
                        <a:pt x="276865" y="87601"/>
                      </a:lnTo>
                      <a:lnTo>
                        <a:pt x="277387" y="87209"/>
                      </a:lnTo>
                      <a:lnTo>
                        <a:pt x="277908" y="86781"/>
                      </a:lnTo>
                      <a:lnTo>
                        <a:pt x="278393" y="86353"/>
                      </a:lnTo>
                      <a:lnTo>
                        <a:pt x="278877" y="85906"/>
                      </a:lnTo>
                      <a:lnTo>
                        <a:pt x="279324" y="85440"/>
                      </a:lnTo>
                      <a:lnTo>
                        <a:pt x="279752" y="84956"/>
                      </a:lnTo>
                      <a:lnTo>
                        <a:pt x="280181" y="84453"/>
                      </a:lnTo>
                      <a:lnTo>
                        <a:pt x="280572" y="83950"/>
                      </a:lnTo>
                      <a:lnTo>
                        <a:pt x="280963" y="83410"/>
                      </a:lnTo>
                      <a:lnTo>
                        <a:pt x="281317" y="82869"/>
                      </a:lnTo>
                      <a:lnTo>
                        <a:pt x="281671" y="82311"/>
                      </a:lnTo>
                      <a:lnTo>
                        <a:pt x="281987" y="81733"/>
                      </a:lnTo>
                      <a:lnTo>
                        <a:pt x="282304" y="81156"/>
                      </a:lnTo>
                      <a:lnTo>
                        <a:pt x="282584" y="80541"/>
                      </a:lnTo>
                      <a:lnTo>
                        <a:pt x="282863" y="79926"/>
                      </a:lnTo>
                      <a:lnTo>
                        <a:pt x="283105" y="79293"/>
                      </a:lnTo>
                      <a:lnTo>
                        <a:pt x="283347" y="78641"/>
                      </a:lnTo>
                      <a:lnTo>
                        <a:pt x="283552" y="77989"/>
                      </a:lnTo>
                      <a:lnTo>
                        <a:pt x="283738" y="77319"/>
                      </a:lnTo>
                      <a:lnTo>
                        <a:pt x="283906" y="76630"/>
                      </a:lnTo>
                      <a:lnTo>
                        <a:pt x="284055" y="75922"/>
                      </a:lnTo>
                      <a:lnTo>
                        <a:pt x="284297" y="74692"/>
                      </a:lnTo>
                      <a:lnTo>
                        <a:pt x="284521" y="73463"/>
                      </a:lnTo>
                      <a:lnTo>
                        <a:pt x="284726" y="72215"/>
                      </a:lnTo>
                      <a:lnTo>
                        <a:pt x="284912" y="70967"/>
                      </a:lnTo>
                      <a:lnTo>
                        <a:pt x="285079" y="69719"/>
                      </a:lnTo>
                      <a:lnTo>
                        <a:pt x="285247" y="68471"/>
                      </a:lnTo>
                      <a:lnTo>
                        <a:pt x="285377" y="67223"/>
                      </a:lnTo>
                      <a:lnTo>
                        <a:pt x="285489" y="65957"/>
                      </a:lnTo>
                      <a:lnTo>
                        <a:pt x="285582" y="64690"/>
                      </a:lnTo>
                      <a:lnTo>
                        <a:pt x="285657" y="63442"/>
                      </a:lnTo>
                      <a:lnTo>
                        <a:pt x="285713" y="62175"/>
                      </a:lnTo>
                      <a:lnTo>
                        <a:pt x="285750" y="60927"/>
                      </a:lnTo>
                      <a:lnTo>
                        <a:pt x="285750" y="59661"/>
                      </a:lnTo>
                      <a:lnTo>
                        <a:pt x="285731" y="58413"/>
                      </a:lnTo>
                      <a:lnTo>
                        <a:pt x="285694" y="57165"/>
                      </a:lnTo>
                      <a:lnTo>
                        <a:pt x="285638" y="55917"/>
                      </a:lnTo>
                      <a:lnTo>
                        <a:pt x="285508" y="53607"/>
                      </a:lnTo>
                      <a:lnTo>
                        <a:pt x="285396" y="51279"/>
                      </a:lnTo>
                      <a:lnTo>
                        <a:pt x="285191" y="46641"/>
                      </a:lnTo>
                      <a:lnTo>
                        <a:pt x="285079" y="44313"/>
                      </a:lnTo>
                      <a:lnTo>
                        <a:pt x="284949" y="41984"/>
                      </a:lnTo>
                      <a:lnTo>
                        <a:pt x="284763" y="39674"/>
                      </a:lnTo>
                      <a:lnTo>
                        <a:pt x="284670" y="38520"/>
                      </a:lnTo>
                      <a:lnTo>
                        <a:pt x="284539" y="37365"/>
                      </a:lnTo>
                      <a:lnTo>
                        <a:pt x="284409" y="36210"/>
                      </a:lnTo>
                      <a:lnTo>
                        <a:pt x="284260" y="35055"/>
                      </a:lnTo>
                      <a:lnTo>
                        <a:pt x="284092" y="33900"/>
                      </a:lnTo>
                      <a:lnTo>
                        <a:pt x="283906" y="32764"/>
                      </a:lnTo>
                      <a:lnTo>
                        <a:pt x="283701" y="31628"/>
                      </a:lnTo>
                      <a:lnTo>
                        <a:pt x="283478" y="30492"/>
                      </a:lnTo>
                      <a:lnTo>
                        <a:pt x="283217" y="29355"/>
                      </a:lnTo>
                      <a:lnTo>
                        <a:pt x="282937" y="28219"/>
                      </a:lnTo>
                      <a:lnTo>
                        <a:pt x="282639" y="27102"/>
                      </a:lnTo>
                      <a:lnTo>
                        <a:pt x="282304" y="25984"/>
                      </a:lnTo>
                      <a:lnTo>
                        <a:pt x="281950" y="24866"/>
                      </a:lnTo>
                      <a:lnTo>
                        <a:pt x="281559" y="23767"/>
                      </a:lnTo>
                      <a:lnTo>
                        <a:pt x="281131" y="22650"/>
                      </a:lnTo>
                      <a:lnTo>
                        <a:pt x="280684" y="21551"/>
                      </a:lnTo>
                      <a:lnTo>
                        <a:pt x="280199" y="20471"/>
                      </a:lnTo>
                      <a:lnTo>
                        <a:pt x="279659" y="19390"/>
                      </a:lnTo>
                      <a:lnTo>
                        <a:pt x="279585" y="19204"/>
                      </a:lnTo>
                      <a:lnTo>
                        <a:pt x="279510" y="19018"/>
                      </a:lnTo>
                      <a:lnTo>
                        <a:pt x="279398" y="18645"/>
                      </a:lnTo>
                      <a:lnTo>
                        <a:pt x="279305" y="18254"/>
                      </a:lnTo>
                      <a:lnTo>
                        <a:pt x="279249" y="17863"/>
                      </a:lnTo>
                      <a:lnTo>
                        <a:pt x="279156" y="17379"/>
                      </a:lnTo>
                      <a:lnTo>
                        <a:pt x="279063" y="16913"/>
                      </a:lnTo>
                      <a:lnTo>
                        <a:pt x="278951" y="16447"/>
                      </a:lnTo>
                      <a:lnTo>
                        <a:pt x="278821" y="16019"/>
                      </a:lnTo>
                      <a:lnTo>
                        <a:pt x="278672" y="15590"/>
                      </a:lnTo>
                      <a:lnTo>
                        <a:pt x="278523" y="15162"/>
                      </a:lnTo>
                      <a:lnTo>
                        <a:pt x="278355" y="14771"/>
                      </a:lnTo>
                      <a:lnTo>
                        <a:pt x="278169" y="14380"/>
                      </a:lnTo>
                      <a:lnTo>
                        <a:pt x="277983" y="14007"/>
                      </a:lnTo>
                      <a:lnTo>
                        <a:pt x="277778" y="13635"/>
                      </a:lnTo>
                      <a:lnTo>
                        <a:pt x="277554" y="13281"/>
                      </a:lnTo>
                      <a:lnTo>
                        <a:pt x="277331" y="12945"/>
                      </a:lnTo>
                      <a:lnTo>
                        <a:pt x="277089" y="12610"/>
                      </a:lnTo>
                      <a:lnTo>
                        <a:pt x="276828" y="12294"/>
                      </a:lnTo>
                      <a:lnTo>
                        <a:pt x="276567" y="11977"/>
                      </a:lnTo>
                      <a:lnTo>
                        <a:pt x="276288" y="11679"/>
                      </a:lnTo>
                      <a:lnTo>
                        <a:pt x="275990" y="11381"/>
                      </a:lnTo>
                      <a:lnTo>
                        <a:pt x="275692" y="11101"/>
                      </a:lnTo>
                      <a:lnTo>
                        <a:pt x="275375" y="10841"/>
                      </a:lnTo>
                      <a:lnTo>
                        <a:pt x="275040" y="10580"/>
                      </a:lnTo>
                      <a:lnTo>
                        <a:pt x="274704" y="10319"/>
                      </a:lnTo>
                      <a:lnTo>
                        <a:pt x="274369" y="10096"/>
                      </a:lnTo>
                      <a:lnTo>
                        <a:pt x="274015" y="9853"/>
                      </a:lnTo>
                      <a:lnTo>
                        <a:pt x="273643" y="9630"/>
                      </a:lnTo>
                      <a:lnTo>
                        <a:pt x="273252" y="9406"/>
                      </a:lnTo>
                      <a:lnTo>
                        <a:pt x="272860" y="9202"/>
                      </a:lnTo>
                      <a:lnTo>
                        <a:pt x="272469" y="9015"/>
                      </a:lnTo>
                      <a:lnTo>
                        <a:pt x="272059" y="8810"/>
                      </a:lnTo>
                      <a:lnTo>
                        <a:pt x="271203" y="8456"/>
                      </a:lnTo>
                      <a:lnTo>
                        <a:pt x="270309" y="8121"/>
                      </a:lnTo>
                      <a:lnTo>
                        <a:pt x="269377" y="7805"/>
                      </a:lnTo>
                      <a:lnTo>
                        <a:pt x="268446" y="7488"/>
                      </a:lnTo>
                      <a:lnTo>
                        <a:pt x="267515" y="7190"/>
                      </a:lnTo>
                      <a:lnTo>
                        <a:pt x="266583" y="6910"/>
                      </a:lnTo>
                      <a:lnTo>
                        <a:pt x="265633" y="6631"/>
                      </a:lnTo>
                      <a:lnTo>
                        <a:pt x="264702" y="6352"/>
                      </a:lnTo>
                      <a:lnTo>
                        <a:pt x="262821" y="5867"/>
                      </a:lnTo>
                      <a:lnTo>
                        <a:pt x="260921" y="5402"/>
                      </a:lnTo>
                      <a:lnTo>
                        <a:pt x="259021" y="4992"/>
                      </a:lnTo>
                      <a:lnTo>
                        <a:pt x="257121" y="4638"/>
                      </a:lnTo>
                      <a:lnTo>
                        <a:pt x="255202" y="4303"/>
                      </a:lnTo>
                      <a:lnTo>
                        <a:pt x="253284" y="4005"/>
                      </a:lnTo>
                      <a:lnTo>
                        <a:pt x="251365" y="3763"/>
                      </a:lnTo>
                      <a:lnTo>
                        <a:pt x="249428" y="3539"/>
                      </a:lnTo>
                      <a:lnTo>
                        <a:pt x="247491" y="3353"/>
                      </a:lnTo>
                      <a:lnTo>
                        <a:pt x="245554" y="3204"/>
                      </a:lnTo>
                      <a:lnTo>
                        <a:pt x="243598" y="3092"/>
                      </a:lnTo>
                      <a:lnTo>
                        <a:pt x="241642" y="3017"/>
                      </a:lnTo>
                      <a:lnTo>
                        <a:pt x="239687" y="2962"/>
                      </a:lnTo>
                      <a:lnTo>
                        <a:pt x="232348" y="2850"/>
                      </a:lnTo>
                      <a:lnTo>
                        <a:pt x="228678" y="2794"/>
                      </a:lnTo>
                      <a:lnTo>
                        <a:pt x="225009" y="2719"/>
                      </a:lnTo>
                      <a:lnTo>
                        <a:pt x="221321" y="2626"/>
                      </a:lnTo>
                      <a:lnTo>
                        <a:pt x="217651" y="2515"/>
                      </a:lnTo>
                      <a:lnTo>
                        <a:pt x="213982" y="2366"/>
                      </a:lnTo>
                      <a:lnTo>
                        <a:pt x="210331" y="2198"/>
                      </a:lnTo>
                      <a:lnTo>
                        <a:pt x="208729" y="2086"/>
                      </a:lnTo>
                      <a:lnTo>
                        <a:pt x="207127" y="1956"/>
                      </a:lnTo>
                      <a:lnTo>
                        <a:pt x="205525" y="1825"/>
                      </a:lnTo>
                      <a:lnTo>
                        <a:pt x="203942" y="1658"/>
                      </a:lnTo>
                      <a:lnTo>
                        <a:pt x="200738" y="1304"/>
                      </a:lnTo>
                      <a:lnTo>
                        <a:pt x="197553" y="950"/>
                      </a:lnTo>
                      <a:lnTo>
                        <a:pt x="194368" y="615"/>
                      </a:lnTo>
                      <a:lnTo>
                        <a:pt x="192785" y="447"/>
                      </a:lnTo>
                      <a:lnTo>
                        <a:pt x="191183" y="317"/>
                      </a:lnTo>
                      <a:lnTo>
                        <a:pt x="189581" y="205"/>
                      </a:lnTo>
                      <a:lnTo>
                        <a:pt x="187998" y="112"/>
                      </a:lnTo>
                      <a:lnTo>
                        <a:pt x="186396" y="37"/>
                      </a:lnTo>
                      <a:lnTo>
                        <a:pt x="184794" y="19"/>
                      </a:lnTo>
                      <a:lnTo>
                        <a:pt x="182242"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64" name="Google Shape;1423;p39">
                  <a:extLst>
                    <a:ext uri="{FF2B5EF4-FFF2-40B4-BE49-F238E27FC236}">
                      <a16:creationId xmlns:a16="http://schemas.microsoft.com/office/drawing/2014/main" id="{524A01C7-F5CB-EC4E-B122-676B919B9BE3}"/>
                    </a:ext>
                  </a:extLst>
                </p:cNvPr>
                <p:cNvSpPr/>
                <p:nvPr/>
              </p:nvSpPr>
              <p:spPr>
                <a:xfrm>
                  <a:off x="407150" y="3645150"/>
                  <a:ext cx="376275" cy="255675"/>
                </a:xfrm>
                <a:custGeom>
                  <a:avLst/>
                  <a:gdLst/>
                  <a:ahLst/>
                  <a:cxnLst/>
                  <a:rect l="l" t="t" r="r" b="b"/>
                  <a:pathLst>
                    <a:path w="15051" h="10227" extrusionOk="0">
                      <a:moveTo>
                        <a:pt x="8401" y="1"/>
                      </a:moveTo>
                      <a:lnTo>
                        <a:pt x="7898" y="19"/>
                      </a:lnTo>
                      <a:lnTo>
                        <a:pt x="7432" y="57"/>
                      </a:lnTo>
                      <a:lnTo>
                        <a:pt x="6985" y="131"/>
                      </a:lnTo>
                      <a:lnTo>
                        <a:pt x="6557" y="243"/>
                      </a:lnTo>
                      <a:lnTo>
                        <a:pt x="6147" y="355"/>
                      </a:lnTo>
                      <a:lnTo>
                        <a:pt x="5737" y="522"/>
                      </a:lnTo>
                      <a:lnTo>
                        <a:pt x="5365" y="690"/>
                      </a:lnTo>
                      <a:lnTo>
                        <a:pt x="4992" y="913"/>
                      </a:lnTo>
                      <a:lnTo>
                        <a:pt x="4620" y="1156"/>
                      </a:lnTo>
                      <a:lnTo>
                        <a:pt x="4285" y="1416"/>
                      </a:lnTo>
                      <a:lnTo>
                        <a:pt x="3931" y="1733"/>
                      </a:lnTo>
                      <a:lnTo>
                        <a:pt x="3595" y="2068"/>
                      </a:lnTo>
                      <a:lnTo>
                        <a:pt x="3241" y="2441"/>
                      </a:lnTo>
                      <a:lnTo>
                        <a:pt x="2906" y="2851"/>
                      </a:lnTo>
                      <a:lnTo>
                        <a:pt x="2571" y="3279"/>
                      </a:lnTo>
                      <a:lnTo>
                        <a:pt x="2236" y="3763"/>
                      </a:lnTo>
                      <a:lnTo>
                        <a:pt x="1882" y="4285"/>
                      </a:lnTo>
                      <a:lnTo>
                        <a:pt x="1528" y="4825"/>
                      </a:lnTo>
                      <a:lnTo>
                        <a:pt x="1174" y="5421"/>
                      </a:lnTo>
                      <a:lnTo>
                        <a:pt x="801" y="6054"/>
                      </a:lnTo>
                      <a:lnTo>
                        <a:pt x="0" y="7433"/>
                      </a:lnTo>
                      <a:lnTo>
                        <a:pt x="354" y="7749"/>
                      </a:lnTo>
                      <a:lnTo>
                        <a:pt x="708" y="8047"/>
                      </a:lnTo>
                      <a:lnTo>
                        <a:pt x="1062" y="8327"/>
                      </a:lnTo>
                      <a:lnTo>
                        <a:pt x="1416" y="8569"/>
                      </a:lnTo>
                      <a:lnTo>
                        <a:pt x="1770" y="8792"/>
                      </a:lnTo>
                      <a:lnTo>
                        <a:pt x="2142" y="8997"/>
                      </a:lnTo>
                      <a:lnTo>
                        <a:pt x="2515" y="9184"/>
                      </a:lnTo>
                      <a:lnTo>
                        <a:pt x="2888" y="9351"/>
                      </a:lnTo>
                      <a:lnTo>
                        <a:pt x="3260" y="9500"/>
                      </a:lnTo>
                      <a:lnTo>
                        <a:pt x="3651" y="9631"/>
                      </a:lnTo>
                      <a:lnTo>
                        <a:pt x="4024" y="9742"/>
                      </a:lnTo>
                      <a:lnTo>
                        <a:pt x="4396" y="9836"/>
                      </a:lnTo>
                      <a:lnTo>
                        <a:pt x="4787" y="9910"/>
                      </a:lnTo>
                      <a:lnTo>
                        <a:pt x="5179" y="9985"/>
                      </a:lnTo>
                      <a:lnTo>
                        <a:pt x="5570" y="10040"/>
                      </a:lnTo>
                      <a:lnTo>
                        <a:pt x="5942" y="10078"/>
                      </a:lnTo>
                      <a:lnTo>
                        <a:pt x="6725" y="10152"/>
                      </a:lnTo>
                      <a:lnTo>
                        <a:pt x="7488" y="10189"/>
                      </a:lnTo>
                      <a:lnTo>
                        <a:pt x="11251" y="10189"/>
                      </a:lnTo>
                      <a:lnTo>
                        <a:pt x="11977" y="10227"/>
                      </a:lnTo>
                      <a:lnTo>
                        <a:pt x="15051" y="951"/>
                      </a:lnTo>
                      <a:lnTo>
                        <a:pt x="13430" y="597"/>
                      </a:lnTo>
                      <a:lnTo>
                        <a:pt x="11959" y="336"/>
                      </a:lnTo>
                      <a:lnTo>
                        <a:pt x="11288" y="224"/>
                      </a:lnTo>
                      <a:lnTo>
                        <a:pt x="10655" y="131"/>
                      </a:lnTo>
                      <a:lnTo>
                        <a:pt x="10040" y="57"/>
                      </a:lnTo>
                      <a:lnTo>
                        <a:pt x="9463" y="19"/>
                      </a:lnTo>
                      <a:lnTo>
                        <a:pt x="8923"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65" name="Google Shape;1424;p39">
                  <a:extLst>
                    <a:ext uri="{FF2B5EF4-FFF2-40B4-BE49-F238E27FC236}">
                      <a16:creationId xmlns:a16="http://schemas.microsoft.com/office/drawing/2014/main" id="{37459BCA-9C28-1442-AE96-7E24E02BEC09}"/>
                    </a:ext>
                  </a:extLst>
                </p:cNvPr>
                <p:cNvSpPr/>
                <p:nvPr/>
              </p:nvSpPr>
              <p:spPr>
                <a:xfrm>
                  <a:off x="2233950" y="3683350"/>
                  <a:ext cx="339025" cy="214225"/>
                </a:xfrm>
                <a:custGeom>
                  <a:avLst/>
                  <a:gdLst/>
                  <a:ahLst/>
                  <a:cxnLst/>
                  <a:rect l="l" t="t" r="r" b="b"/>
                  <a:pathLst>
                    <a:path w="13561" h="8569" extrusionOk="0">
                      <a:moveTo>
                        <a:pt x="7190" y="0"/>
                      </a:moveTo>
                      <a:lnTo>
                        <a:pt x="6855" y="19"/>
                      </a:lnTo>
                      <a:lnTo>
                        <a:pt x="6501" y="56"/>
                      </a:lnTo>
                      <a:lnTo>
                        <a:pt x="6129" y="131"/>
                      </a:lnTo>
                      <a:lnTo>
                        <a:pt x="5775" y="224"/>
                      </a:lnTo>
                      <a:lnTo>
                        <a:pt x="5439" y="335"/>
                      </a:lnTo>
                      <a:lnTo>
                        <a:pt x="5141" y="503"/>
                      </a:lnTo>
                      <a:lnTo>
                        <a:pt x="4992" y="578"/>
                      </a:lnTo>
                      <a:lnTo>
                        <a:pt x="4881" y="671"/>
                      </a:lnTo>
                      <a:lnTo>
                        <a:pt x="4769" y="782"/>
                      </a:lnTo>
                      <a:lnTo>
                        <a:pt x="4676" y="894"/>
                      </a:lnTo>
                      <a:lnTo>
                        <a:pt x="4080" y="1677"/>
                      </a:lnTo>
                      <a:lnTo>
                        <a:pt x="3502" y="2477"/>
                      </a:lnTo>
                      <a:lnTo>
                        <a:pt x="2925" y="3297"/>
                      </a:lnTo>
                      <a:lnTo>
                        <a:pt x="2366" y="4135"/>
                      </a:lnTo>
                      <a:lnTo>
                        <a:pt x="1230" y="5886"/>
                      </a:lnTo>
                      <a:lnTo>
                        <a:pt x="0" y="7749"/>
                      </a:lnTo>
                      <a:lnTo>
                        <a:pt x="4247" y="8214"/>
                      </a:lnTo>
                      <a:lnTo>
                        <a:pt x="6259" y="8419"/>
                      </a:lnTo>
                      <a:lnTo>
                        <a:pt x="7246" y="8494"/>
                      </a:lnTo>
                      <a:lnTo>
                        <a:pt x="8215" y="8568"/>
                      </a:lnTo>
                      <a:lnTo>
                        <a:pt x="8438" y="8568"/>
                      </a:lnTo>
                      <a:lnTo>
                        <a:pt x="8680" y="8512"/>
                      </a:lnTo>
                      <a:lnTo>
                        <a:pt x="8923" y="8438"/>
                      </a:lnTo>
                      <a:lnTo>
                        <a:pt x="9165" y="8345"/>
                      </a:lnTo>
                      <a:lnTo>
                        <a:pt x="9388" y="8214"/>
                      </a:lnTo>
                      <a:lnTo>
                        <a:pt x="9593" y="8065"/>
                      </a:lnTo>
                      <a:lnTo>
                        <a:pt x="9761" y="7916"/>
                      </a:lnTo>
                      <a:lnTo>
                        <a:pt x="9835" y="7823"/>
                      </a:lnTo>
                      <a:lnTo>
                        <a:pt x="9891" y="7749"/>
                      </a:lnTo>
                      <a:lnTo>
                        <a:pt x="10357" y="6855"/>
                      </a:lnTo>
                      <a:lnTo>
                        <a:pt x="10822" y="5961"/>
                      </a:lnTo>
                      <a:lnTo>
                        <a:pt x="11735" y="4154"/>
                      </a:lnTo>
                      <a:lnTo>
                        <a:pt x="13561" y="429"/>
                      </a:lnTo>
                      <a:lnTo>
                        <a:pt x="11847" y="280"/>
                      </a:lnTo>
                      <a:lnTo>
                        <a:pt x="10245" y="149"/>
                      </a:lnTo>
                      <a:lnTo>
                        <a:pt x="9463" y="75"/>
                      </a:lnTo>
                      <a:lnTo>
                        <a:pt x="8699" y="37"/>
                      </a:lnTo>
                      <a:lnTo>
                        <a:pt x="7935"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66" name="Google Shape;1425;p39">
                  <a:extLst>
                    <a:ext uri="{FF2B5EF4-FFF2-40B4-BE49-F238E27FC236}">
                      <a16:creationId xmlns:a16="http://schemas.microsoft.com/office/drawing/2014/main" id="{709DD45C-E9DE-E043-90E4-D66132F35D77}"/>
                    </a:ext>
                  </a:extLst>
                </p:cNvPr>
                <p:cNvSpPr/>
                <p:nvPr/>
              </p:nvSpPr>
              <p:spPr>
                <a:xfrm>
                  <a:off x="1049300" y="3674500"/>
                  <a:ext cx="305975" cy="236100"/>
                </a:xfrm>
                <a:custGeom>
                  <a:avLst/>
                  <a:gdLst/>
                  <a:ahLst/>
                  <a:cxnLst/>
                  <a:rect l="l" t="t" r="r" b="b"/>
                  <a:pathLst>
                    <a:path w="12239" h="9444" extrusionOk="0">
                      <a:moveTo>
                        <a:pt x="5514" y="0"/>
                      </a:moveTo>
                      <a:lnTo>
                        <a:pt x="0" y="9425"/>
                      </a:lnTo>
                      <a:lnTo>
                        <a:pt x="3353" y="9444"/>
                      </a:lnTo>
                      <a:lnTo>
                        <a:pt x="4899" y="9425"/>
                      </a:lnTo>
                      <a:lnTo>
                        <a:pt x="6408" y="9388"/>
                      </a:lnTo>
                      <a:lnTo>
                        <a:pt x="6632" y="9388"/>
                      </a:lnTo>
                      <a:lnTo>
                        <a:pt x="6874" y="9351"/>
                      </a:lnTo>
                      <a:lnTo>
                        <a:pt x="7116" y="9295"/>
                      </a:lnTo>
                      <a:lnTo>
                        <a:pt x="7339" y="9239"/>
                      </a:lnTo>
                      <a:lnTo>
                        <a:pt x="7563" y="9146"/>
                      </a:lnTo>
                      <a:lnTo>
                        <a:pt x="7768" y="9053"/>
                      </a:lnTo>
                      <a:lnTo>
                        <a:pt x="7917" y="8922"/>
                      </a:lnTo>
                      <a:lnTo>
                        <a:pt x="7973" y="8848"/>
                      </a:lnTo>
                      <a:lnTo>
                        <a:pt x="8029" y="8792"/>
                      </a:lnTo>
                      <a:lnTo>
                        <a:pt x="8569" y="7823"/>
                      </a:lnTo>
                      <a:lnTo>
                        <a:pt x="9090" y="6855"/>
                      </a:lnTo>
                      <a:lnTo>
                        <a:pt x="10133" y="4899"/>
                      </a:lnTo>
                      <a:lnTo>
                        <a:pt x="12238" y="820"/>
                      </a:lnTo>
                      <a:lnTo>
                        <a:pt x="5514"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67" name="Google Shape;1426;p39">
                  <a:extLst>
                    <a:ext uri="{FF2B5EF4-FFF2-40B4-BE49-F238E27FC236}">
                      <a16:creationId xmlns:a16="http://schemas.microsoft.com/office/drawing/2014/main" id="{342A1BD6-6770-6A4F-AEF6-7B5A5C219A9C}"/>
                    </a:ext>
                  </a:extLst>
                </p:cNvPr>
                <p:cNvSpPr/>
                <p:nvPr/>
              </p:nvSpPr>
              <p:spPr>
                <a:xfrm>
                  <a:off x="781075" y="3670775"/>
                  <a:ext cx="298050" cy="234250"/>
                </a:xfrm>
                <a:custGeom>
                  <a:avLst/>
                  <a:gdLst/>
                  <a:ahLst/>
                  <a:cxnLst/>
                  <a:rect l="l" t="t" r="r" b="b"/>
                  <a:pathLst>
                    <a:path w="11922" h="9370" extrusionOk="0">
                      <a:moveTo>
                        <a:pt x="11922" y="0"/>
                      </a:moveTo>
                      <a:lnTo>
                        <a:pt x="4750" y="354"/>
                      </a:lnTo>
                      <a:lnTo>
                        <a:pt x="1" y="9332"/>
                      </a:lnTo>
                      <a:lnTo>
                        <a:pt x="1789" y="9351"/>
                      </a:lnTo>
                      <a:lnTo>
                        <a:pt x="3409" y="9369"/>
                      </a:lnTo>
                      <a:lnTo>
                        <a:pt x="4173" y="9369"/>
                      </a:lnTo>
                      <a:lnTo>
                        <a:pt x="4899" y="9351"/>
                      </a:lnTo>
                      <a:lnTo>
                        <a:pt x="5644" y="9332"/>
                      </a:lnTo>
                      <a:lnTo>
                        <a:pt x="6352" y="9276"/>
                      </a:lnTo>
                      <a:lnTo>
                        <a:pt x="6594" y="9239"/>
                      </a:lnTo>
                      <a:lnTo>
                        <a:pt x="6837" y="9146"/>
                      </a:lnTo>
                      <a:lnTo>
                        <a:pt x="7097" y="9034"/>
                      </a:lnTo>
                      <a:lnTo>
                        <a:pt x="7339" y="8866"/>
                      </a:lnTo>
                      <a:lnTo>
                        <a:pt x="7563" y="8699"/>
                      </a:lnTo>
                      <a:lnTo>
                        <a:pt x="7768" y="8494"/>
                      </a:lnTo>
                      <a:lnTo>
                        <a:pt x="7954" y="8289"/>
                      </a:lnTo>
                      <a:lnTo>
                        <a:pt x="8084" y="8084"/>
                      </a:lnTo>
                      <a:lnTo>
                        <a:pt x="8550" y="7153"/>
                      </a:lnTo>
                      <a:lnTo>
                        <a:pt x="9016" y="6203"/>
                      </a:lnTo>
                      <a:lnTo>
                        <a:pt x="9947" y="4247"/>
                      </a:lnTo>
                      <a:lnTo>
                        <a:pt x="11922"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68" name="Google Shape;1427;p39">
                  <a:extLst>
                    <a:ext uri="{FF2B5EF4-FFF2-40B4-BE49-F238E27FC236}">
                      <a16:creationId xmlns:a16="http://schemas.microsoft.com/office/drawing/2014/main" id="{E4CEC20B-598A-8E4A-9EBC-37DD6CA251BE}"/>
                    </a:ext>
                  </a:extLst>
                </p:cNvPr>
                <p:cNvSpPr/>
                <p:nvPr/>
              </p:nvSpPr>
              <p:spPr>
                <a:xfrm>
                  <a:off x="2780650" y="3695450"/>
                  <a:ext cx="312000" cy="208175"/>
                </a:xfrm>
                <a:custGeom>
                  <a:avLst/>
                  <a:gdLst/>
                  <a:ahLst/>
                  <a:cxnLst/>
                  <a:rect l="l" t="t" r="r" b="b"/>
                  <a:pathLst>
                    <a:path w="12480" h="8327" extrusionOk="0">
                      <a:moveTo>
                        <a:pt x="6706" y="0"/>
                      </a:moveTo>
                      <a:lnTo>
                        <a:pt x="6445" y="19"/>
                      </a:lnTo>
                      <a:lnTo>
                        <a:pt x="6165" y="56"/>
                      </a:lnTo>
                      <a:lnTo>
                        <a:pt x="5905" y="112"/>
                      </a:lnTo>
                      <a:lnTo>
                        <a:pt x="5662" y="168"/>
                      </a:lnTo>
                      <a:lnTo>
                        <a:pt x="5439" y="261"/>
                      </a:lnTo>
                      <a:lnTo>
                        <a:pt x="5253" y="392"/>
                      </a:lnTo>
                      <a:lnTo>
                        <a:pt x="5178" y="447"/>
                      </a:lnTo>
                      <a:lnTo>
                        <a:pt x="5104" y="522"/>
                      </a:lnTo>
                      <a:lnTo>
                        <a:pt x="4452" y="1453"/>
                      </a:lnTo>
                      <a:lnTo>
                        <a:pt x="3800" y="2385"/>
                      </a:lnTo>
                      <a:lnTo>
                        <a:pt x="2533" y="4285"/>
                      </a:lnTo>
                      <a:lnTo>
                        <a:pt x="0" y="8140"/>
                      </a:lnTo>
                      <a:lnTo>
                        <a:pt x="708" y="8215"/>
                      </a:lnTo>
                      <a:lnTo>
                        <a:pt x="1397" y="8252"/>
                      </a:lnTo>
                      <a:lnTo>
                        <a:pt x="2068" y="8289"/>
                      </a:lnTo>
                      <a:lnTo>
                        <a:pt x="2701" y="8326"/>
                      </a:lnTo>
                      <a:lnTo>
                        <a:pt x="3297" y="8326"/>
                      </a:lnTo>
                      <a:lnTo>
                        <a:pt x="3874" y="8308"/>
                      </a:lnTo>
                      <a:lnTo>
                        <a:pt x="4433" y="8289"/>
                      </a:lnTo>
                      <a:lnTo>
                        <a:pt x="4955" y="8233"/>
                      </a:lnTo>
                      <a:lnTo>
                        <a:pt x="5458" y="8159"/>
                      </a:lnTo>
                      <a:lnTo>
                        <a:pt x="5942" y="8084"/>
                      </a:lnTo>
                      <a:lnTo>
                        <a:pt x="6408" y="7973"/>
                      </a:lnTo>
                      <a:lnTo>
                        <a:pt x="6855" y="7842"/>
                      </a:lnTo>
                      <a:lnTo>
                        <a:pt x="7264" y="7712"/>
                      </a:lnTo>
                      <a:lnTo>
                        <a:pt x="7656" y="7544"/>
                      </a:lnTo>
                      <a:lnTo>
                        <a:pt x="8047" y="7358"/>
                      </a:lnTo>
                      <a:lnTo>
                        <a:pt x="8401" y="7134"/>
                      </a:lnTo>
                      <a:lnTo>
                        <a:pt x="8754" y="6911"/>
                      </a:lnTo>
                      <a:lnTo>
                        <a:pt x="9090" y="6650"/>
                      </a:lnTo>
                      <a:lnTo>
                        <a:pt x="9388" y="6371"/>
                      </a:lnTo>
                      <a:lnTo>
                        <a:pt x="9704" y="6054"/>
                      </a:lnTo>
                      <a:lnTo>
                        <a:pt x="9984" y="5719"/>
                      </a:lnTo>
                      <a:lnTo>
                        <a:pt x="10263" y="5365"/>
                      </a:lnTo>
                      <a:lnTo>
                        <a:pt x="10524" y="4992"/>
                      </a:lnTo>
                      <a:lnTo>
                        <a:pt x="10766" y="4564"/>
                      </a:lnTo>
                      <a:lnTo>
                        <a:pt x="11008" y="4136"/>
                      </a:lnTo>
                      <a:lnTo>
                        <a:pt x="11250" y="3670"/>
                      </a:lnTo>
                      <a:lnTo>
                        <a:pt x="11474" y="3186"/>
                      </a:lnTo>
                      <a:lnTo>
                        <a:pt x="11679" y="2645"/>
                      </a:lnTo>
                      <a:lnTo>
                        <a:pt x="11884" y="2105"/>
                      </a:lnTo>
                      <a:lnTo>
                        <a:pt x="12089" y="1528"/>
                      </a:lnTo>
                      <a:lnTo>
                        <a:pt x="12294" y="913"/>
                      </a:lnTo>
                      <a:lnTo>
                        <a:pt x="12480" y="261"/>
                      </a:lnTo>
                      <a:lnTo>
                        <a:pt x="9704" y="94"/>
                      </a:lnTo>
                      <a:lnTo>
                        <a:pt x="8326" y="38"/>
                      </a:lnTo>
                      <a:lnTo>
                        <a:pt x="7637"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69" name="Google Shape;1428;p39">
                  <a:extLst>
                    <a:ext uri="{FF2B5EF4-FFF2-40B4-BE49-F238E27FC236}">
                      <a16:creationId xmlns:a16="http://schemas.microsoft.com/office/drawing/2014/main" id="{9667BE19-648F-CA47-A2E3-6ECC175892E6}"/>
                    </a:ext>
                  </a:extLst>
                </p:cNvPr>
                <p:cNvSpPr/>
                <p:nvPr/>
              </p:nvSpPr>
              <p:spPr>
                <a:xfrm>
                  <a:off x="3787400" y="3734575"/>
                  <a:ext cx="284550" cy="205375"/>
                </a:xfrm>
                <a:custGeom>
                  <a:avLst/>
                  <a:gdLst/>
                  <a:ahLst/>
                  <a:cxnLst/>
                  <a:rect l="l" t="t" r="r" b="b"/>
                  <a:pathLst>
                    <a:path w="11382" h="8215" extrusionOk="0">
                      <a:moveTo>
                        <a:pt x="5067" y="0"/>
                      </a:moveTo>
                      <a:lnTo>
                        <a:pt x="4862" y="37"/>
                      </a:lnTo>
                      <a:lnTo>
                        <a:pt x="4657" y="93"/>
                      </a:lnTo>
                      <a:lnTo>
                        <a:pt x="4471" y="149"/>
                      </a:lnTo>
                      <a:lnTo>
                        <a:pt x="4303" y="242"/>
                      </a:lnTo>
                      <a:lnTo>
                        <a:pt x="4173" y="335"/>
                      </a:lnTo>
                      <a:lnTo>
                        <a:pt x="4061" y="447"/>
                      </a:lnTo>
                      <a:lnTo>
                        <a:pt x="3037" y="2086"/>
                      </a:lnTo>
                      <a:lnTo>
                        <a:pt x="2031" y="3763"/>
                      </a:lnTo>
                      <a:lnTo>
                        <a:pt x="1" y="7209"/>
                      </a:lnTo>
                      <a:lnTo>
                        <a:pt x="1435" y="7525"/>
                      </a:lnTo>
                      <a:lnTo>
                        <a:pt x="2795" y="7823"/>
                      </a:lnTo>
                      <a:lnTo>
                        <a:pt x="3447" y="7954"/>
                      </a:lnTo>
                      <a:lnTo>
                        <a:pt x="4117" y="8065"/>
                      </a:lnTo>
                      <a:lnTo>
                        <a:pt x="4769" y="8158"/>
                      </a:lnTo>
                      <a:lnTo>
                        <a:pt x="5402" y="8214"/>
                      </a:lnTo>
                      <a:lnTo>
                        <a:pt x="5719" y="8214"/>
                      </a:lnTo>
                      <a:lnTo>
                        <a:pt x="6054" y="8158"/>
                      </a:lnTo>
                      <a:lnTo>
                        <a:pt x="6408" y="8047"/>
                      </a:lnTo>
                      <a:lnTo>
                        <a:pt x="6743" y="7916"/>
                      </a:lnTo>
                      <a:lnTo>
                        <a:pt x="7060" y="7749"/>
                      </a:lnTo>
                      <a:lnTo>
                        <a:pt x="7358" y="7562"/>
                      </a:lnTo>
                      <a:lnTo>
                        <a:pt x="7488" y="7451"/>
                      </a:lnTo>
                      <a:lnTo>
                        <a:pt x="7619" y="7339"/>
                      </a:lnTo>
                      <a:lnTo>
                        <a:pt x="7712" y="7227"/>
                      </a:lnTo>
                      <a:lnTo>
                        <a:pt x="7805" y="7097"/>
                      </a:lnTo>
                      <a:lnTo>
                        <a:pt x="8271" y="6389"/>
                      </a:lnTo>
                      <a:lnTo>
                        <a:pt x="8736" y="5663"/>
                      </a:lnTo>
                      <a:lnTo>
                        <a:pt x="9165" y="4917"/>
                      </a:lnTo>
                      <a:lnTo>
                        <a:pt x="9593" y="4135"/>
                      </a:lnTo>
                      <a:lnTo>
                        <a:pt x="10469" y="2533"/>
                      </a:lnTo>
                      <a:lnTo>
                        <a:pt x="11381" y="857"/>
                      </a:lnTo>
                      <a:lnTo>
                        <a:pt x="8327" y="391"/>
                      </a:lnTo>
                      <a:lnTo>
                        <a:pt x="6874" y="186"/>
                      </a:lnTo>
                      <a:lnTo>
                        <a:pt x="5440"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0" name="Google Shape;1429;p39">
                  <a:extLst>
                    <a:ext uri="{FF2B5EF4-FFF2-40B4-BE49-F238E27FC236}">
                      <a16:creationId xmlns:a16="http://schemas.microsoft.com/office/drawing/2014/main" id="{F233CC5F-BD3E-824D-BB29-523D415F3CFF}"/>
                    </a:ext>
                  </a:extLst>
                </p:cNvPr>
                <p:cNvSpPr/>
                <p:nvPr/>
              </p:nvSpPr>
              <p:spPr>
                <a:xfrm>
                  <a:off x="4507775" y="3882175"/>
                  <a:ext cx="319025" cy="149975"/>
                </a:xfrm>
                <a:custGeom>
                  <a:avLst/>
                  <a:gdLst/>
                  <a:ahLst/>
                  <a:cxnLst/>
                  <a:rect l="l" t="t" r="r" b="b"/>
                  <a:pathLst>
                    <a:path w="12761" h="5999" extrusionOk="0">
                      <a:moveTo>
                        <a:pt x="3894" y="1"/>
                      </a:moveTo>
                      <a:lnTo>
                        <a:pt x="3652" y="38"/>
                      </a:lnTo>
                      <a:lnTo>
                        <a:pt x="3447" y="57"/>
                      </a:lnTo>
                      <a:lnTo>
                        <a:pt x="3223" y="112"/>
                      </a:lnTo>
                      <a:lnTo>
                        <a:pt x="3037" y="168"/>
                      </a:lnTo>
                      <a:lnTo>
                        <a:pt x="2851" y="243"/>
                      </a:lnTo>
                      <a:lnTo>
                        <a:pt x="2683" y="336"/>
                      </a:lnTo>
                      <a:lnTo>
                        <a:pt x="2497" y="448"/>
                      </a:lnTo>
                      <a:lnTo>
                        <a:pt x="2348" y="559"/>
                      </a:lnTo>
                      <a:lnTo>
                        <a:pt x="2180" y="708"/>
                      </a:lnTo>
                      <a:lnTo>
                        <a:pt x="2031" y="857"/>
                      </a:lnTo>
                      <a:lnTo>
                        <a:pt x="1882" y="1044"/>
                      </a:lnTo>
                      <a:lnTo>
                        <a:pt x="1733" y="1230"/>
                      </a:lnTo>
                      <a:lnTo>
                        <a:pt x="1435" y="1696"/>
                      </a:lnTo>
                      <a:lnTo>
                        <a:pt x="1118" y="2236"/>
                      </a:lnTo>
                      <a:lnTo>
                        <a:pt x="783" y="2869"/>
                      </a:lnTo>
                      <a:lnTo>
                        <a:pt x="1" y="4452"/>
                      </a:lnTo>
                      <a:lnTo>
                        <a:pt x="4248" y="5253"/>
                      </a:lnTo>
                      <a:lnTo>
                        <a:pt x="6371" y="5626"/>
                      </a:lnTo>
                      <a:lnTo>
                        <a:pt x="8476" y="5980"/>
                      </a:lnTo>
                      <a:lnTo>
                        <a:pt x="8625" y="5998"/>
                      </a:lnTo>
                      <a:lnTo>
                        <a:pt x="8811" y="5961"/>
                      </a:lnTo>
                      <a:lnTo>
                        <a:pt x="8979" y="5924"/>
                      </a:lnTo>
                      <a:lnTo>
                        <a:pt x="9165" y="5849"/>
                      </a:lnTo>
                      <a:lnTo>
                        <a:pt x="9351" y="5756"/>
                      </a:lnTo>
                      <a:lnTo>
                        <a:pt x="9500" y="5645"/>
                      </a:lnTo>
                      <a:lnTo>
                        <a:pt x="9649" y="5514"/>
                      </a:lnTo>
                      <a:lnTo>
                        <a:pt x="9761" y="5402"/>
                      </a:lnTo>
                      <a:lnTo>
                        <a:pt x="10115" y="4881"/>
                      </a:lnTo>
                      <a:lnTo>
                        <a:pt x="10488" y="4341"/>
                      </a:lnTo>
                      <a:lnTo>
                        <a:pt x="11195" y="3242"/>
                      </a:lnTo>
                      <a:lnTo>
                        <a:pt x="12760" y="802"/>
                      </a:lnTo>
                      <a:lnTo>
                        <a:pt x="9873" y="541"/>
                      </a:lnTo>
                      <a:lnTo>
                        <a:pt x="8588" y="410"/>
                      </a:lnTo>
                      <a:lnTo>
                        <a:pt x="7340" y="280"/>
                      </a:lnTo>
                      <a:lnTo>
                        <a:pt x="5682" y="75"/>
                      </a:lnTo>
                      <a:lnTo>
                        <a:pt x="5011" y="19"/>
                      </a:lnTo>
                      <a:lnTo>
                        <a:pt x="4415"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1" name="Google Shape;1430;p39">
                  <a:extLst>
                    <a:ext uri="{FF2B5EF4-FFF2-40B4-BE49-F238E27FC236}">
                      <a16:creationId xmlns:a16="http://schemas.microsoft.com/office/drawing/2014/main" id="{39D2563D-6620-2F45-AB77-719716137F09}"/>
                    </a:ext>
                  </a:extLst>
                </p:cNvPr>
                <p:cNvSpPr/>
                <p:nvPr/>
              </p:nvSpPr>
              <p:spPr>
                <a:xfrm>
                  <a:off x="2549675" y="3694975"/>
                  <a:ext cx="281750" cy="217025"/>
                </a:xfrm>
                <a:custGeom>
                  <a:avLst/>
                  <a:gdLst/>
                  <a:ahLst/>
                  <a:cxnLst/>
                  <a:rect l="l" t="t" r="r" b="b"/>
                  <a:pathLst>
                    <a:path w="11270" h="8681" extrusionOk="0">
                      <a:moveTo>
                        <a:pt x="5178" y="1"/>
                      </a:moveTo>
                      <a:lnTo>
                        <a:pt x="0" y="8681"/>
                      </a:lnTo>
                      <a:lnTo>
                        <a:pt x="0" y="8681"/>
                      </a:lnTo>
                      <a:lnTo>
                        <a:pt x="447" y="8662"/>
                      </a:lnTo>
                      <a:lnTo>
                        <a:pt x="894" y="8644"/>
                      </a:lnTo>
                      <a:lnTo>
                        <a:pt x="1751" y="8644"/>
                      </a:lnTo>
                      <a:lnTo>
                        <a:pt x="2589" y="8662"/>
                      </a:lnTo>
                      <a:lnTo>
                        <a:pt x="3372" y="8681"/>
                      </a:lnTo>
                      <a:lnTo>
                        <a:pt x="3744" y="8662"/>
                      </a:lnTo>
                      <a:lnTo>
                        <a:pt x="4079" y="8644"/>
                      </a:lnTo>
                      <a:lnTo>
                        <a:pt x="4415" y="8625"/>
                      </a:lnTo>
                      <a:lnTo>
                        <a:pt x="4713" y="8569"/>
                      </a:lnTo>
                      <a:lnTo>
                        <a:pt x="4992" y="8495"/>
                      </a:lnTo>
                      <a:lnTo>
                        <a:pt x="5234" y="8401"/>
                      </a:lnTo>
                      <a:lnTo>
                        <a:pt x="5439" y="8271"/>
                      </a:lnTo>
                      <a:lnTo>
                        <a:pt x="5532" y="8196"/>
                      </a:lnTo>
                      <a:lnTo>
                        <a:pt x="5625" y="8122"/>
                      </a:lnTo>
                      <a:lnTo>
                        <a:pt x="6035" y="7694"/>
                      </a:lnTo>
                      <a:lnTo>
                        <a:pt x="6408" y="7247"/>
                      </a:lnTo>
                      <a:lnTo>
                        <a:pt x="6780" y="6781"/>
                      </a:lnTo>
                      <a:lnTo>
                        <a:pt x="7153" y="6315"/>
                      </a:lnTo>
                      <a:lnTo>
                        <a:pt x="7507" y="5831"/>
                      </a:lnTo>
                      <a:lnTo>
                        <a:pt x="7842" y="5347"/>
                      </a:lnTo>
                      <a:lnTo>
                        <a:pt x="8513" y="4322"/>
                      </a:lnTo>
                      <a:lnTo>
                        <a:pt x="9183" y="3279"/>
                      </a:lnTo>
                      <a:lnTo>
                        <a:pt x="9854" y="2199"/>
                      </a:lnTo>
                      <a:lnTo>
                        <a:pt x="10543" y="1100"/>
                      </a:lnTo>
                      <a:lnTo>
                        <a:pt x="11269"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2" name="Google Shape;1431;p39">
                  <a:extLst>
                    <a:ext uri="{FF2B5EF4-FFF2-40B4-BE49-F238E27FC236}">
                      <a16:creationId xmlns:a16="http://schemas.microsoft.com/office/drawing/2014/main" id="{6750BD35-D4AA-3743-92C2-6F52059D5993}"/>
                    </a:ext>
                  </a:extLst>
                </p:cNvPr>
                <p:cNvSpPr/>
                <p:nvPr/>
              </p:nvSpPr>
              <p:spPr>
                <a:xfrm>
                  <a:off x="5298950" y="3878925"/>
                  <a:ext cx="271050" cy="189075"/>
                </a:xfrm>
                <a:custGeom>
                  <a:avLst/>
                  <a:gdLst/>
                  <a:ahLst/>
                  <a:cxnLst/>
                  <a:rect l="l" t="t" r="r" b="b"/>
                  <a:pathLst>
                    <a:path w="10842" h="7563" extrusionOk="0">
                      <a:moveTo>
                        <a:pt x="7768" y="0"/>
                      </a:moveTo>
                      <a:lnTo>
                        <a:pt x="6296" y="19"/>
                      </a:lnTo>
                      <a:lnTo>
                        <a:pt x="5570" y="38"/>
                      </a:lnTo>
                      <a:lnTo>
                        <a:pt x="4843" y="75"/>
                      </a:lnTo>
                      <a:lnTo>
                        <a:pt x="4620" y="93"/>
                      </a:lnTo>
                      <a:lnTo>
                        <a:pt x="4378" y="168"/>
                      </a:lnTo>
                      <a:lnTo>
                        <a:pt x="4136" y="261"/>
                      </a:lnTo>
                      <a:lnTo>
                        <a:pt x="3893" y="373"/>
                      </a:lnTo>
                      <a:lnTo>
                        <a:pt x="3670" y="503"/>
                      </a:lnTo>
                      <a:lnTo>
                        <a:pt x="3465" y="671"/>
                      </a:lnTo>
                      <a:lnTo>
                        <a:pt x="3297" y="838"/>
                      </a:lnTo>
                      <a:lnTo>
                        <a:pt x="3167" y="1006"/>
                      </a:lnTo>
                      <a:lnTo>
                        <a:pt x="2757" y="1788"/>
                      </a:lnTo>
                      <a:lnTo>
                        <a:pt x="2347" y="2571"/>
                      </a:lnTo>
                      <a:lnTo>
                        <a:pt x="1546" y="4135"/>
                      </a:lnTo>
                      <a:lnTo>
                        <a:pt x="0" y="7358"/>
                      </a:lnTo>
                      <a:lnTo>
                        <a:pt x="503" y="7432"/>
                      </a:lnTo>
                      <a:lnTo>
                        <a:pt x="988" y="7488"/>
                      </a:lnTo>
                      <a:lnTo>
                        <a:pt x="1453" y="7525"/>
                      </a:lnTo>
                      <a:lnTo>
                        <a:pt x="1900" y="7544"/>
                      </a:lnTo>
                      <a:lnTo>
                        <a:pt x="2347" y="7563"/>
                      </a:lnTo>
                      <a:lnTo>
                        <a:pt x="2757" y="7563"/>
                      </a:lnTo>
                      <a:lnTo>
                        <a:pt x="3167" y="7525"/>
                      </a:lnTo>
                      <a:lnTo>
                        <a:pt x="3558" y="7488"/>
                      </a:lnTo>
                      <a:lnTo>
                        <a:pt x="3931" y="7432"/>
                      </a:lnTo>
                      <a:lnTo>
                        <a:pt x="4303" y="7358"/>
                      </a:lnTo>
                      <a:lnTo>
                        <a:pt x="4657" y="7265"/>
                      </a:lnTo>
                      <a:lnTo>
                        <a:pt x="5011" y="7153"/>
                      </a:lnTo>
                      <a:lnTo>
                        <a:pt x="5346" y="7022"/>
                      </a:lnTo>
                      <a:lnTo>
                        <a:pt x="5663" y="6873"/>
                      </a:lnTo>
                      <a:lnTo>
                        <a:pt x="5980" y="6687"/>
                      </a:lnTo>
                      <a:lnTo>
                        <a:pt x="6296" y="6501"/>
                      </a:lnTo>
                      <a:lnTo>
                        <a:pt x="6594" y="6277"/>
                      </a:lnTo>
                      <a:lnTo>
                        <a:pt x="6892" y="6035"/>
                      </a:lnTo>
                      <a:lnTo>
                        <a:pt x="7190" y="5775"/>
                      </a:lnTo>
                      <a:lnTo>
                        <a:pt x="7470" y="5495"/>
                      </a:lnTo>
                      <a:lnTo>
                        <a:pt x="7749" y="5178"/>
                      </a:lnTo>
                      <a:lnTo>
                        <a:pt x="8028" y="4843"/>
                      </a:lnTo>
                      <a:lnTo>
                        <a:pt x="8308" y="4489"/>
                      </a:lnTo>
                      <a:lnTo>
                        <a:pt x="8587" y="4098"/>
                      </a:lnTo>
                      <a:lnTo>
                        <a:pt x="8867" y="3688"/>
                      </a:lnTo>
                      <a:lnTo>
                        <a:pt x="9146" y="3241"/>
                      </a:lnTo>
                      <a:lnTo>
                        <a:pt x="9425" y="2776"/>
                      </a:lnTo>
                      <a:lnTo>
                        <a:pt x="9705" y="2291"/>
                      </a:lnTo>
                      <a:lnTo>
                        <a:pt x="10264" y="1211"/>
                      </a:lnTo>
                      <a:lnTo>
                        <a:pt x="10841" y="19"/>
                      </a:lnTo>
                      <a:lnTo>
                        <a:pt x="9276" y="19"/>
                      </a:lnTo>
                      <a:lnTo>
                        <a:pt x="7768"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3" name="Google Shape;1432;p39">
                  <a:extLst>
                    <a:ext uri="{FF2B5EF4-FFF2-40B4-BE49-F238E27FC236}">
                      <a16:creationId xmlns:a16="http://schemas.microsoft.com/office/drawing/2014/main" id="{69E3A16D-F2FC-FB49-A7B0-361CF051F12A}"/>
                    </a:ext>
                  </a:extLst>
                </p:cNvPr>
                <p:cNvSpPr/>
                <p:nvPr/>
              </p:nvSpPr>
              <p:spPr>
                <a:xfrm>
                  <a:off x="4045850" y="3774150"/>
                  <a:ext cx="237500" cy="198850"/>
                </a:xfrm>
                <a:custGeom>
                  <a:avLst/>
                  <a:gdLst/>
                  <a:ahLst/>
                  <a:cxnLst/>
                  <a:rect l="l" t="t" r="r" b="b"/>
                  <a:pathLst>
                    <a:path w="9500" h="7954" extrusionOk="0">
                      <a:moveTo>
                        <a:pt x="4135" y="0"/>
                      </a:moveTo>
                      <a:lnTo>
                        <a:pt x="0" y="7414"/>
                      </a:lnTo>
                      <a:lnTo>
                        <a:pt x="1192" y="7563"/>
                      </a:lnTo>
                      <a:lnTo>
                        <a:pt x="2198" y="7693"/>
                      </a:lnTo>
                      <a:lnTo>
                        <a:pt x="3055" y="7823"/>
                      </a:lnTo>
                      <a:lnTo>
                        <a:pt x="3782" y="7917"/>
                      </a:lnTo>
                      <a:lnTo>
                        <a:pt x="4080" y="7935"/>
                      </a:lnTo>
                      <a:lnTo>
                        <a:pt x="4378" y="7954"/>
                      </a:lnTo>
                      <a:lnTo>
                        <a:pt x="4881" y="7954"/>
                      </a:lnTo>
                      <a:lnTo>
                        <a:pt x="5123" y="7917"/>
                      </a:lnTo>
                      <a:lnTo>
                        <a:pt x="5328" y="7861"/>
                      </a:lnTo>
                      <a:lnTo>
                        <a:pt x="5532" y="7786"/>
                      </a:lnTo>
                      <a:lnTo>
                        <a:pt x="5719" y="7674"/>
                      </a:lnTo>
                      <a:lnTo>
                        <a:pt x="5886" y="7544"/>
                      </a:lnTo>
                      <a:lnTo>
                        <a:pt x="6073" y="7395"/>
                      </a:lnTo>
                      <a:lnTo>
                        <a:pt x="6240" y="7209"/>
                      </a:lnTo>
                      <a:lnTo>
                        <a:pt x="6427" y="7004"/>
                      </a:lnTo>
                      <a:lnTo>
                        <a:pt x="6594" y="6743"/>
                      </a:lnTo>
                      <a:lnTo>
                        <a:pt x="6780" y="6464"/>
                      </a:lnTo>
                      <a:lnTo>
                        <a:pt x="7172" y="5793"/>
                      </a:lnTo>
                      <a:lnTo>
                        <a:pt x="7619" y="4936"/>
                      </a:lnTo>
                      <a:lnTo>
                        <a:pt x="8140" y="3931"/>
                      </a:lnTo>
                      <a:lnTo>
                        <a:pt x="8773" y="2720"/>
                      </a:lnTo>
                      <a:lnTo>
                        <a:pt x="9500" y="1323"/>
                      </a:lnTo>
                      <a:lnTo>
                        <a:pt x="4135"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4" name="Google Shape;1433;p39">
                  <a:extLst>
                    <a:ext uri="{FF2B5EF4-FFF2-40B4-BE49-F238E27FC236}">
                      <a16:creationId xmlns:a16="http://schemas.microsoft.com/office/drawing/2014/main" id="{460A0DAD-3D86-5A44-9A0F-6F1D6BFEDC9D}"/>
                    </a:ext>
                  </a:extLst>
                </p:cNvPr>
                <p:cNvSpPr/>
                <p:nvPr/>
              </p:nvSpPr>
              <p:spPr>
                <a:xfrm>
                  <a:off x="5563450" y="3859825"/>
                  <a:ext cx="259850" cy="183975"/>
                </a:xfrm>
                <a:custGeom>
                  <a:avLst/>
                  <a:gdLst/>
                  <a:ahLst/>
                  <a:cxnLst/>
                  <a:rect l="l" t="t" r="r" b="b"/>
                  <a:pathLst>
                    <a:path w="10394" h="7359" extrusionOk="0">
                      <a:moveTo>
                        <a:pt x="10394" y="1"/>
                      </a:moveTo>
                      <a:lnTo>
                        <a:pt x="10021" y="56"/>
                      </a:lnTo>
                      <a:lnTo>
                        <a:pt x="9630" y="94"/>
                      </a:lnTo>
                      <a:lnTo>
                        <a:pt x="8867" y="131"/>
                      </a:lnTo>
                      <a:lnTo>
                        <a:pt x="8084" y="168"/>
                      </a:lnTo>
                      <a:lnTo>
                        <a:pt x="7321" y="224"/>
                      </a:lnTo>
                      <a:lnTo>
                        <a:pt x="6967" y="261"/>
                      </a:lnTo>
                      <a:lnTo>
                        <a:pt x="6613" y="299"/>
                      </a:lnTo>
                      <a:lnTo>
                        <a:pt x="6259" y="373"/>
                      </a:lnTo>
                      <a:lnTo>
                        <a:pt x="5924" y="448"/>
                      </a:lnTo>
                      <a:lnTo>
                        <a:pt x="5626" y="541"/>
                      </a:lnTo>
                      <a:lnTo>
                        <a:pt x="5328" y="653"/>
                      </a:lnTo>
                      <a:lnTo>
                        <a:pt x="5048" y="802"/>
                      </a:lnTo>
                      <a:lnTo>
                        <a:pt x="4787" y="988"/>
                      </a:lnTo>
                      <a:lnTo>
                        <a:pt x="4433" y="1267"/>
                      </a:lnTo>
                      <a:lnTo>
                        <a:pt x="4098" y="1584"/>
                      </a:lnTo>
                      <a:lnTo>
                        <a:pt x="3781" y="1919"/>
                      </a:lnTo>
                      <a:lnTo>
                        <a:pt x="3465" y="2273"/>
                      </a:lnTo>
                      <a:lnTo>
                        <a:pt x="3167" y="2627"/>
                      </a:lnTo>
                      <a:lnTo>
                        <a:pt x="2869" y="3018"/>
                      </a:lnTo>
                      <a:lnTo>
                        <a:pt x="2310" y="3800"/>
                      </a:lnTo>
                      <a:lnTo>
                        <a:pt x="1751" y="4620"/>
                      </a:lnTo>
                      <a:lnTo>
                        <a:pt x="1192" y="5477"/>
                      </a:lnTo>
                      <a:lnTo>
                        <a:pt x="615" y="6334"/>
                      </a:lnTo>
                      <a:lnTo>
                        <a:pt x="0" y="7190"/>
                      </a:lnTo>
                      <a:lnTo>
                        <a:pt x="559" y="7246"/>
                      </a:lnTo>
                      <a:lnTo>
                        <a:pt x="1099" y="7302"/>
                      </a:lnTo>
                      <a:lnTo>
                        <a:pt x="1621" y="7339"/>
                      </a:lnTo>
                      <a:lnTo>
                        <a:pt x="2124" y="7358"/>
                      </a:lnTo>
                      <a:lnTo>
                        <a:pt x="2608" y="7358"/>
                      </a:lnTo>
                      <a:lnTo>
                        <a:pt x="3074" y="7339"/>
                      </a:lnTo>
                      <a:lnTo>
                        <a:pt x="3539" y="7302"/>
                      </a:lnTo>
                      <a:lnTo>
                        <a:pt x="3968" y="7246"/>
                      </a:lnTo>
                      <a:lnTo>
                        <a:pt x="4396" y="7172"/>
                      </a:lnTo>
                      <a:lnTo>
                        <a:pt x="4806" y="7079"/>
                      </a:lnTo>
                      <a:lnTo>
                        <a:pt x="5197" y="6967"/>
                      </a:lnTo>
                      <a:lnTo>
                        <a:pt x="5570" y="6855"/>
                      </a:lnTo>
                      <a:lnTo>
                        <a:pt x="5942" y="6706"/>
                      </a:lnTo>
                      <a:lnTo>
                        <a:pt x="6296" y="6539"/>
                      </a:lnTo>
                      <a:lnTo>
                        <a:pt x="6631" y="6352"/>
                      </a:lnTo>
                      <a:lnTo>
                        <a:pt x="6948" y="6147"/>
                      </a:lnTo>
                      <a:lnTo>
                        <a:pt x="7246" y="5905"/>
                      </a:lnTo>
                      <a:lnTo>
                        <a:pt x="7544" y="5663"/>
                      </a:lnTo>
                      <a:lnTo>
                        <a:pt x="7823" y="5402"/>
                      </a:lnTo>
                      <a:lnTo>
                        <a:pt x="8103" y="5104"/>
                      </a:lnTo>
                      <a:lnTo>
                        <a:pt x="8345" y="4806"/>
                      </a:lnTo>
                      <a:lnTo>
                        <a:pt x="8587" y="4471"/>
                      </a:lnTo>
                      <a:lnTo>
                        <a:pt x="8829" y="4136"/>
                      </a:lnTo>
                      <a:lnTo>
                        <a:pt x="9053" y="3763"/>
                      </a:lnTo>
                      <a:lnTo>
                        <a:pt x="9258" y="3372"/>
                      </a:lnTo>
                      <a:lnTo>
                        <a:pt x="9444" y="2944"/>
                      </a:lnTo>
                      <a:lnTo>
                        <a:pt x="9630" y="2515"/>
                      </a:lnTo>
                      <a:lnTo>
                        <a:pt x="9798" y="2050"/>
                      </a:lnTo>
                      <a:lnTo>
                        <a:pt x="9966" y="1584"/>
                      </a:lnTo>
                      <a:lnTo>
                        <a:pt x="10115" y="1081"/>
                      </a:lnTo>
                      <a:lnTo>
                        <a:pt x="10264" y="541"/>
                      </a:lnTo>
                      <a:lnTo>
                        <a:pt x="10394"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5" name="Google Shape;1434;p39">
                  <a:extLst>
                    <a:ext uri="{FF2B5EF4-FFF2-40B4-BE49-F238E27FC236}">
                      <a16:creationId xmlns:a16="http://schemas.microsoft.com/office/drawing/2014/main" id="{7F53A790-D585-B14E-98EF-770E9CE2836A}"/>
                    </a:ext>
                  </a:extLst>
                </p:cNvPr>
                <p:cNvSpPr/>
                <p:nvPr/>
              </p:nvSpPr>
              <p:spPr>
                <a:xfrm>
                  <a:off x="2016025" y="3698700"/>
                  <a:ext cx="232850" cy="168125"/>
                </a:xfrm>
                <a:custGeom>
                  <a:avLst/>
                  <a:gdLst/>
                  <a:ahLst/>
                  <a:cxnLst/>
                  <a:rect l="l" t="t" r="r" b="b"/>
                  <a:pathLst>
                    <a:path w="9314" h="6725" extrusionOk="0">
                      <a:moveTo>
                        <a:pt x="6669" y="1"/>
                      </a:moveTo>
                      <a:lnTo>
                        <a:pt x="6277" y="19"/>
                      </a:lnTo>
                      <a:lnTo>
                        <a:pt x="5886" y="57"/>
                      </a:lnTo>
                      <a:lnTo>
                        <a:pt x="5514" y="113"/>
                      </a:lnTo>
                      <a:lnTo>
                        <a:pt x="5160" y="187"/>
                      </a:lnTo>
                      <a:lnTo>
                        <a:pt x="4806" y="299"/>
                      </a:lnTo>
                      <a:lnTo>
                        <a:pt x="4471" y="411"/>
                      </a:lnTo>
                      <a:lnTo>
                        <a:pt x="4154" y="560"/>
                      </a:lnTo>
                      <a:lnTo>
                        <a:pt x="3837" y="709"/>
                      </a:lnTo>
                      <a:lnTo>
                        <a:pt x="3539" y="895"/>
                      </a:lnTo>
                      <a:lnTo>
                        <a:pt x="3241" y="1081"/>
                      </a:lnTo>
                      <a:lnTo>
                        <a:pt x="2962" y="1305"/>
                      </a:lnTo>
                      <a:lnTo>
                        <a:pt x="2701" y="1528"/>
                      </a:lnTo>
                      <a:lnTo>
                        <a:pt x="2440" y="1770"/>
                      </a:lnTo>
                      <a:lnTo>
                        <a:pt x="2198" y="2050"/>
                      </a:lnTo>
                      <a:lnTo>
                        <a:pt x="1956" y="2329"/>
                      </a:lnTo>
                      <a:lnTo>
                        <a:pt x="1732" y="2627"/>
                      </a:lnTo>
                      <a:lnTo>
                        <a:pt x="1528" y="2944"/>
                      </a:lnTo>
                      <a:lnTo>
                        <a:pt x="1323" y="3279"/>
                      </a:lnTo>
                      <a:lnTo>
                        <a:pt x="1118" y="3633"/>
                      </a:lnTo>
                      <a:lnTo>
                        <a:pt x="932" y="3987"/>
                      </a:lnTo>
                      <a:lnTo>
                        <a:pt x="764" y="4378"/>
                      </a:lnTo>
                      <a:lnTo>
                        <a:pt x="596" y="4769"/>
                      </a:lnTo>
                      <a:lnTo>
                        <a:pt x="429" y="5179"/>
                      </a:lnTo>
                      <a:lnTo>
                        <a:pt x="280" y="5607"/>
                      </a:lnTo>
                      <a:lnTo>
                        <a:pt x="131" y="6036"/>
                      </a:lnTo>
                      <a:lnTo>
                        <a:pt x="0" y="6501"/>
                      </a:lnTo>
                      <a:lnTo>
                        <a:pt x="1006" y="6632"/>
                      </a:lnTo>
                      <a:lnTo>
                        <a:pt x="1490" y="6669"/>
                      </a:lnTo>
                      <a:lnTo>
                        <a:pt x="1937" y="6706"/>
                      </a:lnTo>
                      <a:lnTo>
                        <a:pt x="2384" y="6725"/>
                      </a:lnTo>
                      <a:lnTo>
                        <a:pt x="3185" y="6725"/>
                      </a:lnTo>
                      <a:lnTo>
                        <a:pt x="3576" y="6688"/>
                      </a:lnTo>
                      <a:lnTo>
                        <a:pt x="3949" y="6650"/>
                      </a:lnTo>
                      <a:lnTo>
                        <a:pt x="4284" y="6595"/>
                      </a:lnTo>
                      <a:lnTo>
                        <a:pt x="4620" y="6520"/>
                      </a:lnTo>
                      <a:lnTo>
                        <a:pt x="4955" y="6427"/>
                      </a:lnTo>
                      <a:lnTo>
                        <a:pt x="5253" y="6315"/>
                      </a:lnTo>
                      <a:lnTo>
                        <a:pt x="5551" y="6185"/>
                      </a:lnTo>
                      <a:lnTo>
                        <a:pt x="5830" y="6036"/>
                      </a:lnTo>
                      <a:lnTo>
                        <a:pt x="6091" y="5868"/>
                      </a:lnTo>
                      <a:lnTo>
                        <a:pt x="6352" y="5682"/>
                      </a:lnTo>
                      <a:lnTo>
                        <a:pt x="6594" y="5477"/>
                      </a:lnTo>
                      <a:lnTo>
                        <a:pt x="6836" y="5254"/>
                      </a:lnTo>
                      <a:lnTo>
                        <a:pt x="7060" y="5011"/>
                      </a:lnTo>
                      <a:lnTo>
                        <a:pt x="7283" y="4751"/>
                      </a:lnTo>
                      <a:lnTo>
                        <a:pt x="7488" y="4453"/>
                      </a:lnTo>
                      <a:lnTo>
                        <a:pt x="7693" y="4155"/>
                      </a:lnTo>
                      <a:lnTo>
                        <a:pt x="7898" y="3819"/>
                      </a:lnTo>
                      <a:lnTo>
                        <a:pt x="8084" y="3465"/>
                      </a:lnTo>
                      <a:lnTo>
                        <a:pt x="8270" y="3093"/>
                      </a:lnTo>
                      <a:lnTo>
                        <a:pt x="8457" y="2683"/>
                      </a:lnTo>
                      <a:lnTo>
                        <a:pt x="8624" y="2273"/>
                      </a:lnTo>
                      <a:lnTo>
                        <a:pt x="8811" y="1826"/>
                      </a:lnTo>
                      <a:lnTo>
                        <a:pt x="8978" y="1342"/>
                      </a:lnTo>
                      <a:lnTo>
                        <a:pt x="9313" y="336"/>
                      </a:lnTo>
                      <a:lnTo>
                        <a:pt x="8848" y="224"/>
                      </a:lnTo>
                      <a:lnTo>
                        <a:pt x="8382" y="131"/>
                      </a:lnTo>
                      <a:lnTo>
                        <a:pt x="7935" y="57"/>
                      </a:lnTo>
                      <a:lnTo>
                        <a:pt x="7488" y="19"/>
                      </a:lnTo>
                      <a:lnTo>
                        <a:pt x="7078"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6" name="Google Shape;1435;p39">
                  <a:extLst>
                    <a:ext uri="{FF2B5EF4-FFF2-40B4-BE49-F238E27FC236}">
                      <a16:creationId xmlns:a16="http://schemas.microsoft.com/office/drawing/2014/main" id="{7677ADC9-F9ED-BD4B-B1F9-4E2F243ABBAF}"/>
                    </a:ext>
                  </a:extLst>
                </p:cNvPr>
                <p:cNvSpPr/>
                <p:nvPr/>
              </p:nvSpPr>
              <p:spPr>
                <a:xfrm>
                  <a:off x="3087500" y="3704750"/>
                  <a:ext cx="251500" cy="178850"/>
                </a:xfrm>
                <a:custGeom>
                  <a:avLst/>
                  <a:gdLst/>
                  <a:ahLst/>
                  <a:cxnLst/>
                  <a:rect l="l" t="t" r="r" b="b"/>
                  <a:pathLst>
                    <a:path w="10060" h="7154" extrusionOk="0">
                      <a:moveTo>
                        <a:pt x="10059" y="1"/>
                      </a:moveTo>
                      <a:lnTo>
                        <a:pt x="9649" y="38"/>
                      </a:lnTo>
                      <a:lnTo>
                        <a:pt x="9240" y="75"/>
                      </a:lnTo>
                      <a:lnTo>
                        <a:pt x="8401" y="94"/>
                      </a:lnTo>
                      <a:lnTo>
                        <a:pt x="7601" y="131"/>
                      </a:lnTo>
                      <a:lnTo>
                        <a:pt x="6800" y="150"/>
                      </a:lnTo>
                      <a:lnTo>
                        <a:pt x="6427" y="187"/>
                      </a:lnTo>
                      <a:lnTo>
                        <a:pt x="6055" y="224"/>
                      </a:lnTo>
                      <a:lnTo>
                        <a:pt x="5701" y="280"/>
                      </a:lnTo>
                      <a:lnTo>
                        <a:pt x="5384" y="355"/>
                      </a:lnTo>
                      <a:lnTo>
                        <a:pt x="5067" y="448"/>
                      </a:lnTo>
                      <a:lnTo>
                        <a:pt x="4769" y="560"/>
                      </a:lnTo>
                      <a:lnTo>
                        <a:pt x="4490" y="709"/>
                      </a:lnTo>
                      <a:lnTo>
                        <a:pt x="4248" y="876"/>
                      </a:lnTo>
                      <a:lnTo>
                        <a:pt x="3931" y="1156"/>
                      </a:lnTo>
                      <a:lnTo>
                        <a:pt x="3614" y="1472"/>
                      </a:lnTo>
                      <a:lnTo>
                        <a:pt x="3316" y="1789"/>
                      </a:lnTo>
                      <a:lnTo>
                        <a:pt x="3037" y="2143"/>
                      </a:lnTo>
                      <a:lnTo>
                        <a:pt x="2776" y="2516"/>
                      </a:lnTo>
                      <a:lnTo>
                        <a:pt x="2515" y="2888"/>
                      </a:lnTo>
                      <a:lnTo>
                        <a:pt x="2273" y="3279"/>
                      </a:lnTo>
                      <a:lnTo>
                        <a:pt x="2013" y="3689"/>
                      </a:lnTo>
                      <a:lnTo>
                        <a:pt x="1528" y="4527"/>
                      </a:lnTo>
                      <a:lnTo>
                        <a:pt x="1044" y="5403"/>
                      </a:lnTo>
                      <a:lnTo>
                        <a:pt x="541" y="6278"/>
                      </a:lnTo>
                      <a:lnTo>
                        <a:pt x="1" y="7154"/>
                      </a:lnTo>
                      <a:lnTo>
                        <a:pt x="1156" y="7154"/>
                      </a:lnTo>
                      <a:lnTo>
                        <a:pt x="2199" y="7135"/>
                      </a:lnTo>
                      <a:lnTo>
                        <a:pt x="2683" y="7098"/>
                      </a:lnTo>
                      <a:lnTo>
                        <a:pt x="3130" y="7079"/>
                      </a:lnTo>
                      <a:lnTo>
                        <a:pt x="3559" y="7023"/>
                      </a:lnTo>
                      <a:lnTo>
                        <a:pt x="3968" y="6967"/>
                      </a:lnTo>
                      <a:lnTo>
                        <a:pt x="4360" y="6893"/>
                      </a:lnTo>
                      <a:lnTo>
                        <a:pt x="4732" y="6818"/>
                      </a:lnTo>
                      <a:lnTo>
                        <a:pt x="5067" y="6725"/>
                      </a:lnTo>
                      <a:lnTo>
                        <a:pt x="5403" y="6613"/>
                      </a:lnTo>
                      <a:lnTo>
                        <a:pt x="5719" y="6483"/>
                      </a:lnTo>
                      <a:lnTo>
                        <a:pt x="6017" y="6334"/>
                      </a:lnTo>
                      <a:lnTo>
                        <a:pt x="6297" y="6185"/>
                      </a:lnTo>
                      <a:lnTo>
                        <a:pt x="6576" y="5999"/>
                      </a:lnTo>
                      <a:lnTo>
                        <a:pt x="6818" y="5794"/>
                      </a:lnTo>
                      <a:lnTo>
                        <a:pt x="7079" y="5589"/>
                      </a:lnTo>
                      <a:lnTo>
                        <a:pt x="7321" y="5347"/>
                      </a:lnTo>
                      <a:lnTo>
                        <a:pt x="7545" y="5086"/>
                      </a:lnTo>
                      <a:lnTo>
                        <a:pt x="7768" y="4807"/>
                      </a:lnTo>
                      <a:lnTo>
                        <a:pt x="7973" y="4509"/>
                      </a:lnTo>
                      <a:lnTo>
                        <a:pt x="8197" y="4173"/>
                      </a:lnTo>
                      <a:lnTo>
                        <a:pt x="8401" y="3819"/>
                      </a:lnTo>
                      <a:lnTo>
                        <a:pt x="8606" y="3447"/>
                      </a:lnTo>
                      <a:lnTo>
                        <a:pt x="8811" y="3037"/>
                      </a:lnTo>
                      <a:lnTo>
                        <a:pt x="9016" y="2609"/>
                      </a:lnTo>
                      <a:lnTo>
                        <a:pt x="9221" y="2143"/>
                      </a:lnTo>
                      <a:lnTo>
                        <a:pt x="9631" y="1137"/>
                      </a:lnTo>
                      <a:lnTo>
                        <a:pt x="10059"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7" name="Google Shape;1436;p39">
                  <a:extLst>
                    <a:ext uri="{FF2B5EF4-FFF2-40B4-BE49-F238E27FC236}">
                      <a16:creationId xmlns:a16="http://schemas.microsoft.com/office/drawing/2014/main" id="{BA8AF7C2-8771-C04A-8051-C975DF1A41C7}"/>
                    </a:ext>
                  </a:extLst>
                </p:cNvPr>
                <p:cNvSpPr/>
                <p:nvPr/>
              </p:nvSpPr>
              <p:spPr>
                <a:xfrm>
                  <a:off x="1565250" y="3708475"/>
                  <a:ext cx="233325" cy="177000"/>
                </a:xfrm>
                <a:custGeom>
                  <a:avLst/>
                  <a:gdLst/>
                  <a:ahLst/>
                  <a:cxnLst/>
                  <a:rect l="l" t="t" r="r" b="b"/>
                  <a:pathLst>
                    <a:path w="9333" h="7080" extrusionOk="0">
                      <a:moveTo>
                        <a:pt x="8290" y="1"/>
                      </a:moveTo>
                      <a:lnTo>
                        <a:pt x="7358" y="38"/>
                      </a:lnTo>
                      <a:lnTo>
                        <a:pt x="6911" y="57"/>
                      </a:lnTo>
                      <a:lnTo>
                        <a:pt x="6501" y="94"/>
                      </a:lnTo>
                      <a:lnTo>
                        <a:pt x="6092" y="150"/>
                      </a:lnTo>
                      <a:lnTo>
                        <a:pt x="5719" y="206"/>
                      </a:lnTo>
                      <a:lnTo>
                        <a:pt x="5365" y="280"/>
                      </a:lnTo>
                      <a:lnTo>
                        <a:pt x="5011" y="374"/>
                      </a:lnTo>
                      <a:lnTo>
                        <a:pt x="4695" y="467"/>
                      </a:lnTo>
                      <a:lnTo>
                        <a:pt x="4378" y="597"/>
                      </a:lnTo>
                      <a:lnTo>
                        <a:pt x="4080" y="727"/>
                      </a:lnTo>
                      <a:lnTo>
                        <a:pt x="3801" y="876"/>
                      </a:lnTo>
                      <a:lnTo>
                        <a:pt x="3540" y="1025"/>
                      </a:lnTo>
                      <a:lnTo>
                        <a:pt x="3279" y="1212"/>
                      </a:lnTo>
                      <a:lnTo>
                        <a:pt x="3037" y="1417"/>
                      </a:lnTo>
                      <a:lnTo>
                        <a:pt x="2795" y="1640"/>
                      </a:lnTo>
                      <a:lnTo>
                        <a:pt x="2571" y="1864"/>
                      </a:lnTo>
                      <a:lnTo>
                        <a:pt x="2348" y="2124"/>
                      </a:lnTo>
                      <a:lnTo>
                        <a:pt x="2143" y="2404"/>
                      </a:lnTo>
                      <a:lnTo>
                        <a:pt x="1938" y="2702"/>
                      </a:lnTo>
                      <a:lnTo>
                        <a:pt x="1733" y="3037"/>
                      </a:lnTo>
                      <a:lnTo>
                        <a:pt x="1528" y="3372"/>
                      </a:lnTo>
                      <a:lnTo>
                        <a:pt x="1342" y="3745"/>
                      </a:lnTo>
                      <a:lnTo>
                        <a:pt x="1156" y="4136"/>
                      </a:lnTo>
                      <a:lnTo>
                        <a:pt x="764" y="5012"/>
                      </a:lnTo>
                      <a:lnTo>
                        <a:pt x="392" y="5980"/>
                      </a:lnTo>
                      <a:lnTo>
                        <a:pt x="1" y="7060"/>
                      </a:lnTo>
                      <a:lnTo>
                        <a:pt x="1007" y="7079"/>
                      </a:lnTo>
                      <a:lnTo>
                        <a:pt x="1919" y="7060"/>
                      </a:lnTo>
                      <a:lnTo>
                        <a:pt x="2348" y="7042"/>
                      </a:lnTo>
                      <a:lnTo>
                        <a:pt x="2757" y="7005"/>
                      </a:lnTo>
                      <a:lnTo>
                        <a:pt x="3130" y="6967"/>
                      </a:lnTo>
                      <a:lnTo>
                        <a:pt x="3502" y="6911"/>
                      </a:lnTo>
                      <a:lnTo>
                        <a:pt x="3856" y="6837"/>
                      </a:lnTo>
                      <a:lnTo>
                        <a:pt x="4173" y="6762"/>
                      </a:lnTo>
                      <a:lnTo>
                        <a:pt x="4490" y="6669"/>
                      </a:lnTo>
                      <a:lnTo>
                        <a:pt x="4788" y="6558"/>
                      </a:lnTo>
                      <a:lnTo>
                        <a:pt x="5086" y="6427"/>
                      </a:lnTo>
                      <a:lnTo>
                        <a:pt x="5365" y="6278"/>
                      </a:lnTo>
                      <a:lnTo>
                        <a:pt x="5626" y="6129"/>
                      </a:lnTo>
                      <a:lnTo>
                        <a:pt x="5868" y="5943"/>
                      </a:lnTo>
                      <a:lnTo>
                        <a:pt x="6110" y="5757"/>
                      </a:lnTo>
                      <a:lnTo>
                        <a:pt x="6352" y="5533"/>
                      </a:lnTo>
                      <a:lnTo>
                        <a:pt x="6576" y="5310"/>
                      </a:lnTo>
                      <a:lnTo>
                        <a:pt x="6799" y="5049"/>
                      </a:lnTo>
                      <a:lnTo>
                        <a:pt x="7023" y="4769"/>
                      </a:lnTo>
                      <a:lnTo>
                        <a:pt x="7228" y="4471"/>
                      </a:lnTo>
                      <a:lnTo>
                        <a:pt x="7433" y="4136"/>
                      </a:lnTo>
                      <a:lnTo>
                        <a:pt x="7638" y="3782"/>
                      </a:lnTo>
                      <a:lnTo>
                        <a:pt x="7842" y="3410"/>
                      </a:lnTo>
                      <a:lnTo>
                        <a:pt x="8047" y="3018"/>
                      </a:lnTo>
                      <a:lnTo>
                        <a:pt x="8457" y="2124"/>
                      </a:lnTo>
                      <a:lnTo>
                        <a:pt x="8886" y="1137"/>
                      </a:lnTo>
                      <a:lnTo>
                        <a:pt x="9333" y="20"/>
                      </a:lnTo>
                      <a:lnTo>
                        <a:pt x="8290"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8" name="Google Shape;1437;p39">
                  <a:extLst>
                    <a:ext uri="{FF2B5EF4-FFF2-40B4-BE49-F238E27FC236}">
                      <a16:creationId xmlns:a16="http://schemas.microsoft.com/office/drawing/2014/main" id="{58A75589-0A3C-B648-8F35-B0F5ABA037A8}"/>
                    </a:ext>
                  </a:extLst>
                </p:cNvPr>
                <p:cNvSpPr/>
                <p:nvPr/>
              </p:nvSpPr>
              <p:spPr>
                <a:xfrm>
                  <a:off x="3547575" y="3722925"/>
                  <a:ext cx="229600" cy="178825"/>
                </a:xfrm>
                <a:custGeom>
                  <a:avLst/>
                  <a:gdLst/>
                  <a:ahLst/>
                  <a:cxnLst/>
                  <a:rect l="l" t="t" r="r" b="b"/>
                  <a:pathLst>
                    <a:path w="9184" h="7153" extrusionOk="0">
                      <a:moveTo>
                        <a:pt x="4732" y="0"/>
                      </a:moveTo>
                      <a:lnTo>
                        <a:pt x="3652" y="1733"/>
                      </a:lnTo>
                      <a:lnTo>
                        <a:pt x="3130" y="2571"/>
                      </a:lnTo>
                      <a:lnTo>
                        <a:pt x="2590" y="3372"/>
                      </a:lnTo>
                      <a:lnTo>
                        <a:pt x="1975" y="4191"/>
                      </a:lnTo>
                      <a:lnTo>
                        <a:pt x="1342" y="5011"/>
                      </a:lnTo>
                      <a:lnTo>
                        <a:pt x="1" y="6669"/>
                      </a:lnTo>
                      <a:lnTo>
                        <a:pt x="1007" y="6892"/>
                      </a:lnTo>
                      <a:lnTo>
                        <a:pt x="1472" y="6967"/>
                      </a:lnTo>
                      <a:lnTo>
                        <a:pt x="1919" y="7041"/>
                      </a:lnTo>
                      <a:lnTo>
                        <a:pt x="2348" y="7097"/>
                      </a:lnTo>
                      <a:lnTo>
                        <a:pt x="2776" y="7134"/>
                      </a:lnTo>
                      <a:lnTo>
                        <a:pt x="3167" y="7153"/>
                      </a:lnTo>
                      <a:lnTo>
                        <a:pt x="3540" y="7134"/>
                      </a:lnTo>
                      <a:lnTo>
                        <a:pt x="3894" y="7116"/>
                      </a:lnTo>
                      <a:lnTo>
                        <a:pt x="4248" y="7078"/>
                      </a:lnTo>
                      <a:lnTo>
                        <a:pt x="4564" y="7004"/>
                      </a:lnTo>
                      <a:lnTo>
                        <a:pt x="4881" y="6929"/>
                      </a:lnTo>
                      <a:lnTo>
                        <a:pt x="5179" y="6818"/>
                      </a:lnTo>
                      <a:lnTo>
                        <a:pt x="5477" y="6687"/>
                      </a:lnTo>
                      <a:lnTo>
                        <a:pt x="5738" y="6538"/>
                      </a:lnTo>
                      <a:lnTo>
                        <a:pt x="5999" y="6352"/>
                      </a:lnTo>
                      <a:lnTo>
                        <a:pt x="6259" y="6166"/>
                      </a:lnTo>
                      <a:lnTo>
                        <a:pt x="6502" y="5942"/>
                      </a:lnTo>
                      <a:lnTo>
                        <a:pt x="6725" y="5700"/>
                      </a:lnTo>
                      <a:lnTo>
                        <a:pt x="6949" y="5421"/>
                      </a:lnTo>
                      <a:lnTo>
                        <a:pt x="7172" y="5123"/>
                      </a:lnTo>
                      <a:lnTo>
                        <a:pt x="7377" y="4787"/>
                      </a:lnTo>
                      <a:lnTo>
                        <a:pt x="7582" y="4452"/>
                      </a:lnTo>
                      <a:lnTo>
                        <a:pt x="7768" y="4061"/>
                      </a:lnTo>
                      <a:lnTo>
                        <a:pt x="7954" y="3651"/>
                      </a:lnTo>
                      <a:lnTo>
                        <a:pt x="8141" y="3223"/>
                      </a:lnTo>
                      <a:lnTo>
                        <a:pt x="8327" y="2757"/>
                      </a:lnTo>
                      <a:lnTo>
                        <a:pt x="8495" y="2273"/>
                      </a:lnTo>
                      <a:lnTo>
                        <a:pt x="8849" y="1192"/>
                      </a:lnTo>
                      <a:lnTo>
                        <a:pt x="9184"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79" name="Google Shape;1438;p39">
                  <a:extLst>
                    <a:ext uri="{FF2B5EF4-FFF2-40B4-BE49-F238E27FC236}">
                      <a16:creationId xmlns:a16="http://schemas.microsoft.com/office/drawing/2014/main" id="{CA0DF38D-4F4A-C349-AD14-2B048582A9B9}"/>
                    </a:ext>
                  </a:extLst>
                </p:cNvPr>
                <p:cNvSpPr/>
                <p:nvPr/>
              </p:nvSpPr>
              <p:spPr>
                <a:xfrm>
                  <a:off x="5796275" y="3871475"/>
                  <a:ext cx="250550" cy="172775"/>
                </a:xfrm>
                <a:custGeom>
                  <a:avLst/>
                  <a:gdLst/>
                  <a:ahLst/>
                  <a:cxnLst/>
                  <a:rect l="l" t="t" r="r" b="b"/>
                  <a:pathLst>
                    <a:path w="10022" h="6911" extrusionOk="0">
                      <a:moveTo>
                        <a:pt x="7656" y="0"/>
                      </a:moveTo>
                      <a:lnTo>
                        <a:pt x="7246" y="38"/>
                      </a:lnTo>
                      <a:lnTo>
                        <a:pt x="6855" y="93"/>
                      </a:lnTo>
                      <a:lnTo>
                        <a:pt x="6501" y="187"/>
                      </a:lnTo>
                      <a:lnTo>
                        <a:pt x="6147" y="298"/>
                      </a:lnTo>
                      <a:lnTo>
                        <a:pt x="5812" y="447"/>
                      </a:lnTo>
                      <a:lnTo>
                        <a:pt x="5495" y="615"/>
                      </a:lnTo>
                      <a:lnTo>
                        <a:pt x="5197" y="801"/>
                      </a:lnTo>
                      <a:lnTo>
                        <a:pt x="4899" y="1006"/>
                      </a:lnTo>
                      <a:lnTo>
                        <a:pt x="4620" y="1248"/>
                      </a:lnTo>
                      <a:lnTo>
                        <a:pt x="4359" y="1490"/>
                      </a:lnTo>
                      <a:lnTo>
                        <a:pt x="4098" y="1770"/>
                      </a:lnTo>
                      <a:lnTo>
                        <a:pt x="3838" y="2049"/>
                      </a:lnTo>
                      <a:lnTo>
                        <a:pt x="3577" y="2329"/>
                      </a:lnTo>
                      <a:lnTo>
                        <a:pt x="3093" y="2943"/>
                      </a:lnTo>
                      <a:lnTo>
                        <a:pt x="2627" y="3595"/>
                      </a:lnTo>
                      <a:lnTo>
                        <a:pt x="2143" y="4247"/>
                      </a:lnTo>
                      <a:lnTo>
                        <a:pt x="1658" y="4918"/>
                      </a:lnTo>
                      <a:lnTo>
                        <a:pt x="1137" y="5551"/>
                      </a:lnTo>
                      <a:lnTo>
                        <a:pt x="876" y="5868"/>
                      </a:lnTo>
                      <a:lnTo>
                        <a:pt x="597" y="6184"/>
                      </a:lnTo>
                      <a:lnTo>
                        <a:pt x="317" y="6464"/>
                      </a:lnTo>
                      <a:lnTo>
                        <a:pt x="1" y="6762"/>
                      </a:lnTo>
                      <a:lnTo>
                        <a:pt x="1137" y="6855"/>
                      </a:lnTo>
                      <a:lnTo>
                        <a:pt x="1677" y="6873"/>
                      </a:lnTo>
                      <a:lnTo>
                        <a:pt x="2180" y="6892"/>
                      </a:lnTo>
                      <a:lnTo>
                        <a:pt x="2664" y="6911"/>
                      </a:lnTo>
                      <a:lnTo>
                        <a:pt x="3130" y="6892"/>
                      </a:lnTo>
                      <a:lnTo>
                        <a:pt x="3577" y="6873"/>
                      </a:lnTo>
                      <a:lnTo>
                        <a:pt x="3987" y="6836"/>
                      </a:lnTo>
                      <a:lnTo>
                        <a:pt x="4378" y="6780"/>
                      </a:lnTo>
                      <a:lnTo>
                        <a:pt x="4769" y="6724"/>
                      </a:lnTo>
                      <a:lnTo>
                        <a:pt x="5123" y="6631"/>
                      </a:lnTo>
                      <a:lnTo>
                        <a:pt x="5477" y="6538"/>
                      </a:lnTo>
                      <a:lnTo>
                        <a:pt x="5793" y="6426"/>
                      </a:lnTo>
                      <a:lnTo>
                        <a:pt x="6110" y="6296"/>
                      </a:lnTo>
                      <a:lnTo>
                        <a:pt x="6408" y="6147"/>
                      </a:lnTo>
                      <a:lnTo>
                        <a:pt x="6688" y="5979"/>
                      </a:lnTo>
                      <a:lnTo>
                        <a:pt x="6967" y="5793"/>
                      </a:lnTo>
                      <a:lnTo>
                        <a:pt x="7228" y="5588"/>
                      </a:lnTo>
                      <a:lnTo>
                        <a:pt x="7470" y="5346"/>
                      </a:lnTo>
                      <a:lnTo>
                        <a:pt x="7712" y="5104"/>
                      </a:lnTo>
                      <a:lnTo>
                        <a:pt x="7935" y="4843"/>
                      </a:lnTo>
                      <a:lnTo>
                        <a:pt x="8159" y="4545"/>
                      </a:lnTo>
                      <a:lnTo>
                        <a:pt x="8364" y="4247"/>
                      </a:lnTo>
                      <a:lnTo>
                        <a:pt x="8569" y="3912"/>
                      </a:lnTo>
                      <a:lnTo>
                        <a:pt x="8755" y="3558"/>
                      </a:lnTo>
                      <a:lnTo>
                        <a:pt x="8941" y="3185"/>
                      </a:lnTo>
                      <a:lnTo>
                        <a:pt x="9128" y="2776"/>
                      </a:lnTo>
                      <a:lnTo>
                        <a:pt x="9314" y="2366"/>
                      </a:lnTo>
                      <a:lnTo>
                        <a:pt x="9500" y="1900"/>
                      </a:lnTo>
                      <a:lnTo>
                        <a:pt x="9668" y="1435"/>
                      </a:lnTo>
                      <a:lnTo>
                        <a:pt x="10022" y="410"/>
                      </a:lnTo>
                      <a:lnTo>
                        <a:pt x="9500" y="261"/>
                      </a:lnTo>
                      <a:lnTo>
                        <a:pt x="8997" y="131"/>
                      </a:lnTo>
                      <a:lnTo>
                        <a:pt x="8532" y="56"/>
                      </a:lnTo>
                      <a:lnTo>
                        <a:pt x="8085" y="19"/>
                      </a:lnTo>
                      <a:lnTo>
                        <a:pt x="7656"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80" name="Google Shape;1439;p39">
                  <a:extLst>
                    <a:ext uri="{FF2B5EF4-FFF2-40B4-BE49-F238E27FC236}">
                      <a16:creationId xmlns:a16="http://schemas.microsoft.com/office/drawing/2014/main" id="{1915402A-11D3-C249-A089-B100915F0497}"/>
                    </a:ext>
                  </a:extLst>
                </p:cNvPr>
                <p:cNvSpPr/>
                <p:nvPr/>
              </p:nvSpPr>
              <p:spPr>
                <a:xfrm>
                  <a:off x="3323600" y="3709425"/>
                  <a:ext cx="239375" cy="175575"/>
                </a:xfrm>
                <a:custGeom>
                  <a:avLst/>
                  <a:gdLst/>
                  <a:ahLst/>
                  <a:cxnLst/>
                  <a:rect l="l" t="t" r="r" b="b"/>
                  <a:pathLst>
                    <a:path w="9575" h="7023" extrusionOk="0">
                      <a:moveTo>
                        <a:pt x="7209" y="0"/>
                      </a:moveTo>
                      <a:lnTo>
                        <a:pt x="6799" y="19"/>
                      </a:lnTo>
                      <a:lnTo>
                        <a:pt x="6408" y="75"/>
                      </a:lnTo>
                      <a:lnTo>
                        <a:pt x="6054" y="149"/>
                      </a:lnTo>
                      <a:lnTo>
                        <a:pt x="5719" y="261"/>
                      </a:lnTo>
                      <a:lnTo>
                        <a:pt x="5384" y="391"/>
                      </a:lnTo>
                      <a:lnTo>
                        <a:pt x="5067" y="559"/>
                      </a:lnTo>
                      <a:lnTo>
                        <a:pt x="4769" y="745"/>
                      </a:lnTo>
                      <a:lnTo>
                        <a:pt x="4490" y="950"/>
                      </a:lnTo>
                      <a:lnTo>
                        <a:pt x="4229" y="1174"/>
                      </a:lnTo>
                      <a:lnTo>
                        <a:pt x="3968" y="1416"/>
                      </a:lnTo>
                      <a:lnTo>
                        <a:pt x="3707" y="1677"/>
                      </a:lnTo>
                      <a:lnTo>
                        <a:pt x="3484" y="1956"/>
                      </a:lnTo>
                      <a:lnTo>
                        <a:pt x="3242" y="2235"/>
                      </a:lnTo>
                      <a:lnTo>
                        <a:pt x="2795" y="2850"/>
                      </a:lnTo>
                      <a:lnTo>
                        <a:pt x="2348" y="3465"/>
                      </a:lnTo>
                      <a:lnTo>
                        <a:pt x="1919" y="4117"/>
                      </a:lnTo>
                      <a:lnTo>
                        <a:pt x="1472" y="4750"/>
                      </a:lnTo>
                      <a:lnTo>
                        <a:pt x="1006" y="5383"/>
                      </a:lnTo>
                      <a:lnTo>
                        <a:pt x="764" y="5681"/>
                      </a:lnTo>
                      <a:lnTo>
                        <a:pt x="522" y="5961"/>
                      </a:lnTo>
                      <a:lnTo>
                        <a:pt x="261" y="6240"/>
                      </a:lnTo>
                      <a:lnTo>
                        <a:pt x="1" y="6501"/>
                      </a:lnTo>
                      <a:lnTo>
                        <a:pt x="485" y="6650"/>
                      </a:lnTo>
                      <a:lnTo>
                        <a:pt x="951" y="6762"/>
                      </a:lnTo>
                      <a:lnTo>
                        <a:pt x="1398" y="6855"/>
                      </a:lnTo>
                      <a:lnTo>
                        <a:pt x="1826" y="6929"/>
                      </a:lnTo>
                      <a:lnTo>
                        <a:pt x="2254" y="6985"/>
                      </a:lnTo>
                      <a:lnTo>
                        <a:pt x="2664" y="7022"/>
                      </a:lnTo>
                      <a:lnTo>
                        <a:pt x="3446" y="7022"/>
                      </a:lnTo>
                      <a:lnTo>
                        <a:pt x="3819" y="7004"/>
                      </a:lnTo>
                      <a:lnTo>
                        <a:pt x="4192" y="6948"/>
                      </a:lnTo>
                      <a:lnTo>
                        <a:pt x="4527" y="6873"/>
                      </a:lnTo>
                      <a:lnTo>
                        <a:pt x="4862" y="6799"/>
                      </a:lnTo>
                      <a:lnTo>
                        <a:pt x="5197" y="6687"/>
                      </a:lnTo>
                      <a:lnTo>
                        <a:pt x="5514" y="6557"/>
                      </a:lnTo>
                      <a:lnTo>
                        <a:pt x="5812" y="6389"/>
                      </a:lnTo>
                      <a:lnTo>
                        <a:pt x="6110" y="6221"/>
                      </a:lnTo>
                      <a:lnTo>
                        <a:pt x="6389" y="6035"/>
                      </a:lnTo>
                      <a:lnTo>
                        <a:pt x="6669" y="5812"/>
                      </a:lnTo>
                      <a:lnTo>
                        <a:pt x="6930" y="5570"/>
                      </a:lnTo>
                      <a:lnTo>
                        <a:pt x="7172" y="5309"/>
                      </a:lnTo>
                      <a:lnTo>
                        <a:pt x="7414" y="5029"/>
                      </a:lnTo>
                      <a:lnTo>
                        <a:pt x="7656" y="4731"/>
                      </a:lnTo>
                      <a:lnTo>
                        <a:pt x="7880" y="4415"/>
                      </a:lnTo>
                      <a:lnTo>
                        <a:pt x="8103" y="4061"/>
                      </a:lnTo>
                      <a:lnTo>
                        <a:pt x="8308" y="3688"/>
                      </a:lnTo>
                      <a:lnTo>
                        <a:pt x="8513" y="3297"/>
                      </a:lnTo>
                      <a:lnTo>
                        <a:pt x="8718" y="2887"/>
                      </a:lnTo>
                      <a:lnTo>
                        <a:pt x="8904" y="2459"/>
                      </a:lnTo>
                      <a:lnTo>
                        <a:pt x="9072" y="1993"/>
                      </a:lnTo>
                      <a:lnTo>
                        <a:pt x="9258" y="1509"/>
                      </a:lnTo>
                      <a:lnTo>
                        <a:pt x="9426" y="1006"/>
                      </a:lnTo>
                      <a:lnTo>
                        <a:pt x="9575" y="485"/>
                      </a:lnTo>
                      <a:lnTo>
                        <a:pt x="9053" y="298"/>
                      </a:lnTo>
                      <a:lnTo>
                        <a:pt x="8550" y="168"/>
                      </a:lnTo>
                      <a:lnTo>
                        <a:pt x="8084" y="75"/>
                      </a:lnTo>
                      <a:lnTo>
                        <a:pt x="7619" y="19"/>
                      </a:lnTo>
                      <a:lnTo>
                        <a:pt x="7209"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81" name="Google Shape;1440;p39">
                  <a:extLst>
                    <a:ext uri="{FF2B5EF4-FFF2-40B4-BE49-F238E27FC236}">
                      <a16:creationId xmlns:a16="http://schemas.microsoft.com/office/drawing/2014/main" id="{9A3D1D07-2984-A742-B2DB-E22415BE86C1}"/>
                    </a:ext>
                  </a:extLst>
                </p:cNvPr>
                <p:cNvSpPr/>
                <p:nvPr/>
              </p:nvSpPr>
              <p:spPr>
                <a:xfrm>
                  <a:off x="6267525" y="3851900"/>
                  <a:ext cx="230525" cy="178850"/>
                </a:xfrm>
                <a:custGeom>
                  <a:avLst/>
                  <a:gdLst/>
                  <a:ahLst/>
                  <a:cxnLst/>
                  <a:rect l="l" t="t" r="r" b="b"/>
                  <a:pathLst>
                    <a:path w="9221" h="7154" extrusionOk="0">
                      <a:moveTo>
                        <a:pt x="7470" y="1"/>
                      </a:moveTo>
                      <a:lnTo>
                        <a:pt x="7079" y="20"/>
                      </a:lnTo>
                      <a:lnTo>
                        <a:pt x="6706" y="38"/>
                      </a:lnTo>
                      <a:lnTo>
                        <a:pt x="6334" y="75"/>
                      </a:lnTo>
                      <a:lnTo>
                        <a:pt x="5998" y="131"/>
                      </a:lnTo>
                      <a:lnTo>
                        <a:pt x="5663" y="187"/>
                      </a:lnTo>
                      <a:lnTo>
                        <a:pt x="5346" y="280"/>
                      </a:lnTo>
                      <a:lnTo>
                        <a:pt x="5048" y="373"/>
                      </a:lnTo>
                      <a:lnTo>
                        <a:pt x="4750" y="485"/>
                      </a:lnTo>
                      <a:lnTo>
                        <a:pt x="4471" y="616"/>
                      </a:lnTo>
                      <a:lnTo>
                        <a:pt x="4210" y="765"/>
                      </a:lnTo>
                      <a:lnTo>
                        <a:pt x="3931" y="914"/>
                      </a:lnTo>
                      <a:lnTo>
                        <a:pt x="3689" y="1100"/>
                      </a:lnTo>
                      <a:lnTo>
                        <a:pt x="3428" y="1305"/>
                      </a:lnTo>
                      <a:lnTo>
                        <a:pt x="3204" y="1528"/>
                      </a:lnTo>
                      <a:lnTo>
                        <a:pt x="2962" y="1770"/>
                      </a:lnTo>
                      <a:lnTo>
                        <a:pt x="2739" y="2031"/>
                      </a:lnTo>
                      <a:lnTo>
                        <a:pt x="2497" y="2311"/>
                      </a:lnTo>
                      <a:lnTo>
                        <a:pt x="2273" y="2609"/>
                      </a:lnTo>
                      <a:lnTo>
                        <a:pt x="2050" y="2944"/>
                      </a:lnTo>
                      <a:lnTo>
                        <a:pt x="1845" y="3298"/>
                      </a:lnTo>
                      <a:lnTo>
                        <a:pt x="1621" y="3670"/>
                      </a:lnTo>
                      <a:lnTo>
                        <a:pt x="1398" y="4080"/>
                      </a:lnTo>
                      <a:lnTo>
                        <a:pt x="951" y="4974"/>
                      </a:lnTo>
                      <a:lnTo>
                        <a:pt x="485" y="5961"/>
                      </a:lnTo>
                      <a:lnTo>
                        <a:pt x="1" y="7079"/>
                      </a:lnTo>
                      <a:lnTo>
                        <a:pt x="448" y="7116"/>
                      </a:lnTo>
                      <a:lnTo>
                        <a:pt x="895" y="7135"/>
                      </a:lnTo>
                      <a:lnTo>
                        <a:pt x="1323" y="7154"/>
                      </a:lnTo>
                      <a:lnTo>
                        <a:pt x="1752" y="7154"/>
                      </a:lnTo>
                      <a:lnTo>
                        <a:pt x="2143" y="7135"/>
                      </a:lnTo>
                      <a:lnTo>
                        <a:pt x="2534" y="7098"/>
                      </a:lnTo>
                      <a:lnTo>
                        <a:pt x="2906" y="7060"/>
                      </a:lnTo>
                      <a:lnTo>
                        <a:pt x="3260" y="7005"/>
                      </a:lnTo>
                      <a:lnTo>
                        <a:pt x="3614" y="6930"/>
                      </a:lnTo>
                      <a:lnTo>
                        <a:pt x="3949" y="6837"/>
                      </a:lnTo>
                      <a:lnTo>
                        <a:pt x="4285" y="6725"/>
                      </a:lnTo>
                      <a:lnTo>
                        <a:pt x="4583" y="6595"/>
                      </a:lnTo>
                      <a:lnTo>
                        <a:pt x="4899" y="6446"/>
                      </a:lnTo>
                      <a:lnTo>
                        <a:pt x="5179" y="6297"/>
                      </a:lnTo>
                      <a:lnTo>
                        <a:pt x="5477" y="6110"/>
                      </a:lnTo>
                      <a:lnTo>
                        <a:pt x="5738" y="5924"/>
                      </a:lnTo>
                      <a:lnTo>
                        <a:pt x="6017" y="5701"/>
                      </a:lnTo>
                      <a:lnTo>
                        <a:pt x="6278" y="5477"/>
                      </a:lnTo>
                      <a:lnTo>
                        <a:pt x="6520" y="5216"/>
                      </a:lnTo>
                      <a:lnTo>
                        <a:pt x="6762" y="4937"/>
                      </a:lnTo>
                      <a:lnTo>
                        <a:pt x="7004" y="4658"/>
                      </a:lnTo>
                      <a:lnTo>
                        <a:pt x="7228" y="4341"/>
                      </a:lnTo>
                      <a:lnTo>
                        <a:pt x="7451" y="4006"/>
                      </a:lnTo>
                      <a:lnTo>
                        <a:pt x="7656" y="3652"/>
                      </a:lnTo>
                      <a:lnTo>
                        <a:pt x="7880" y="3279"/>
                      </a:lnTo>
                      <a:lnTo>
                        <a:pt x="8085" y="2888"/>
                      </a:lnTo>
                      <a:lnTo>
                        <a:pt x="8271" y="2460"/>
                      </a:lnTo>
                      <a:lnTo>
                        <a:pt x="8476" y="2031"/>
                      </a:lnTo>
                      <a:lnTo>
                        <a:pt x="8662" y="1566"/>
                      </a:lnTo>
                      <a:lnTo>
                        <a:pt x="8848" y="1081"/>
                      </a:lnTo>
                      <a:lnTo>
                        <a:pt x="9221" y="38"/>
                      </a:lnTo>
                      <a:lnTo>
                        <a:pt x="8308"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82" name="Google Shape;1441;p39">
                  <a:extLst>
                    <a:ext uri="{FF2B5EF4-FFF2-40B4-BE49-F238E27FC236}">
                      <a16:creationId xmlns:a16="http://schemas.microsoft.com/office/drawing/2014/main" id="{401AAE8D-4C05-F440-AA9F-19029E01520D}"/>
                    </a:ext>
                  </a:extLst>
                </p:cNvPr>
                <p:cNvSpPr/>
                <p:nvPr/>
              </p:nvSpPr>
              <p:spPr>
                <a:xfrm>
                  <a:off x="4841200" y="3909650"/>
                  <a:ext cx="218425" cy="146250"/>
                </a:xfrm>
                <a:custGeom>
                  <a:avLst/>
                  <a:gdLst/>
                  <a:ahLst/>
                  <a:cxnLst/>
                  <a:rect l="l" t="t" r="r" b="b"/>
                  <a:pathLst>
                    <a:path w="8737" h="5850" extrusionOk="0">
                      <a:moveTo>
                        <a:pt x="5831" y="1"/>
                      </a:moveTo>
                      <a:lnTo>
                        <a:pt x="5477" y="19"/>
                      </a:lnTo>
                      <a:lnTo>
                        <a:pt x="5160" y="57"/>
                      </a:lnTo>
                      <a:lnTo>
                        <a:pt x="4843" y="112"/>
                      </a:lnTo>
                      <a:lnTo>
                        <a:pt x="4545" y="168"/>
                      </a:lnTo>
                      <a:lnTo>
                        <a:pt x="4247" y="261"/>
                      </a:lnTo>
                      <a:lnTo>
                        <a:pt x="3968" y="355"/>
                      </a:lnTo>
                      <a:lnTo>
                        <a:pt x="3707" y="448"/>
                      </a:lnTo>
                      <a:lnTo>
                        <a:pt x="3446" y="578"/>
                      </a:lnTo>
                      <a:lnTo>
                        <a:pt x="3204" y="708"/>
                      </a:lnTo>
                      <a:lnTo>
                        <a:pt x="2962" y="876"/>
                      </a:lnTo>
                      <a:lnTo>
                        <a:pt x="2739" y="1044"/>
                      </a:lnTo>
                      <a:lnTo>
                        <a:pt x="2515" y="1230"/>
                      </a:lnTo>
                      <a:lnTo>
                        <a:pt x="2310" y="1454"/>
                      </a:lnTo>
                      <a:lnTo>
                        <a:pt x="2087" y="1677"/>
                      </a:lnTo>
                      <a:lnTo>
                        <a:pt x="1900" y="1919"/>
                      </a:lnTo>
                      <a:lnTo>
                        <a:pt x="1696" y="2180"/>
                      </a:lnTo>
                      <a:lnTo>
                        <a:pt x="1491" y="2478"/>
                      </a:lnTo>
                      <a:lnTo>
                        <a:pt x="1304" y="2776"/>
                      </a:lnTo>
                      <a:lnTo>
                        <a:pt x="1118" y="3111"/>
                      </a:lnTo>
                      <a:lnTo>
                        <a:pt x="746" y="3819"/>
                      </a:lnTo>
                      <a:lnTo>
                        <a:pt x="373" y="4639"/>
                      </a:lnTo>
                      <a:lnTo>
                        <a:pt x="1" y="5533"/>
                      </a:lnTo>
                      <a:lnTo>
                        <a:pt x="1062" y="5663"/>
                      </a:lnTo>
                      <a:lnTo>
                        <a:pt x="1994" y="5756"/>
                      </a:lnTo>
                      <a:lnTo>
                        <a:pt x="2832" y="5831"/>
                      </a:lnTo>
                      <a:lnTo>
                        <a:pt x="3204" y="5849"/>
                      </a:lnTo>
                      <a:lnTo>
                        <a:pt x="3558" y="5849"/>
                      </a:lnTo>
                      <a:lnTo>
                        <a:pt x="3893" y="5831"/>
                      </a:lnTo>
                      <a:lnTo>
                        <a:pt x="4210" y="5812"/>
                      </a:lnTo>
                      <a:lnTo>
                        <a:pt x="4508" y="5775"/>
                      </a:lnTo>
                      <a:lnTo>
                        <a:pt x="4788" y="5719"/>
                      </a:lnTo>
                      <a:lnTo>
                        <a:pt x="5048" y="5663"/>
                      </a:lnTo>
                      <a:lnTo>
                        <a:pt x="5290" y="5570"/>
                      </a:lnTo>
                      <a:lnTo>
                        <a:pt x="5514" y="5477"/>
                      </a:lnTo>
                      <a:lnTo>
                        <a:pt x="5737" y="5346"/>
                      </a:lnTo>
                      <a:lnTo>
                        <a:pt x="5942" y="5197"/>
                      </a:lnTo>
                      <a:lnTo>
                        <a:pt x="6147" y="5048"/>
                      </a:lnTo>
                      <a:lnTo>
                        <a:pt x="6352" y="4862"/>
                      </a:lnTo>
                      <a:lnTo>
                        <a:pt x="6538" y="4657"/>
                      </a:lnTo>
                      <a:lnTo>
                        <a:pt x="6706" y="4434"/>
                      </a:lnTo>
                      <a:lnTo>
                        <a:pt x="6892" y="4173"/>
                      </a:lnTo>
                      <a:lnTo>
                        <a:pt x="7060" y="3894"/>
                      </a:lnTo>
                      <a:lnTo>
                        <a:pt x="7228" y="3596"/>
                      </a:lnTo>
                      <a:lnTo>
                        <a:pt x="7414" y="3279"/>
                      </a:lnTo>
                      <a:lnTo>
                        <a:pt x="7582" y="2925"/>
                      </a:lnTo>
                      <a:lnTo>
                        <a:pt x="7935" y="2124"/>
                      </a:lnTo>
                      <a:lnTo>
                        <a:pt x="8308" y="1211"/>
                      </a:lnTo>
                      <a:lnTo>
                        <a:pt x="8736" y="187"/>
                      </a:lnTo>
                      <a:lnTo>
                        <a:pt x="7805" y="75"/>
                      </a:lnTo>
                      <a:lnTo>
                        <a:pt x="6967" y="19"/>
                      </a:lnTo>
                      <a:lnTo>
                        <a:pt x="6576"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83" name="Google Shape;1442;p39">
                  <a:extLst>
                    <a:ext uri="{FF2B5EF4-FFF2-40B4-BE49-F238E27FC236}">
                      <a16:creationId xmlns:a16="http://schemas.microsoft.com/office/drawing/2014/main" id="{4BBA2C4E-BC46-0C4C-BCB9-374B0D523D95}"/>
                    </a:ext>
                  </a:extLst>
                </p:cNvPr>
                <p:cNvSpPr/>
                <p:nvPr/>
              </p:nvSpPr>
              <p:spPr>
                <a:xfrm>
                  <a:off x="5072175" y="3897550"/>
                  <a:ext cx="212350" cy="170450"/>
                </a:xfrm>
                <a:custGeom>
                  <a:avLst/>
                  <a:gdLst/>
                  <a:ahLst/>
                  <a:cxnLst/>
                  <a:rect l="l" t="t" r="r" b="b"/>
                  <a:pathLst>
                    <a:path w="8494" h="6818" extrusionOk="0">
                      <a:moveTo>
                        <a:pt x="6911" y="0"/>
                      </a:moveTo>
                      <a:lnTo>
                        <a:pt x="6240" y="38"/>
                      </a:lnTo>
                      <a:lnTo>
                        <a:pt x="5924" y="75"/>
                      </a:lnTo>
                      <a:lnTo>
                        <a:pt x="5626" y="112"/>
                      </a:lnTo>
                      <a:lnTo>
                        <a:pt x="5346" y="168"/>
                      </a:lnTo>
                      <a:lnTo>
                        <a:pt x="5085" y="224"/>
                      </a:lnTo>
                      <a:lnTo>
                        <a:pt x="4825" y="298"/>
                      </a:lnTo>
                      <a:lnTo>
                        <a:pt x="4582" y="392"/>
                      </a:lnTo>
                      <a:lnTo>
                        <a:pt x="4340" y="485"/>
                      </a:lnTo>
                      <a:lnTo>
                        <a:pt x="4117" y="596"/>
                      </a:lnTo>
                      <a:lnTo>
                        <a:pt x="3893" y="745"/>
                      </a:lnTo>
                      <a:lnTo>
                        <a:pt x="3688" y="894"/>
                      </a:lnTo>
                      <a:lnTo>
                        <a:pt x="3483" y="1062"/>
                      </a:lnTo>
                      <a:lnTo>
                        <a:pt x="3260" y="1248"/>
                      </a:lnTo>
                      <a:lnTo>
                        <a:pt x="3055" y="1453"/>
                      </a:lnTo>
                      <a:lnTo>
                        <a:pt x="2850" y="1677"/>
                      </a:lnTo>
                      <a:lnTo>
                        <a:pt x="2645" y="1919"/>
                      </a:lnTo>
                      <a:lnTo>
                        <a:pt x="2440" y="2198"/>
                      </a:lnTo>
                      <a:lnTo>
                        <a:pt x="2012" y="2813"/>
                      </a:lnTo>
                      <a:lnTo>
                        <a:pt x="1584" y="3539"/>
                      </a:lnTo>
                      <a:lnTo>
                        <a:pt x="1099" y="4359"/>
                      </a:lnTo>
                      <a:lnTo>
                        <a:pt x="578" y="5309"/>
                      </a:lnTo>
                      <a:lnTo>
                        <a:pt x="0" y="6371"/>
                      </a:lnTo>
                      <a:lnTo>
                        <a:pt x="1043" y="6520"/>
                      </a:lnTo>
                      <a:lnTo>
                        <a:pt x="2012" y="6669"/>
                      </a:lnTo>
                      <a:lnTo>
                        <a:pt x="2478" y="6725"/>
                      </a:lnTo>
                      <a:lnTo>
                        <a:pt x="2943" y="6780"/>
                      </a:lnTo>
                      <a:lnTo>
                        <a:pt x="3409" y="6818"/>
                      </a:lnTo>
                      <a:lnTo>
                        <a:pt x="3856" y="6818"/>
                      </a:lnTo>
                      <a:lnTo>
                        <a:pt x="4117" y="6799"/>
                      </a:lnTo>
                      <a:lnTo>
                        <a:pt x="4378" y="6762"/>
                      </a:lnTo>
                      <a:lnTo>
                        <a:pt x="4657" y="6687"/>
                      </a:lnTo>
                      <a:lnTo>
                        <a:pt x="4936" y="6594"/>
                      </a:lnTo>
                      <a:lnTo>
                        <a:pt x="5197" y="6464"/>
                      </a:lnTo>
                      <a:lnTo>
                        <a:pt x="5421" y="6333"/>
                      </a:lnTo>
                      <a:lnTo>
                        <a:pt x="5514" y="6259"/>
                      </a:lnTo>
                      <a:lnTo>
                        <a:pt x="5607" y="6184"/>
                      </a:lnTo>
                      <a:lnTo>
                        <a:pt x="5663" y="6091"/>
                      </a:lnTo>
                      <a:lnTo>
                        <a:pt x="5719" y="5998"/>
                      </a:lnTo>
                      <a:lnTo>
                        <a:pt x="6110" y="5290"/>
                      </a:lnTo>
                      <a:lnTo>
                        <a:pt x="6464" y="4564"/>
                      </a:lnTo>
                      <a:lnTo>
                        <a:pt x="6818" y="3819"/>
                      </a:lnTo>
                      <a:lnTo>
                        <a:pt x="7153" y="3074"/>
                      </a:lnTo>
                      <a:lnTo>
                        <a:pt x="7805" y="1546"/>
                      </a:lnTo>
                      <a:lnTo>
                        <a:pt x="8494" y="19"/>
                      </a:lnTo>
                      <a:lnTo>
                        <a:pt x="7656"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84" name="Google Shape;1443;p39">
                  <a:extLst>
                    <a:ext uri="{FF2B5EF4-FFF2-40B4-BE49-F238E27FC236}">
                      <a16:creationId xmlns:a16="http://schemas.microsoft.com/office/drawing/2014/main" id="{3C0CD675-DC98-FF4B-8994-0C11B56B4B33}"/>
                    </a:ext>
                  </a:extLst>
                </p:cNvPr>
                <p:cNvSpPr/>
                <p:nvPr/>
              </p:nvSpPr>
              <p:spPr>
                <a:xfrm>
                  <a:off x="1346400" y="3705225"/>
                  <a:ext cx="197000" cy="193275"/>
                </a:xfrm>
                <a:custGeom>
                  <a:avLst/>
                  <a:gdLst/>
                  <a:ahLst/>
                  <a:cxnLst/>
                  <a:rect l="l" t="t" r="r" b="b"/>
                  <a:pathLst>
                    <a:path w="7880" h="7731" extrusionOk="0">
                      <a:moveTo>
                        <a:pt x="7879" y="1"/>
                      </a:moveTo>
                      <a:lnTo>
                        <a:pt x="7395" y="75"/>
                      </a:lnTo>
                      <a:lnTo>
                        <a:pt x="6892" y="131"/>
                      </a:lnTo>
                      <a:lnTo>
                        <a:pt x="6389" y="168"/>
                      </a:lnTo>
                      <a:lnTo>
                        <a:pt x="5905" y="224"/>
                      </a:lnTo>
                      <a:lnTo>
                        <a:pt x="5458" y="299"/>
                      </a:lnTo>
                      <a:lnTo>
                        <a:pt x="5253" y="336"/>
                      </a:lnTo>
                      <a:lnTo>
                        <a:pt x="5048" y="392"/>
                      </a:lnTo>
                      <a:lnTo>
                        <a:pt x="4880" y="466"/>
                      </a:lnTo>
                      <a:lnTo>
                        <a:pt x="4713" y="541"/>
                      </a:lnTo>
                      <a:lnTo>
                        <a:pt x="4582" y="653"/>
                      </a:lnTo>
                      <a:lnTo>
                        <a:pt x="4471" y="764"/>
                      </a:lnTo>
                      <a:lnTo>
                        <a:pt x="4154" y="1155"/>
                      </a:lnTo>
                      <a:lnTo>
                        <a:pt x="3856" y="1565"/>
                      </a:lnTo>
                      <a:lnTo>
                        <a:pt x="3260" y="2385"/>
                      </a:lnTo>
                      <a:lnTo>
                        <a:pt x="2701" y="3223"/>
                      </a:lnTo>
                      <a:lnTo>
                        <a:pt x="2161" y="4061"/>
                      </a:lnTo>
                      <a:lnTo>
                        <a:pt x="1099" y="5812"/>
                      </a:lnTo>
                      <a:lnTo>
                        <a:pt x="559" y="6688"/>
                      </a:lnTo>
                      <a:lnTo>
                        <a:pt x="0" y="7582"/>
                      </a:lnTo>
                      <a:lnTo>
                        <a:pt x="447" y="7637"/>
                      </a:lnTo>
                      <a:lnTo>
                        <a:pt x="876" y="7693"/>
                      </a:lnTo>
                      <a:lnTo>
                        <a:pt x="1285" y="7712"/>
                      </a:lnTo>
                      <a:lnTo>
                        <a:pt x="1677" y="7731"/>
                      </a:lnTo>
                      <a:lnTo>
                        <a:pt x="2068" y="7731"/>
                      </a:lnTo>
                      <a:lnTo>
                        <a:pt x="2422" y="7712"/>
                      </a:lnTo>
                      <a:lnTo>
                        <a:pt x="2776" y="7675"/>
                      </a:lnTo>
                      <a:lnTo>
                        <a:pt x="3111" y="7600"/>
                      </a:lnTo>
                      <a:lnTo>
                        <a:pt x="3446" y="7526"/>
                      </a:lnTo>
                      <a:lnTo>
                        <a:pt x="3763" y="7433"/>
                      </a:lnTo>
                      <a:lnTo>
                        <a:pt x="4061" y="7321"/>
                      </a:lnTo>
                      <a:lnTo>
                        <a:pt x="4340" y="7190"/>
                      </a:lnTo>
                      <a:lnTo>
                        <a:pt x="4620" y="7041"/>
                      </a:lnTo>
                      <a:lnTo>
                        <a:pt x="4880" y="6855"/>
                      </a:lnTo>
                      <a:lnTo>
                        <a:pt x="5141" y="6669"/>
                      </a:lnTo>
                      <a:lnTo>
                        <a:pt x="5383" y="6445"/>
                      </a:lnTo>
                      <a:lnTo>
                        <a:pt x="5607" y="6203"/>
                      </a:lnTo>
                      <a:lnTo>
                        <a:pt x="5830" y="5961"/>
                      </a:lnTo>
                      <a:lnTo>
                        <a:pt x="6035" y="5682"/>
                      </a:lnTo>
                      <a:lnTo>
                        <a:pt x="6240" y="5384"/>
                      </a:lnTo>
                      <a:lnTo>
                        <a:pt x="6426" y="5048"/>
                      </a:lnTo>
                      <a:lnTo>
                        <a:pt x="6594" y="4713"/>
                      </a:lnTo>
                      <a:lnTo>
                        <a:pt x="6762" y="4341"/>
                      </a:lnTo>
                      <a:lnTo>
                        <a:pt x="6929" y="3949"/>
                      </a:lnTo>
                      <a:lnTo>
                        <a:pt x="7078" y="3540"/>
                      </a:lnTo>
                      <a:lnTo>
                        <a:pt x="7209" y="3111"/>
                      </a:lnTo>
                      <a:lnTo>
                        <a:pt x="7339" y="2646"/>
                      </a:lnTo>
                      <a:lnTo>
                        <a:pt x="7469" y="2180"/>
                      </a:lnTo>
                      <a:lnTo>
                        <a:pt x="7581" y="1658"/>
                      </a:lnTo>
                      <a:lnTo>
                        <a:pt x="7674" y="1137"/>
                      </a:lnTo>
                      <a:lnTo>
                        <a:pt x="7786" y="578"/>
                      </a:lnTo>
                      <a:lnTo>
                        <a:pt x="7879"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85" name="Google Shape;1444;p39">
                  <a:extLst>
                    <a:ext uri="{FF2B5EF4-FFF2-40B4-BE49-F238E27FC236}">
                      <a16:creationId xmlns:a16="http://schemas.microsoft.com/office/drawing/2014/main" id="{062D1E88-56BA-6543-A466-2E03FBF5AD30}"/>
                    </a:ext>
                  </a:extLst>
                </p:cNvPr>
                <p:cNvSpPr/>
                <p:nvPr/>
              </p:nvSpPr>
              <p:spPr>
                <a:xfrm>
                  <a:off x="6490125" y="3830500"/>
                  <a:ext cx="228200" cy="187675"/>
                </a:xfrm>
                <a:custGeom>
                  <a:avLst/>
                  <a:gdLst/>
                  <a:ahLst/>
                  <a:cxnLst/>
                  <a:rect l="l" t="t" r="r" b="b"/>
                  <a:pathLst>
                    <a:path w="9128" h="7507" extrusionOk="0">
                      <a:moveTo>
                        <a:pt x="9127" y="0"/>
                      </a:moveTo>
                      <a:lnTo>
                        <a:pt x="8811" y="56"/>
                      </a:lnTo>
                      <a:lnTo>
                        <a:pt x="8475" y="93"/>
                      </a:lnTo>
                      <a:lnTo>
                        <a:pt x="7823" y="149"/>
                      </a:lnTo>
                      <a:lnTo>
                        <a:pt x="7171" y="186"/>
                      </a:lnTo>
                      <a:lnTo>
                        <a:pt x="6538" y="224"/>
                      </a:lnTo>
                      <a:lnTo>
                        <a:pt x="6221" y="261"/>
                      </a:lnTo>
                      <a:lnTo>
                        <a:pt x="5942" y="317"/>
                      </a:lnTo>
                      <a:lnTo>
                        <a:pt x="5663" y="373"/>
                      </a:lnTo>
                      <a:lnTo>
                        <a:pt x="5383" y="429"/>
                      </a:lnTo>
                      <a:lnTo>
                        <a:pt x="5141" y="522"/>
                      </a:lnTo>
                      <a:lnTo>
                        <a:pt x="4918" y="633"/>
                      </a:lnTo>
                      <a:lnTo>
                        <a:pt x="4713" y="745"/>
                      </a:lnTo>
                      <a:lnTo>
                        <a:pt x="4526" y="913"/>
                      </a:lnTo>
                      <a:lnTo>
                        <a:pt x="4191" y="1248"/>
                      </a:lnTo>
                      <a:lnTo>
                        <a:pt x="3874" y="1602"/>
                      </a:lnTo>
                      <a:lnTo>
                        <a:pt x="3558" y="1975"/>
                      </a:lnTo>
                      <a:lnTo>
                        <a:pt x="3260" y="2347"/>
                      </a:lnTo>
                      <a:lnTo>
                        <a:pt x="2962" y="2738"/>
                      </a:lnTo>
                      <a:lnTo>
                        <a:pt x="2682" y="3129"/>
                      </a:lnTo>
                      <a:lnTo>
                        <a:pt x="2124" y="3930"/>
                      </a:lnTo>
                      <a:lnTo>
                        <a:pt x="1583" y="4750"/>
                      </a:lnTo>
                      <a:lnTo>
                        <a:pt x="1062" y="5588"/>
                      </a:lnTo>
                      <a:lnTo>
                        <a:pt x="540" y="6408"/>
                      </a:lnTo>
                      <a:lnTo>
                        <a:pt x="0" y="7209"/>
                      </a:lnTo>
                      <a:lnTo>
                        <a:pt x="335" y="7302"/>
                      </a:lnTo>
                      <a:lnTo>
                        <a:pt x="689" y="7395"/>
                      </a:lnTo>
                      <a:lnTo>
                        <a:pt x="1025" y="7451"/>
                      </a:lnTo>
                      <a:lnTo>
                        <a:pt x="1360" y="7488"/>
                      </a:lnTo>
                      <a:lnTo>
                        <a:pt x="1677" y="7507"/>
                      </a:lnTo>
                      <a:lnTo>
                        <a:pt x="2012" y="7507"/>
                      </a:lnTo>
                      <a:lnTo>
                        <a:pt x="2328" y="7488"/>
                      </a:lnTo>
                      <a:lnTo>
                        <a:pt x="2664" y="7451"/>
                      </a:lnTo>
                      <a:lnTo>
                        <a:pt x="2980" y="7376"/>
                      </a:lnTo>
                      <a:lnTo>
                        <a:pt x="3278" y="7302"/>
                      </a:lnTo>
                      <a:lnTo>
                        <a:pt x="3595" y="7190"/>
                      </a:lnTo>
                      <a:lnTo>
                        <a:pt x="3912" y="7060"/>
                      </a:lnTo>
                      <a:lnTo>
                        <a:pt x="4210" y="6911"/>
                      </a:lnTo>
                      <a:lnTo>
                        <a:pt x="4508" y="6743"/>
                      </a:lnTo>
                      <a:lnTo>
                        <a:pt x="4806" y="6557"/>
                      </a:lnTo>
                      <a:lnTo>
                        <a:pt x="5085" y="6333"/>
                      </a:lnTo>
                      <a:lnTo>
                        <a:pt x="5383" y="6110"/>
                      </a:lnTo>
                      <a:lnTo>
                        <a:pt x="5663" y="5849"/>
                      </a:lnTo>
                      <a:lnTo>
                        <a:pt x="5942" y="5569"/>
                      </a:lnTo>
                      <a:lnTo>
                        <a:pt x="6203" y="5271"/>
                      </a:lnTo>
                      <a:lnTo>
                        <a:pt x="6482" y="4955"/>
                      </a:lnTo>
                      <a:lnTo>
                        <a:pt x="6743" y="4601"/>
                      </a:lnTo>
                      <a:lnTo>
                        <a:pt x="7004" y="4247"/>
                      </a:lnTo>
                      <a:lnTo>
                        <a:pt x="7265" y="3856"/>
                      </a:lnTo>
                      <a:lnTo>
                        <a:pt x="7507" y="3446"/>
                      </a:lnTo>
                      <a:lnTo>
                        <a:pt x="7767" y="3018"/>
                      </a:lnTo>
                      <a:lnTo>
                        <a:pt x="7991" y="2571"/>
                      </a:lnTo>
                      <a:lnTo>
                        <a:pt x="8233" y="2105"/>
                      </a:lnTo>
                      <a:lnTo>
                        <a:pt x="8475" y="1621"/>
                      </a:lnTo>
                      <a:lnTo>
                        <a:pt x="8699" y="1099"/>
                      </a:lnTo>
                      <a:lnTo>
                        <a:pt x="8922" y="559"/>
                      </a:lnTo>
                      <a:lnTo>
                        <a:pt x="9127" y="0"/>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86" name="Google Shape;1445;p39">
                  <a:extLst>
                    <a:ext uri="{FF2B5EF4-FFF2-40B4-BE49-F238E27FC236}">
                      <a16:creationId xmlns:a16="http://schemas.microsoft.com/office/drawing/2014/main" id="{D0808122-BB1A-1547-8FC4-EFFE2DBB398D}"/>
                    </a:ext>
                  </a:extLst>
                </p:cNvPr>
                <p:cNvSpPr/>
                <p:nvPr/>
              </p:nvSpPr>
              <p:spPr>
                <a:xfrm>
                  <a:off x="4285675" y="3845850"/>
                  <a:ext cx="202575" cy="136475"/>
                </a:xfrm>
                <a:custGeom>
                  <a:avLst/>
                  <a:gdLst/>
                  <a:ahLst/>
                  <a:cxnLst/>
                  <a:rect l="l" t="t" r="r" b="b"/>
                  <a:pathLst>
                    <a:path w="8103" h="5459" extrusionOk="0">
                      <a:moveTo>
                        <a:pt x="4917" y="1"/>
                      </a:moveTo>
                      <a:lnTo>
                        <a:pt x="4638" y="19"/>
                      </a:lnTo>
                      <a:lnTo>
                        <a:pt x="4359" y="57"/>
                      </a:lnTo>
                      <a:lnTo>
                        <a:pt x="4079" y="113"/>
                      </a:lnTo>
                      <a:lnTo>
                        <a:pt x="3818" y="187"/>
                      </a:lnTo>
                      <a:lnTo>
                        <a:pt x="3558" y="262"/>
                      </a:lnTo>
                      <a:lnTo>
                        <a:pt x="3316" y="373"/>
                      </a:lnTo>
                      <a:lnTo>
                        <a:pt x="3092" y="504"/>
                      </a:lnTo>
                      <a:lnTo>
                        <a:pt x="2850" y="634"/>
                      </a:lnTo>
                      <a:lnTo>
                        <a:pt x="2626" y="802"/>
                      </a:lnTo>
                      <a:lnTo>
                        <a:pt x="2421" y="988"/>
                      </a:lnTo>
                      <a:lnTo>
                        <a:pt x="2217" y="1174"/>
                      </a:lnTo>
                      <a:lnTo>
                        <a:pt x="2012" y="1398"/>
                      </a:lnTo>
                      <a:lnTo>
                        <a:pt x="1807" y="1640"/>
                      </a:lnTo>
                      <a:lnTo>
                        <a:pt x="1621" y="1901"/>
                      </a:lnTo>
                      <a:lnTo>
                        <a:pt x="1434" y="2180"/>
                      </a:lnTo>
                      <a:lnTo>
                        <a:pt x="1248" y="2478"/>
                      </a:lnTo>
                      <a:lnTo>
                        <a:pt x="1062" y="2813"/>
                      </a:lnTo>
                      <a:lnTo>
                        <a:pt x="875" y="3149"/>
                      </a:lnTo>
                      <a:lnTo>
                        <a:pt x="708" y="3521"/>
                      </a:lnTo>
                      <a:lnTo>
                        <a:pt x="354" y="4304"/>
                      </a:lnTo>
                      <a:lnTo>
                        <a:pt x="0" y="5198"/>
                      </a:lnTo>
                      <a:lnTo>
                        <a:pt x="1099" y="5272"/>
                      </a:lnTo>
                      <a:lnTo>
                        <a:pt x="2049" y="5347"/>
                      </a:lnTo>
                      <a:lnTo>
                        <a:pt x="2850" y="5402"/>
                      </a:lnTo>
                      <a:lnTo>
                        <a:pt x="3520" y="5458"/>
                      </a:lnTo>
                      <a:lnTo>
                        <a:pt x="4340" y="5458"/>
                      </a:lnTo>
                      <a:lnTo>
                        <a:pt x="4564" y="5440"/>
                      </a:lnTo>
                      <a:lnTo>
                        <a:pt x="4768" y="5402"/>
                      </a:lnTo>
                      <a:lnTo>
                        <a:pt x="4973" y="5365"/>
                      </a:lnTo>
                      <a:lnTo>
                        <a:pt x="5141" y="5291"/>
                      </a:lnTo>
                      <a:lnTo>
                        <a:pt x="5309" y="5216"/>
                      </a:lnTo>
                      <a:lnTo>
                        <a:pt x="5476" y="5123"/>
                      </a:lnTo>
                      <a:lnTo>
                        <a:pt x="5625" y="4993"/>
                      </a:lnTo>
                      <a:lnTo>
                        <a:pt x="5756" y="4862"/>
                      </a:lnTo>
                      <a:lnTo>
                        <a:pt x="5905" y="4695"/>
                      </a:lnTo>
                      <a:lnTo>
                        <a:pt x="6035" y="4508"/>
                      </a:lnTo>
                      <a:lnTo>
                        <a:pt x="6184" y="4304"/>
                      </a:lnTo>
                      <a:lnTo>
                        <a:pt x="6482" y="3819"/>
                      </a:lnTo>
                      <a:lnTo>
                        <a:pt x="6799" y="3205"/>
                      </a:lnTo>
                      <a:lnTo>
                        <a:pt x="7171" y="2460"/>
                      </a:lnTo>
                      <a:lnTo>
                        <a:pt x="8103" y="578"/>
                      </a:lnTo>
                      <a:lnTo>
                        <a:pt x="7302" y="336"/>
                      </a:lnTo>
                      <a:lnTo>
                        <a:pt x="6929" y="243"/>
                      </a:lnTo>
                      <a:lnTo>
                        <a:pt x="6557" y="168"/>
                      </a:lnTo>
                      <a:lnTo>
                        <a:pt x="6203" y="113"/>
                      </a:lnTo>
                      <a:lnTo>
                        <a:pt x="5867" y="57"/>
                      </a:lnTo>
                      <a:lnTo>
                        <a:pt x="5551" y="19"/>
                      </a:lnTo>
                      <a:lnTo>
                        <a:pt x="5234"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87" name="Google Shape;1446;p39">
                  <a:extLst>
                    <a:ext uri="{FF2B5EF4-FFF2-40B4-BE49-F238E27FC236}">
                      <a16:creationId xmlns:a16="http://schemas.microsoft.com/office/drawing/2014/main" id="{4167151C-CCE5-3246-9E7E-81D25A5D32F2}"/>
                    </a:ext>
                  </a:extLst>
                </p:cNvPr>
                <p:cNvSpPr/>
                <p:nvPr/>
              </p:nvSpPr>
              <p:spPr>
                <a:xfrm>
                  <a:off x="1792975" y="3697775"/>
                  <a:ext cx="201650" cy="171400"/>
                </a:xfrm>
                <a:custGeom>
                  <a:avLst/>
                  <a:gdLst/>
                  <a:ahLst/>
                  <a:cxnLst/>
                  <a:rect l="l" t="t" r="r" b="b"/>
                  <a:pathLst>
                    <a:path w="8066" h="6856" extrusionOk="0">
                      <a:moveTo>
                        <a:pt x="8065" y="1"/>
                      </a:moveTo>
                      <a:lnTo>
                        <a:pt x="7562" y="94"/>
                      </a:lnTo>
                      <a:lnTo>
                        <a:pt x="7022" y="131"/>
                      </a:lnTo>
                      <a:lnTo>
                        <a:pt x="6501" y="187"/>
                      </a:lnTo>
                      <a:lnTo>
                        <a:pt x="5979" y="243"/>
                      </a:lnTo>
                      <a:lnTo>
                        <a:pt x="5495" y="299"/>
                      </a:lnTo>
                      <a:lnTo>
                        <a:pt x="5271" y="354"/>
                      </a:lnTo>
                      <a:lnTo>
                        <a:pt x="5048" y="410"/>
                      </a:lnTo>
                      <a:lnTo>
                        <a:pt x="4862" y="485"/>
                      </a:lnTo>
                      <a:lnTo>
                        <a:pt x="4675" y="578"/>
                      </a:lnTo>
                      <a:lnTo>
                        <a:pt x="4508" y="690"/>
                      </a:lnTo>
                      <a:lnTo>
                        <a:pt x="4377" y="820"/>
                      </a:lnTo>
                      <a:lnTo>
                        <a:pt x="4061" y="1137"/>
                      </a:lnTo>
                      <a:lnTo>
                        <a:pt x="3781" y="1453"/>
                      </a:lnTo>
                      <a:lnTo>
                        <a:pt x="3502" y="1789"/>
                      </a:lnTo>
                      <a:lnTo>
                        <a:pt x="3222" y="2143"/>
                      </a:lnTo>
                      <a:lnTo>
                        <a:pt x="2682" y="2850"/>
                      </a:lnTo>
                      <a:lnTo>
                        <a:pt x="2161" y="3595"/>
                      </a:lnTo>
                      <a:lnTo>
                        <a:pt x="1118" y="5179"/>
                      </a:lnTo>
                      <a:lnTo>
                        <a:pt x="577" y="5998"/>
                      </a:lnTo>
                      <a:lnTo>
                        <a:pt x="0" y="6837"/>
                      </a:lnTo>
                      <a:lnTo>
                        <a:pt x="987" y="6855"/>
                      </a:lnTo>
                      <a:lnTo>
                        <a:pt x="1900" y="6837"/>
                      </a:lnTo>
                      <a:lnTo>
                        <a:pt x="2328" y="6799"/>
                      </a:lnTo>
                      <a:lnTo>
                        <a:pt x="2720" y="6762"/>
                      </a:lnTo>
                      <a:lnTo>
                        <a:pt x="3092" y="6725"/>
                      </a:lnTo>
                      <a:lnTo>
                        <a:pt x="3446" y="6650"/>
                      </a:lnTo>
                      <a:lnTo>
                        <a:pt x="3800" y="6594"/>
                      </a:lnTo>
                      <a:lnTo>
                        <a:pt x="4117" y="6501"/>
                      </a:lnTo>
                      <a:lnTo>
                        <a:pt x="4415" y="6408"/>
                      </a:lnTo>
                      <a:lnTo>
                        <a:pt x="4713" y="6296"/>
                      </a:lnTo>
                      <a:lnTo>
                        <a:pt x="4973" y="6166"/>
                      </a:lnTo>
                      <a:lnTo>
                        <a:pt x="5234" y="6017"/>
                      </a:lnTo>
                      <a:lnTo>
                        <a:pt x="5476" y="5849"/>
                      </a:lnTo>
                      <a:lnTo>
                        <a:pt x="5700" y="5682"/>
                      </a:lnTo>
                      <a:lnTo>
                        <a:pt x="5923" y="5477"/>
                      </a:lnTo>
                      <a:lnTo>
                        <a:pt x="6110" y="5272"/>
                      </a:lnTo>
                      <a:lnTo>
                        <a:pt x="6314" y="5030"/>
                      </a:lnTo>
                      <a:lnTo>
                        <a:pt x="6482" y="4788"/>
                      </a:lnTo>
                      <a:lnTo>
                        <a:pt x="6650" y="4508"/>
                      </a:lnTo>
                      <a:lnTo>
                        <a:pt x="6817" y="4210"/>
                      </a:lnTo>
                      <a:lnTo>
                        <a:pt x="6966" y="3894"/>
                      </a:lnTo>
                      <a:lnTo>
                        <a:pt x="7115" y="3558"/>
                      </a:lnTo>
                      <a:lnTo>
                        <a:pt x="7246" y="3204"/>
                      </a:lnTo>
                      <a:lnTo>
                        <a:pt x="7376" y="2832"/>
                      </a:lnTo>
                      <a:lnTo>
                        <a:pt x="7507" y="2422"/>
                      </a:lnTo>
                      <a:lnTo>
                        <a:pt x="7618" y="1994"/>
                      </a:lnTo>
                      <a:lnTo>
                        <a:pt x="7860" y="1044"/>
                      </a:lnTo>
                      <a:lnTo>
                        <a:pt x="8065"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sp>
              <p:nvSpPr>
                <p:cNvPr id="88" name="Google Shape;1447;p39">
                  <a:extLst>
                    <a:ext uri="{FF2B5EF4-FFF2-40B4-BE49-F238E27FC236}">
                      <a16:creationId xmlns:a16="http://schemas.microsoft.com/office/drawing/2014/main" id="{27D207AC-B767-0C4A-B10F-654E13E5FA26}"/>
                    </a:ext>
                  </a:extLst>
                </p:cNvPr>
                <p:cNvSpPr/>
                <p:nvPr/>
              </p:nvSpPr>
              <p:spPr>
                <a:xfrm>
                  <a:off x="6046350" y="3876125"/>
                  <a:ext cx="207225" cy="152775"/>
                </a:xfrm>
                <a:custGeom>
                  <a:avLst/>
                  <a:gdLst/>
                  <a:ahLst/>
                  <a:cxnLst/>
                  <a:rect l="l" t="t" r="r" b="b"/>
                  <a:pathLst>
                    <a:path w="8289" h="6111" extrusionOk="0">
                      <a:moveTo>
                        <a:pt x="6687" y="1"/>
                      </a:moveTo>
                      <a:lnTo>
                        <a:pt x="6333" y="38"/>
                      </a:lnTo>
                      <a:lnTo>
                        <a:pt x="6016" y="94"/>
                      </a:lnTo>
                      <a:lnTo>
                        <a:pt x="5700" y="187"/>
                      </a:lnTo>
                      <a:lnTo>
                        <a:pt x="5402" y="280"/>
                      </a:lnTo>
                      <a:lnTo>
                        <a:pt x="5122" y="410"/>
                      </a:lnTo>
                      <a:lnTo>
                        <a:pt x="4843" y="559"/>
                      </a:lnTo>
                      <a:lnTo>
                        <a:pt x="4601" y="727"/>
                      </a:lnTo>
                      <a:lnTo>
                        <a:pt x="4359" y="913"/>
                      </a:lnTo>
                      <a:lnTo>
                        <a:pt x="4117" y="1118"/>
                      </a:lnTo>
                      <a:lnTo>
                        <a:pt x="3893" y="1323"/>
                      </a:lnTo>
                      <a:lnTo>
                        <a:pt x="3669" y="1547"/>
                      </a:lnTo>
                      <a:lnTo>
                        <a:pt x="3465" y="1789"/>
                      </a:lnTo>
                      <a:lnTo>
                        <a:pt x="3055" y="2292"/>
                      </a:lnTo>
                      <a:lnTo>
                        <a:pt x="2664" y="2832"/>
                      </a:lnTo>
                      <a:lnTo>
                        <a:pt x="1863" y="3949"/>
                      </a:lnTo>
                      <a:lnTo>
                        <a:pt x="1453" y="4508"/>
                      </a:lnTo>
                      <a:lnTo>
                        <a:pt x="1006" y="5048"/>
                      </a:lnTo>
                      <a:lnTo>
                        <a:pt x="764" y="5328"/>
                      </a:lnTo>
                      <a:lnTo>
                        <a:pt x="522" y="5570"/>
                      </a:lnTo>
                      <a:lnTo>
                        <a:pt x="261" y="5831"/>
                      </a:lnTo>
                      <a:lnTo>
                        <a:pt x="0" y="6054"/>
                      </a:lnTo>
                      <a:lnTo>
                        <a:pt x="428" y="6091"/>
                      </a:lnTo>
                      <a:lnTo>
                        <a:pt x="838" y="6110"/>
                      </a:lnTo>
                      <a:lnTo>
                        <a:pt x="1229" y="6110"/>
                      </a:lnTo>
                      <a:lnTo>
                        <a:pt x="1621" y="6091"/>
                      </a:lnTo>
                      <a:lnTo>
                        <a:pt x="1993" y="6073"/>
                      </a:lnTo>
                      <a:lnTo>
                        <a:pt x="2347" y="6036"/>
                      </a:lnTo>
                      <a:lnTo>
                        <a:pt x="2701" y="5980"/>
                      </a:lnTo>
                      <a:lnTo>
                        <a:pt x="3036" y="5924"/>
                      </a:lnTo>
                      <a:lnTo>
                        <a:pt x="3371" y="5849"/>
                      </a:lnTo>
                      <a:lnTo>
                        <a:pt x="3688" y="5756"/>
                      </a:lnTo>
                      <a:lnTo>
                        <a:pt x="3986" y="5644"/>
                      </a:lnTo>
                      <a:lnTo>
                        <a:pt x="4284" y="5533"/>
                      </a:lnTo>
                      <a:lnTo>
                        <a:pt x="4564" y="5402"/>
                      </a:lnTo>
                      <a:lnTo>
                        <a:pt x="4843" y="5253"/>
                      </a:lnTo>
                      <a:lnTo>
                        <a:pt x="5104" y="5086"/>
                      </a:lnTo>
                      <a:lnTo>
                        <a:pt x="5346" y="4918"/>
                      </a:lnTo>
                      <a:lnTo>
                        <a:pt x="5588" y="4732"/>
                      </a:lnTo>
                      <a:lnTo>
                        <a:pt x="5830" y="4527"/>
                      </a:lnTo>
                      <a:lnTo>
                        <a:pt x="6054" y="4303"/>
                      </a:lnTo>
                      <a:lnTo>
                        <a:pt x="6277" y="4080"/>
                      </a:lnTo>
                      <a:lnTo>
                        <a:pt x="6482" y="3838"/>
                      </a:lnTo>
                      <a:lnTo>
                        <a:pt x="6668" y="3577"/>
                      </a:lnTo>
                      <a:lnTo>
                        <a:pt x="6873" y="3297"/>
                      </a:lnTo>
                      <a:lnTo>
                        <a:pt x="7060" y="2999"/>
                      </a:lnTo>
                      <a:lnTo>
                        <a:pt x="7227" y="2701"/>
                      </a:lnTo>
                      <a:lnTo>
                        <a:pt x="7395" y="2385"/>
                      </a:lnTo>
                      <a:lnTo>
                        <a:pt x="7562" y="2049"/>
                      </a:lnTo>
                      <a:lnTo>
                        <a:pt x="7730" y="1696"/>
                      </a:lnTo>
                      <a:lnTo>
                        <a:pt x="7879" y="1342"/>
                      </a:lnTo>
                      <a:lnTo>
                        <a:pt x="8009" y="950"/>
                      </a:lnTo>
                      <a:lnTo>
                        <a:pt x="8289" y="150"/>
                      </a:lnTo>
                      <a:lnTo>
                        <a:pt x="7860" y="56"/>
                      </a:lnTo>
                      <a:lnTo>
                        <a:pt x="7451" y="19"/>
                      </a:lnTo>
                      <a:lnTo>
                        <a:pt x="7060" y="1"/>
                      </a:lnTo>
                      <a:close/>
                    </a:path>
                  </a:pathLst>
                </a:custGeom>
                <a:solidFill>
                  <a:srgbClr val="FFFFFF"/>
                </a:solidFill>
                <a:ln>
                  <a:noFill/>
                </a:ln>
              </p:spPr>
              <p:txBody>
                <a:bodyPr spcFirstLastPara="1" wrap="square" lIns="182850" tIns="182850" rIns="182850" bIns="182850" anchor="ctr" anchorCtr="0">
                  <a:noAutofit/>
                </a:bodyPr>
                <a:lstStyle/>
                <a:p>
                  <a:endParaRPr sz="3600"/>
                </a:p>
              </p:txBody>
            </p:sp>
          </p:grpSp>
          <p:sp>
            <p:nvSpPr>
              <p:cNvPr id="4" name="TextBox 3">
                <a:extLst>
                  <a:ext uri="{FF2B5EF4-FFF2-40B4-BE49-F238E27FC236}">
                    <a16:creationId xmlns:a16="http://schemas.microsoft.com/office/drawing/2014/main" id="{2EC58213-F261-B843-9506-28F62B5586A2}"/>
                  </a:ext>
                </a:extLst>
              </p:cNvPr>
              <p:cNvSpPr txBox="1"/>
              <p:nvPr/>
            </p:nvSpPr>
            <p:spPr>
              <a:xfrm>
                <a:off x="9727563" y="2099190"/>
                <a:ext cx="1480527" cy="430887"/>
              </a:xfrm>
              <a:prstGeom prst="rect">
                <a:avLst/>
              </a:prstGeom>
              <a:noFill/>
            </p:spPr>
            <p:txBody>
              <a:bodyPr wrap="square" rtlCol="0">
                <a:spAutoFit/>
              </a:bodyPr>
              <a:lstStyle/>
              <a:p>
                <a:r>
                  <a:rPr lang="en-CO" sz="3600" dirty="0"/>
                  <a:t>Flexible</a:t>
                </a:r>
              </a:p>
            </p:txBody>
          </p:sp>
        </p:grpSp>
      </p:grpSp>
      <p:sp>
        <p:nvSpPr>
          <p:cNvPr id="21" name="TextBox 20">
            <a:extLst>
              <a:ext uri="{FF2B5EF4-FFF2-40B4-BE49-F238E27FC236}">
                <a16:creationId xmlns:a16="http://schemas.microsoft.com/office/drawing/2014/main" id="{FFB4429F-3FD4-9143-AE1B-450CD8BABB12}"/>
              </a:ext>
            </a:extLst>
          </p:cNvPr>
          <p:cNvSpPr txBox="1"/>
          <p:nvPr/>
        </p:nvSpPr>
        <p:spPr>
          <a:xfrm>
            <a:off x="15347415" y="9560455"/>
            <a:ext cx="2959923" cy="461665"/>
          </a:xfrm>
          <a:prstGeom prst="rect">
            <a:avLst/>
          </a:prstGeom>
          <a:noFill/>
        </p:spPr>
        <p:txBody>
          <a:bodyPr wrap="square" rtlCol="0">
            <a:spAutoFit/>
          </a:bodyPr>
          <a:lstStyle/>
          <a:p>
            <a:r>
              <a:rPr lang="en-CO" sz="2400" dirty="0"/>
              <a:t>Beatty, B. T. (</a:t>
            </a:r>
            <a:r>
              <a:rPr lang="en-US" sz="2400" dirty="0"/>
              <a:t>2019)</a:t>
            </a:r>
            <a:endParaRPr lang="en-CO" sz="2400" dirty="0"/>
          </a:p>
        </p:txBody>
      </p:sp>
      <p:grpSp>
        <p:nvGrpSpPr>
          <p:cNvPr id="105" name="Group 104">
            <a:extLst>
              <a:ext uri="{FF2B5EF4-FFF2-40B4-BE49-F238E27FC236}">
                <a16:creationId xmlns:a16="http://schemas.microsoft.com/office/drawing/2014/main" id="{49A46B3C-5D2D-4078-8D58-CA17F894BA52}"/>
              </a:ext>
            </a:extLst>
          </p:cNvPr>
          <p:cNvGrpSpPr/>
          <p:nvPr/>
        </p:nvGrpSpPr>
        <p:grpSpPr>
          <a:xfrm>
            <a:off x="7155009" y="4551660"/>
            <a:ext cx="3408948" cy="1629863"/>
            <a:chOff x="6271196" y="4386736"/>
            <a:chExt cx="2254400" cy="900956"/>
          </a:xfrm>
        </p:grpSpPr>
        <p:sp>
          <p:nvSpPr>
            <p:cNvPr id="107" name="Google Shape;1282;p37">
              <a:extLst>
                <a:ext uri="{FF2B5EF4-FFF2-40B4-BE49-F238E27FC236}">
                  <a16:creationId xmlns:a16="http://schemas.microsoft.com/office/drawing/2014/main" id="{6E7D31CC-5C38-4873-94FE-0B2F59E6826D}"/>
                </a:ext>
              </a:extLst>
            </p:cNvPr>
            <p:cNvSpPr/>
            <p:nvPr/>
          </p:nvSpPr>
          <p:spPr>
            <a:xfrm>
              <a:off x="6490233" y="4475701"/>
              <a:ext cx="1904323" cy="811991"/>
            </a:xfrm>
            <a:custGeom>
              <a:avLst/>
              <a:gdLst/>
              <a:ahLst/>
              <a:cxnLst/>
              <a:rect l="l" t="t" r="r" b="b"/>
              <a:pathLst>
                <a:path w="83817" h="35739" extrusionOk="0">
                  <a:moveTo>
                    <a:pt x="52642" y="1"/>
                  </a:moveTo>
                  <a:lnTo>
                    <a:pt x="49919" y="45"/>
                  </a:lnTo>
                  <a:lnTo>
                    <a:pt x="47874" y="197"/>
                  </a:lnTo>
                  <a:lnTo>
                    <a:pt x="46516" y="340"/>
                  </a:lnTo>
                  <a:lnTo>
                    <a:pt x="45829" y="438"/>
                  </a:lnTo>
                  <a:lnTo>
                    <a:pt x="45150" y="537"/>
                  </a:lnTo>
                  <a:lnTo>
                    <a:pt x="43793" y="688"/>
                  </a:lnTo>
                  <a:lnTo>
                    <a:pt x="42418" y="804"/>
                  </a:lnTo>
                  <a:lnTo>
                    <a:pt x="41051" y="867"/>
                  </a:lnTo>
                  <a:lnTo>
                    <a:pt x="40364" y="876"/>
                  </a:lnTo>
                  <a:lnTo>
                    <a:pt x="39346" y="876"/>
                  </a:lnTo>
                  <a:lnTo>
                    <a:pt x="37319" y="813"/>
                  </a:lnTo>
                  <a:lnTo>
                    <a:pt x="35291" y="724"/>
                  </a:lnTo>
                  <a:lnTo>
                    <a:pt x="33264" y="688"/>
                  </a:lnTo>
                  <a:lnTo>
                    <a:pt x="32246" y="706"/>
                  </a:lnTo>
                  <a:lnTo>
                    <a:pt x="30809" y="760"/>
                  </a:lnTo>
                  <a:lnTo>
                    <a:pt x="27915" y="903"/>
                  </a:lnTo>
                  <a:lnTo>
                    <a:pt x="23584" y="1188"/>
                  </a:lnTo>
                  <a:lnTo>
                    <a:pt x="20700" y="1403"/>
                  </a:lnTo>
                  <a:lnTo>
                    <a:pt x="17646" y="1653"/>
                  </a:lnTo>
                  <a:lnTo>
                    <a:pt x="11538" y="2206"/>
                  </a:lnTo>
                  <a:lnTo>
                    <a:pt x="8475" y="2501"/>
                  </a:lnTo>
                  <a:lnTo>
                    <a:pt x="7984" y="2564"/>
                  </a:lnTo>
                  <a:lnTo>
                    <a:pt x="7019" y="2787"/>
                  </a:lnTo>
                  <a:lnTo>
                    <a:pt x="6099" y="3135"/>
                  </a:lnTo>
                  <a:lnTo>
                    <a:pt x="5206" y="3591"/>
                  </a:lnTo>
                  <a:lnTo>
                    <a:pt x="4769" y="3858"/>
                  </a:lnTo>
                  <a:lnTo>
                    <a:pt x="4278" y="4189"/>
                  </a:lnTo>
                  <a:lnTo>
                    <a:pt x="3403" y="4921"/>
                  </a:lnTo>
                  <a:lnTo>
                    <a:pt x="2652" y="5734"/>
                  </a:lnTo>
                  <a:lnTo>
                    <a:pt x="2018" y="6609"/>
                  </a:lnTo>
                  <a:lnTo>
                    <a:pt x="1492" y="7547"/>
                  </a:lnTo>
                  <a:lnTo>
                    <a:pt x="1054" y="8538"/>
                  </a:lnTo>
                  <a:lnTo>
                    <a:pt x="706" y="9574"/>
                  </a:lnTo>
                  <a:lnTo>
                    <a:pt x="429" y="10645"/>
                  </a:lnTo>
                  <a:lnTo>
                    <a:pt x="313" y="11199"/>
                  </a:lnTo>
                  <a:lnTo>
                    <a:pt x="215" y="11770"/>
                  </a:lnTo>
                  <a:lnTo>
                    <a:pt x="98" y="12940"/>
                  </a:lnTo>
                  <a:lnTo>
                    <a:pt x="63" y="14119"/>
                  </a:lnTo>
                  <a:lnTo>
                    <a:pt x="98" y="15298"/>
                  </a:lnTo>
                  <a:lnTo>
                    <a:pt x="125" y="15887"/>
                  </a:lnTo>
                  <a:lnTo>
                    <a:pt x="143" y="16351"/>
                  </a:lnTo>
                  <a:lnTo>
                    <a:pt x="143" y="17289"/>
                  </a:lnTo>
                  <a:lnTo>
                    <a:pt x="72" y="18700"/>
                  </a:lnTo>
                  <a:lnTo>
                    <a:pt x="9" y="20102"/>
                  </a:lnTo>
                  <a:lnTo>
                    <a:pt x="0" y="21049"/>
                  </a:lnTo>
                  <a:lnTo>
                    <a:pt x="45" y="21986"/>
                  </a:lnTo>
                  <a:lnTo>
                    <a:pt x="170" y="22933"/>
                  </a:lnTo>
                  <a:lnTo>
                    <a:pt x="268" y="23406"/>
                  </a:lnTo>
                  <a:lnTo>
                    <a:pt x="429" y="24049"/>
                  </a:lnTo>
                  <a:lnTo>
                    <a:pt x="777" y="25317"/>
                  </a:lnTo>
                  <a:lnTo>
                    <a:pt x="1170" y="26558"/>
                  </a:lnTo>
                  <a:lnTo>
                    <a:pt x="1608" y="27782"/>
                  </a:lnTo>
                  <a:lnTo>
                    <a:pt x="2117" y="28969"/>
                  </a:lnTo>
                  <a:lnTo>
                    <a:pt x="2697" y="30121"/>
                  </a:lnTo>
                  <a:lnTo>
                    <a:pt x="3358" y="31247"/>
                  </a:lnTo>
                  <a:lnTo>
                    <a:pt x="4099" y="32327"/>
                  </a:lnTo>
                  <a:lnTo>
                    <a:pt x="4510" y="32845"/>
                  </a:lnTo>
                  <a:lnTo>
                    <a:pt x="4715" y="33086"/>
                  </a:lnTo>
                  <a:lnTo>
                    <a:pt x="5153" y="33551"/>
                  </a:lnTo>
                  <a:lnTo>
                    <a:pt x="5626" y="33979"/>
                  </a:lnTo>
                  <a:lnTo>
                    <a:pt x="6135" y="34363"/>
                  </a:lnTo>
                  <a:lnTo>
                    <a:pt x="6394" y="34533"/>
                  </a:lnTo>
                  <a:lnTo>
                    <a:pt x="6635" y="34685"/>
                  </a:lnTo>
                  <a:lnTo>
                    <a:pt x="7126" y="34935"/>
                  </a:lnTo>
                  <a:lnTo>
                    <a:pt x="7635" y="35149"/>
                  </a:lnTo>
                  <a:lnTo>
                    <a:pt x="8153" y="35319"/>
                  </a:lnTo>
                  <a:lnTo>
                    <a:pt x="8957" y="35497"/>
                  </a:lnTo>
                  <a:lnTo>
                    <a:pt x="10055" y="35613"/>
                  </a:lnTo>
                  <a:lnTo>
                    <a:pt x="10618" y="35622"/>
                  </a:lnTo>
                  <a:lnTo>
                    <a:pt x="18325" y="35622"/>
                  </a:lnTo>
                  <a:lnTo>
                    <a:pt x="26031" y="35631"/>
                  </a:lnTo>
                  <a:lnTo>
                    <a:pt x="26978" y="35649"/>
                  </a:lnTo>
                  <a:lnTo>
                    <a:pt x="28862" y="35738"/>
                  </a:lnTo>
                  <a:lnTo>
                    <a:pt x="29808" y="35729"/>
                  </a:lnTo>
                  <a:lnTo>
                    <a:pt x="35649" y="35533"/>
                  </a:lnTo>
                  <a:lnTo>
                    <a:pt x="41489" y="35319"/>
                  </a:lnTo>
                  <a:lnTo>
                    <a:pt x="44882" y="35211"/>
                  </a:lnTo>
                  <a:lnTo>
                    <a:pt x="48267" y="35069"/>
                  </a:lnTo>
                  <a:lnTo>
                    <a:pt x="49722" y="34970"/>
                  </a:lnTo>
                  <a:lnTo>
                    <a:pt x="51910" y="34774"/>
                  </a:lnTo>
                  <a:lnTo>
                    <a:pt x="53366" y="34676"/>
                  </a:lnTo>
                  <a:lnTo>
                    <a:pt x="54098" y="34658"/>
                  </a:lnTo>
                  <a:lnTo>
                    <a:pt x="57179" y="34622"/>
                  </a:lnTo>
                  <a:lnTo>
                    <a:pt x="63349" y="34631"/>
                  </a:lnTo>
                  <a:lnTo>
                    <a:pt x="66439" y="34631"/>
                  </a:lnTo>
                  <a:lnTo>
                    <a:pt x="67707" y="34640"/>
                  </a:lnTo>
                  <a:lnTo>
                    <a:pt x="70252" y="34667"/>
                  </a:lnTo>
                  <a:lnTo>
                    <a:pt x="72154" y="34604"/>
                  </a:lnTo>
                  <a:lnTo>
                    <a:pt x="73414" y="34488"/>
                  </a:lnTo>
                  <a:lnTo>
                    <a:pt x="74664" y="34283"/>
                  </a:lnTo>
                  <a:lnTo>
                    <a:pt x="75914" y="33979"/>
                  </a:lnTo>
                  <a:lnTo>
                    <a:pt x="76530" y="33774"/>
                  </a:lnTo>
                  <a:lnTo>
                    <a:pt x="76905" y="33640"/>
                  </a:lnTo>
                  <a:lnTo>
                    <a:pt x="77637" y="33345"/>
                  </a:lnTo>
                  <a:lnTo>
                    <a:pt x="78307" y="32979"/>
                  </a:lnTo>
                  <a:lnTo>
                    <a:pt x="78763" y="32622"/>
                  </a:lnTo>
                  <a:lnTo>
                    <a:pt x="79030" y="32336"/>
                  </a:lnTo>
                  <a:lnTo>
                    <a:pt x="79147" y="32166"/>
                  </a:lnTo>
                  <a:lnTo>
                    <a:pt x="80522" y="30184"/>
                  </a:lnTo>
                  <a:lnTo>
                    <a:pt x="81861" y="28175"/>
                  </a:lnTo>
                  <a:lnTo>
                    <a:pt x="82272" y="27576"/>
                  </a:lnTo>
                  <a:lnTo>
                    <a:pt x="82879" y="26666"/>
                  </a:lnTo>
                  <a:lnTo>
                    <a:pt x="83210" y="26032"/>
                  </a:lnTo>
                  <a:lnTo>
                    <a:pt x="83335" y="25701"/>
                  </a:lnTo>
                  <a:lnTo>
                    <a:pt x="83460" y="25290"/>
                  </a:lnTo>
                  <a:lnTo>
                    <a:pt x="83638" y="24460"/>
                  </a:lnTo>
                  <a:lnTo>
                    <a:pt x="83754" y="23612"/>
                  </a:lnTo>
                  <a:lnTo>
                    <a:pt x="83817" y="22754"/>
                  </a:lnTo>
                  <a:lnTo>
                    <a:pt x="83817" y="22335"/>
                  </a:lnTo>
                  <a:lnTo>
                    <a:pt x="83808" y="20906"/>
                  </a:lnTo>
                  <a:lnTo>
                    <a:pt x="83656" y="18057"/>
                  </a:lnTo>
                  <a:lnTo>
                    <a:pt x="83558" y="16637"/>
                  </a:lnTo>
                  <a:lnTo>
                    <a:pt x="83406" y="14628"/>
                  </a:lnTo>
                  <a:lnTo>
                    <a:pt x="83067" y="10610"/>
                  </a:lnTo>
                  <a:lnTo>
                    <a:pt x="82826" y="8609"/>
                  </a:lnTo>
                  <a:lnTo>
                    <a:pt x="82781" y="8270"/>
                  </a:lnTo>
                  <a:lnTo>
                    <a:pt x="82656" y="7609"/>
                  </a:lnTo>
                  <a:lnTo>
                    <a:pt x="82477" y="6966"/>
                  </a:lnTo>
                  <a:lnTo>
                    <a:pt x="82245" y="6341"/>
                  </a:lnTo>
                  <a:lnTo>
                    <a:pt x="81968" y="5734"/>
                  </a:lnTo>
                  <a:lnTo>
                    <a:pt x="81620" y="5162"/>
                  </a:lnTo>
                  <a:lnTo>
                    <a:pt x="81209" y="4618"/>
                  </a:lnTo>
                  <a:lnTo>
                    <a:pt x="80736" y="4109"/>
                  </a:lnTo>
                  <a:lnTo>
                    <a:pt x="80468" y="3867"/>
                  </a:lnTo>
                  <a:lnTo>
                    <a:pt x="79950" y="3439"/>
                  </a:lnTo>
                  <a:lnTo>
                    <a:pt x="79138" y="2876"/>
                  </a:lnTo>
                  <a:lnTo>
                    <a:pt x="78584" y="2537"/>
                  </a:lnTo>
                  <a:lnTo>
                    <a:pt x="78004" y="2242"/>
                  </a:lnTo>
                  <a:lnTo>
                    <a:pt x="77396" y="2001"/>
                  </a:lnTo>
                  <a:lnTo>
                    <a:pt x="76780" y="1796"/>
                  </a:lnTo>
                  <a:lnTo>
                    <a:pt x="76128" y="1653"/>
                  </a:lnTo>
                  <a:lnTo>
                    <a:pt x="75789" y="1599"/>
                  </a:lnTo>
                  <a:lnTo>
                    <a:pt x="74941" y="1483"/>
                  </a:lnTo>
                  <a:lnTo>
                    <a:pt x="73244" y="1278"/>
                  </a:lnTo>
                  <a:lnTo>
                    <a:pt x="72396" y="1206"/>
                  </a:lnTo>
                  <a:lnTo>
                    <a:pt x="68484" y="921"/>
                  </a:lnTo>
                  <a:lnTo>
                    <a:pt x="60653" y="376"/>
                  </a:lnTo>
                  <a:lnTo>
                    <a:pt x="56732" y="144"/>
                  </a:lnTo>
                  <a:lnTo>
                    <a:pt x="55366" y="72"/>
                  </a:lnTo>
                  <a:lnTo>
                    <a:pt x="52642" y="1"/>
                  </a:lnTo>
                  <a:close/>
                </a:path>
              </a:pathLst>
            </a:custGeom>
            <a:solidFill>
              <a:srgbClr val="B4E6F1"/>
            </a:solidFill>
            <a:ln>
              <a:noFill/>
            </a:ln>
          </p:spPr>
          <p:txBody>
            <a:bodyPr spcFirstLastPara="1" wrap="square" lIns="182850" tIns="182850" rIns="182850" bIns="182850" anchor="ctr" anchorCtr="0">
              <a:noAutofit/>
            </a:bodyPr>
            <a:lstStyle/>
            <a:p>
              <a:endParaRPr sz="3600"/>
            </a:p>
          </p:txBody>
        </p:sp>
        <p:sp>
          <p:nvSpPr>
            <p:cNvPr id="108" name="Google Shape;1297;p37">
              <a:extLst>
                <a:ext uri="{FF2B5EF4-FFF2-40B4-BE49-F238E27FC236}">
                  <a16:creationId xmlns:a16="http://schemas.microsoft.com/office/drawing/2014/main" id="{004D97EB-1309-4330-9E53-B9A16ABDECE7}"/>
                </a:ext>
              </a:extLst>
            </p:cNvPr>
            <p:cNvSpPr txBox="1"/>
            <p:nvPr/>
          </p:nvSpPr>
          <p:spPr>
            <a:xfrm>
              <a:off x="6271196" y="4650284"/>
              <a:ext cx="2254400" cy="373600"/>
            </a:xfrm>
            <a:prstGeom prst="rect">
              <a:avLst/>
            </a:prstGeom>
            <a:noFill/>
            <a:ln>
              <a:noFill/>
            </a:ln>
          </p:spPr>
          <p:txBody>
            <a:bodyPr spcFirstLastPara="1" wrap="square" lIns="182850" tIns="182850" rIns="182850" bIns="182850" anchor="ctr" anchorCtr="0">
              <a:noAutofit/>
            </a:bodyPr>
            <a:lstStyle/>
            <a:p>
              <a:pPr algn="ctr"/>
              <a:r>
                <a:rPr lang="en" sz="3200" b="1" dirty="0" err="1">
                  <a:solidFill>
                    <a:schemeClr val="dk1"/>
                  </a:solidFill>
                  <a:latin typeface="Fira Sans"/>
                  <a:sym typeface="Fira Sans"/>
                </a:rPr>
                <a:t>Alternancia</a:t>
              </a:r>
              <a:endParaRPr lang="en-US" dirty="0"/>
            </a:p>
          </p:txBody>
        </p:sp>
        <p:sp>
          <p:nvSpPr>
            <p:cNvPr id="109" name="Google Shape;1301;p37">
              <a:extLst>
                <a:ext uri="{FF2B5EF4-FFF2-40B4-BE49-F238E27FC236}">
                  <a16:creationId xmlns:a16="http://schemas.microsoft.com/office/drawing/2014/main" id="{2E4425BA-862C-4728-BA13-81BAEBAA1921}"/>
                </a:ext>
              </a:extLst>
            </p:cNvPr>
            <p:cNvSpPr/>
            <p:nvPr/>
          </p:nvSpPr>
          <p:spPr>
            <a:xfrm>
              <a:off x="6448985" y="4386736"/>
              <a:ext cx="1973281" cy="840369"/>
            </a:xfrm>
            <a:custGeom>
              <a:avLst/>
              <a:gdLst/>
              <a:ahLst/>
              <a:cxnLst/>
              <a:rect l="l" t="t" r="r" b="b"/>
              <a:pathLst>
                <a:path w="83898" h="35730" extrusionOk="0">
                  <a:moveTo>
                    <a:pt x="52277" y="0"/>
                  </a:moveTo>
                  <a:lnTo>
                    <a:pt x="49651" y="63"/>
                  </a:lnTo>
                  <a:lnTo>
                    <a:pt x="47695" y="206"/>
                  </a:lnTo>
                  <a:lnTo>
                    <a:pt x="46383" y="358"/>
                  </a:lnTo>
                  <a:lnTo>
                    <a:pt x="45731" y="447"/>
                  </a:lnTo>
                  <a:lnTo>
                    <a:pt x="44874" y="563"/>
                  </a:lnTo>
                  <a:lnTo>
                    <a:pt x="43168" y="724"/>
                  </a:lnTo>
                  <a:lnTo>
                    <a:pt x="41444" y="786"/>
                  </a:lnTo>
                  <a:lnTo>
                    <a:pt x="39721" y="759"/>
                  </a:lnTo>
                  <a:lnTo>
                    <a:pt x="38846" y="706"/>
                  </a:lnTo>
                  <a:lnTo>
                    <a:pt x="37828" y="643"/>
                  </a:lnTo>
                  <a:lnTo>
                    <a:pt x="35774" y="599"/>
                  </a:lnTo>
                  <a:lnTo>
                    <a:pt x="33720" y="643"/>
                  </a:lnTo>
                  <a:lnTo>
                    <a:pt x="31666" y="742"/>
                  </a:lnTo>
                  <a:lnTo>
                    <a:pt x="30639" y="804"/>
                  </a:lnTo>
                  <a:lnTo>
                    <a:pt x="25460" y="1152"/>
                  </a:lnTo>
                  <a:lnTo>
                    <a:pt x="15101" y="1947"/>
                  </a:lnTo>
                  <a:lnTo>
                    <a:pt x="9922" y="2349"/>
                  </a:lnTo>
                  <a:lnTo>
                    <a:pt x="9350" y="2394"/>
                  </a:lnTo>
                  <a:lnTo>
                    <a:pt x="8225" y="2519"/>
                  </a:lnTo>
                  <a:lnTo>
                    <a:pt x="7109" y="2742"/>
                  </a:lnTo>
                  <a:lnTo>
                    <a:pt x="6305" y="3019"/>
                  </a:lnTo>
                  <a:lnTo>
                    <a:pt x="5778" y="3260"/>
                  </a:lnTo>
                  <a:lnTo>
                    <a:pt x="5519" y="3403"/>
                  </a:lnTo>
                  <a:lnTo>
                    <a:pt x="5153" y="3626"/>
                  </a:lnTo>
                  <a:lnTo>
                    <a:pt x="4474" y="4090"/>
                  </a:lnTo>
                  <a:lnTo>
                    <a:pt x="3849" y="4590"/>
                  </a:lnTo>
                  <a:lnTo>
                    <a:pt x="3278" y="5117"/>
                  </a:lnTo>
                  <a:lnTo>
                    <a:pt x="2769" y="5671"/>
                  </a:lnTo>
                  <a:lnTo>
                    <a:pt x="2304" y="6260"/>
                  </a:lnTo>
                  <a:lnTo>
                    <a:pt x="1894" y="6867"/>
                  </a:lnTo>
                  <a:lnTo>
                    <a:pt x="1536" y="7502"/>
                  </a:lnTo>
                  <a:lnTo>
                    <a:pt x="1215" y="8162"/>
                  </a:lnTo>
                  <a:lnTo>
                    <a:pt x="947" y="8841"/>
                  </a:lnTo>
                  <a:lnTo>
                    <a:pt x="715" y="9546"/>
                  </a:lnTo>
                  <a:lnTo>
                    <a:pt x="527" y="10270"/>
                  </a:lnTo>
                  <a:lnTo>
                    <a:pt x="313" y="11386"/>
                  </a:lnTo>
                  <a:lnTo>
                    <a:pt x="152" y="12949"/>
                  </a:lnTo>
                  <a:lnTo>
                    <a:pt x="126" y="13752"/>
                  </a:lnTo>
                  <a:lnTo>
                    <a:pt x="134" y="15021"/>
                  </a:lnTo>
                  <a:lnTo>
                    <a:pt x="188" y="16932"/>
                  </a:lnTo>
                  <a:lnTo>
                    <a:pt x="161" y="18191"/>
                  </a:lnTo>
                  <a:lnTo>
                    <a:pt x="99" y="18816"/>
                  </a:lnTo>
                  <a:lnTo>
                    <a:pt x="45" y="19334"/>
                  </a:lnTo>
                  <a:lnTo>
                    <a:pt x="0" y="20361"/>
                  </a:lnTo>
                  <a:lnTo>
                    <a:pt x="36" y="21370"/>
                  </a:lnTo>
                  <a:lnTo>
                    <a:pt x="134" y="22370"/>
                  </a:lnTo>
                  <a:lnTo>
                    <a:pt x="295" y="23361"/>
                  </a:lnTo>
                  <a:lnTo>
                    <a:pt x="510" y="24343"/>
                  </a:lnTo>
                  <a:lnTo>
                    <a:pt x="911" y="25799"/>
                  </a:lnTo>
                  <a:lnTo>
                    <a:pt x="1233" y="26772"/>
                  </a:lnTo>
                  <a:lnTo>
                    <a:pt x="1411" y="27272"/>
                  </a:lnTo>
                  <a:lnTo>
                    <a:pt x="1840" y="28210"/>
                  </a:lnTo>
                  <a:lnTo>
                    <a:pt x="2358" y="29058"/>
                  </a:lnTo>
                  <a:lnTo>
                    <a:pt x="2956" y="29817"/>
                  </a:lnTo>
                  <a:lnTo>
                    <a:pt x="3653" y="30487"/>
                  </a:lnTo>
                  <a:lnTo>
                    <a:pt x="4430" y="31059"/>
                  </a:lnTo>
                  <a:lnTo>
                    <a:pt x="5296" y="31514"/>
                  </a:lnTo>
                  <a:lnTo>
                    <a:pt x="6260" y="31871"/>
                  </a:lnTo>
                  <a:lnTo>
                    <a:pt x="6787" y="31996"/>
                  </a:lnTo>
                  <a:lnTo>
                    <a:pt x="7412" y="32130"/>
                  </a:lnTo>
                  <a:lnTo>
                    <a:pt x="8663" y="32336"/>
                  </a:lnTo>
                  <a:lnTo>
                    <a:pt x="9931" y="32470"/>
                  </a:lnTo>
                  <a:lnTo>
                    <a:pt x="11190" y="32550"/>
                  </a:lnTo>
                  <a:lnTo>
                    <a:pt x="12458" y="32568"/>
                  </a:lnTo>
                  <a:lnTo>
                    <a:pt x="13726" y="32541"/>
                  </a:lnTo>
                  <a:lnTo>
                    <a:pt x="15619" y="32443"/>
                  </a:lnTo>
                  <a:lnTo>
                    <a:pt x="16878" y="32336"/>
                  </a:lnTo>
                  <a:lnTo>
                    <a:pt x="18200" y="32220"/>
                  </a:lnTo>
                  <a:lnTo>
                    <a:pt x="20825" y="32104"/>
                  </a:lnTo>
                  <a:lnTo>
                    <a:pt x="22138" y="32112"/>
                  </a:lnTo>
                  <a:lnTo>
                    <a:pt x="25781" y="32166"/>
                  </a:lnTo>
                  <a:lnTo>
                    <a:pt x="31238" y="32282"/>
                  </a:lnTo>
                  <a:lnTo>
                    <a:pt x="34881" y="32318"/>
                  </a:lnTo>
                  <a:lnTo>
                    <a:pt x="36703" y="32309"/>
                  </a:lnTo>
                  <a:lnTo>
                    <a:pt x="38194" y="32300"/>
                  </a:lnTo>
                  <a:lnTo>
                    <a:pt x="41168" y="32211"/>
                  </a:lnTo>
                  <a:lnTo>
                    <a:pt x="45633" y="32023"/>
                  </a:lnTo>
                  <a:lnTo>
                    <a:pt x="48615" y="31898"/>
                  </a:lnTo>
                  <a:lnTo>
                    <a:pt x="49973" y="31845"/>
                  </a:lnTo>
                  <a:lnTo>
                    <a:pt x="51321" y="31791"/>
                  </a:lnTo>
                  <a:lnTo>
                    <a:pt x="53027" y="31702"/>
                  </a:lnTo>
                  <a:lnTo>
                    <a:pt x="56447" y="31523"/>
                  </a:lnTo>
                  <a:lnTo>
                    <a:pt x="58152" y="31487"/>
                  </a:lnTo>
                  <a:lnTo>
                    <a:pt x="60581" y="31487"/>
                  </a:lnTo>
                  <a:lnTo>
                    <a:pt x="65430" y="31577"/>
                  </a:lnTo>
                  <a:lnTo>
                    <a:pt x="67859" y="31603"/>
                  </a:lnTo>
                  <a:lnTo>
                    <a:pt x="69243" y="31612"/>
                  </a:lnTo>
                  <a:lnTo>
                    <a:pt x="72021" y="31603"/>
                  </a:lnTo>
                  <a:lnTo>
                    <a:pt x="74101" y="31487"/>
                  </a:lnTo>
                  <a:lnTo>
                    <a:pt x="75486" y="31327"/>
                  </a:lnTo>
                  <a:lnTo>
                    <a:pt x="76861" y="31085"/>
                  </a:lnTo>
                  <a:lnTo>
                    <a:pt x="78245" y="30737"/>
                  </a:lnTo>
                  <a:lnTo>
                    <a:pt x="78924" y="30505"/>
                  </a:lnTo>
                  <a:lnTo>
                    <a:pt x="78816" y="30737"/>
                  </a:lnTo>
                  <a:lnTo>
                    <a:pt x="78548" y="31175"/>
                  </a:lnTo>
                  <a:lnTo>
                    <a:pt x="78263" y="31559"/>
                  </a:lnTo>
                  <a:lnTo>
                    <a:pt x="77932" y="31898"/>
                  </a:lnTo>
                  <a:lnTo>
                    <a:pt x="77575" y="32193"/>
                  </a:lnTo>
                  <a:lnTo>
                    <a:pt x="77191" y="32443"/>
                  </a:lnTo>
                  <a:lnTo>
                    <a:pt x="76789" y="32648"/>
                  </a:lnTo>
                  <a:lnTo>
                    <a:pt x="76370" y="32800"/>
                  </a:lnTo>
                  <a:lnTo>
                    <a:pt x="76146" y="32854"/>
                  </a:lnTo>
                  <a:lnTo>
                    <a:pt x="75486" y="33005"/>
                  </a:lnTo>
                  <a:lnTo>
                    <a:pt x="74155" y="33238"/>
                  </a:lnTo>
                  <a:lnTo>
                    <a:pt x="72815" y="33407"/>
                  </a:lnTo>
                  <a:lnTo>
                    <a:pt x="71467" y="33514"/>
                  </a:lnTo>
                  <a:lnTo>
                    <a:pt x="70788" y="33541"/>
                  </a:lnTo>
                  <a:lnTo>
                    <a:pt x="67779" y="33631"/>
                  </a:lnTo>
                  <a:lnTo>
                    <a:pt x="61742" y="33693"/>
                  </a:lnTo>
                  <a:lnTo>
                    <a:pt x="58724" y="33711"/>
                  </a:lnTo>
                  <a:lnTo>
                    <a:pt x="57411" y="33693"/>
                  </a:lnTo>
                  <a:lnTo>
                    <a:pt x="55438" y="33595"/>
                  </a:lnTo>
                  <a:lnTo>
                    <a:pt x="54116" y="33559"/>
                  </a:lnTo>
                  <a:lnTo>
                    <a:pt x="53464" y="33568"/>
                  </a:lnTo>
                  <a:lnTo>
                    <a:pt x="46999" y="33756"/>
                  </a:lnTo>
                  <a:lnTo>
                    <a:pt x="40543" y="33979"/>
                  </a:lnTo>
                  <a:lnTo>
                    <a:pt x="38944" y="33988"/>
                  </a:lnTo>
                  <a:lnTo>
                    <a:pt x="37337" y="33961"/>
                  </a:lnTo>
                  <a:lnTo>
                    <a:pt x="36676" y="33961"/>
                  </a:lnTo>
                  <a:lnTo>
                    <a:pt x="35363" y="34015"/>
                  </a:lnTo>
                  <a:lnTo>
                    <a:pt x="33390" y="34166"/>
                  </a:lnTo>
                  <a:lnTo>
                    <a:pt x="30773" y="34399"/>
                  </a:lnTo>
                  <a:lnTo>
                    <a:pt x="28800" y="34497"/>
                  </a:lnTo>
                  <a:lnTo>
                    <a:pt x="27478" y="34497"/>
                  </a:lnTo>
                  <a:lnTo>
                    <a:pt x="26808" y="34470"/>
                  </a:lnTo>
                  <a:lnTo>
                    <a:pt x="25594" y="34399"/>
                  </a:lnTo>
                  <a:lnTo>
                    <a:pt x="23147" y="34345"/>
                  </a:lnTo>
                  <a:lnTo>
                    <a:pt x="19477" y="34345"/>
                  </a:lnTo>
                  <a:lnTo>
                    <a:pt x="17030" y="34354"/>
                  </a:lnTo>
                  <a:lnTo>
                    <a:pt x="15833" y="34363"/>
                  </a:lnTo>
                  <a:lnTo>
                    <a:pt x="13449" y="34416"/>
                  </a:lnTo>
                  <a:lnTo>
                    <a:pt x="11520" y="34416"/>
                  </a:lnTo>
                  <a:lnTo>
                    <a:pt x="10413" y="34381"/>
                  </a:lnTo>
                  <a:lnTo>
                    <a:pt x="9698" y="34273"/>
                  </a:lnTo>
                  <a:lnTo>
                    <a:pt x="9350" y="34184"/>
                  </a:lnTo>
                  <a:lnTo>
                    <a:pt x="8734" y="33997"/>
                  </a:lnTo>
                  <a:lnTo>
                    <a:pt x="7520" y="33532"/>
                  </a:lnTo>
                  <a:lnTo>
                    <a:pt x="6359" y="32961"/>
                  </a:lnTo>
                  <a:lnTo>
                    <a:pt x="5242" y="32282"/>
                  </a:lnTo>
                  <a:lnTo>
                    <a:pt x="4707" y="31898"/>
                  </a:lnTo>
                  <a:lnTo>
                    <a:pt x="4448" y="31764"/>
                  </a:lnTo>
                  <a:lnTo>
                    <a:pt x="3992" y="31603"/>
                  </a:lnTo>
                  <a:lnTo>
                    <a:pt x="3992" y="31603"/>
                  </a:lnTo>
                  <a:lnTo>
                    <a:pt x="4019" y="31845"/>
                  </a:lnTo>
                  <a:lnTo>
                    <a:pt x="4055" y="32166"/>
                  </a:lnTo>
                  <a:lnTo>
                    <a:pt x="4099" y="32255"/>
                  </a:lnTo>
                  <a:lnTo>
                    <a:pt x="4349" y="32604"/>
                  </a:lnTo>
                  <a:lnTo>
                    <a:pt x="4876" y="33273"/>
                  </a:lnTo>
                  <a:lnTo>
                    <a:pt x="5457" y="33881"/>
                  </a:lnTo>
                  <a:lnTo>
                    <a:pt x="5948" y="34282"/>
                  </a:lnTo>
                  <a:lnTo>
                    <a:pt x="6323" y="34515"/>
                  </a:lnTo>
                  <a:lnTo>
                    <a:pt x="6519" y="34613"/>
                  </a:lnTo>
                  <a:lnTo>
                    <a:pt x="7037" y="34863"/>
                  </a:lnTo>
                  <a:lnTo>
                    <a:pt x="8100" y="35238"/>
                  </a:lnTo>
                  <a:lnTo>
                    <a:pt x="9181" y="35479"/>
                  </a:lnTo>
                  <a:lnTo>
                    <a:pt x="10288" y="35604"/>
                  </a:lnTo>
                  <a:lnTo>
                    <a:pt x="10850" y="35613"/>
                  </a:lnTo>
                  <a:lnTo>
                    <a:pt x="18387" y="35613"/>
                  </a:lnTo>
                  <a:lnTo>
                    <a:pt x="25915" y="35622"/>
                  </a:lnTo>
                  <a:lnTo>
                    <a:pt x="26898" y="35640"/>
                  </a:lnTo>
                  <a:lnTo>
                    <a:pt x="28853" y="35729"/>
                  </a:lnTo>
                  <a:lnTo>
                    <a:pt x="29836" y="35720"/>
                  </a:lnTo>
                  <a:lnTo>
                    <a:pt x="35720" y="35533"/>
                  </a:lnTo>
                  <a:lnTo>
                    <a:pt x="41596" y="35309"/>
                  </a:lnTo>
                  <a:lnTo>
                    <a:pt x="45490" y="35166"/>
                  </a:lnTo>
                  <a:lnTo>
                    <a:pt x="49374" y="35006"/>
                  </a:lnTo>
                  <a:lnTo>
                    <a:pt x="52062" y="34881"/>
                  </a:lnTo>
                  <a:lnTo>
                    <a:pt x="56099" y="34675"/>
                  </a:lnTo>
                  <a:lnTo>
                    <a:pt x="58786" y="34577"/>
                  </a:lnTo>
                  <a:lnTo>
                    <a:pt x="60135" y="34541"/>
                  </a:lnTo>
                  <a:lnTo>
                    <a:pt x="63019" y="34515"/>
                  </a:lnTo>
                  <a:lnTo>
                    <a:pt x="68806" y="34586"/>
                  </a:lnTo>
                  <a:lnTo>
                    <a:pt x="71690" y="34622"/>
                  </a:lnTo>
                  <a:lnTo>
                    <a:pt x="72396" y="34613"/>
                  </a:lnTo>
                  <a:lnTo>
                    <a:pt x="73780" y="34470"/>
                  </a:lnTo>
                  <a:lnTo>
                    <a:pt x="75128" y="34193"/>
                  </a:lnTo>
                  <a:lnTo>
                    <a:pt x="76468" y="33818"/>
                  </a:lnTo>
                  <a:lnTo>
                    <a:pt x="77120" y="33595"/>
                  </a:lnTo>
                  <a:lnTo>
                    <a:pt x="77343" y="33506"/>
                  </a:lnTo>
                  <a:lnTo>
                    <a:pt x="77781" y="33309"/>
                  </a:lnTo>
                  <a:lnTo>
                    <a:pt x="78200" y="33068"/>
                  </a:lnTo>
                  <a:lnTo>
                    <a:pt x="78593" y="32791"/>
                  </a:lnTo>
                  <a:lnTo>
                    <a:pt x="78772" y="32648"/>
                  </a:lnTo>
                  <a:lnTo>
                    <a:pt x="79022" y="32425"/>
                  </a:lnTo>
                  <a:lnTo>
                    <a:pt x="79433" y="31943"/>
                  </a:lnTo>
                  <a:lnTo>
                    <a:pt x="79781" y="31425"/>
                  </a:lnTo>
                  <a:lnTo>
                    <a:pt x="80076" y="30871"/>
                  </a:lnTo>
                  <a:lnTo>
                    <a:pt x="80459" y="30005"/>
                  </a:lnTo>
                  <a:lnTo>
                    <a:pt x="80951" y="28844"/>
                  </a:lnTo>
                  <a:lnTo>
                    <a:pt x="81236" y="28290"/>
                  </a:lnTo>
                  <a:lnTo>
                    <a:pt x="81263" y="28219"/>
                  </a:lnTo>
                  <a:lnTo>
                    <a:pt x="81236" y="28005"/>
                  </a:lnTo>
                  <a:lnTo>
                    <a:pt x="81138" y="27772"/>
                  </a:lnTo>
                  <a:lnTo>
                    <a:pt x="80995" y="27567"/>
                  </a:lnTo>
                  <a:lnTo>
                    <a:pt x="80915" y="27496"/>
                  </a:lnTo>
                  <a:lnTo>
                    <a:pt x="80852" y="27460"/>
                  </a:lnTo>
                  <a:lnTo>
                    <a:pt x="80647" y="27442"/>
                  </a:lnTo>
                  <a:lnTo>
                    <a:pt x="80424" y="27487"/>
                  </a:lnTo>
                  <a:lnTo>
                    <a:pt x="80209" y="27576"/>
                  </a:lnTo>
                  <a:lnTo>
                    <a:pt x="80138" y="27630"/>
                  </a:lnTo>
                  <a:lnTo>
                    <a:pt x="79950" y="27817"/>
                  </a:lnTo>
                  <a:lnTo>
                    <a:pt x="79540" y="28156"/>
                  </a:lnTo>
                  <a:lnTo>
                    <a:pt x="78897" y="28594"/>
                  </a:lnTo>
                  <a:lnTo>
                    <a:pt x="77977" y="29032"/>
                  </a:lnTo>
                  <a:lnTo>
                    <a:pt x="76995" y="29344"/>
                  </a:lnTo>
                  <a:lnTo>
                    <a:pt x="76486" y="29433"/>
                  </a:lnTo>
                  <a:lnTo>
                    <a:pt x="75396" y="29603"/>
                  </a:lnTo>
                  <a:lnTo>
                    <a:pt x="73744" y="29773"/>
                  </a:lnTo>
                  <a:lnTo>
                    <a:pt x="72637" y="29835"/>
                  </a:lnTo>
                  <a:lnTo>
                    <a:pt x="72083" y="29844"/>
                  </a:lnTo>
                  <a:lnTo>
                    <a:pt x="69145" y="29880"/>
                  </a:lnTo>
                  <a:lnTo>
                    <a:pt x="63251" y="29889"/>
                  </a:lnTo>
                  <a:lnTo>
                    <a:pt x="60305" y="29889"/>
                  </a:lnTo>
                  <a:lnTo>
                    <a:pt x="56777" y="29871"/>
                  </a:lnTo>
                  <a:lnTo>
                    <a:pt x="53250" y="29889"/>
                  </a:lnTo>
                  <a:lnTo>
                    <a:pt x="52482" y="29925"/>
                  </a:lnTo>
                  <a:lnTo>
                    <a:pt x="50955" y="30103"/>
                  </a:lnTo>
                  <a:lnTo>
                    <a:pt x="50196" y="30166"/>
                  </a:lnTo>
                  <a:lnTo>
                    <a:pt x="48642" y="30228"/>
                  </a:lnTo>
                  <a:lnTo>
                    <a:pt x="45534" y="30318"/>
                  </a:lnTo>
                  <a:lnTo>
                    <a:pt x="43990" y="30389"/>
                  </a:lnTo>
                  <a:lnTo>
                    <a:pt x="41462" y="30541"/>
                  </a:lnTo>
                  <a:lnTo>
                    <a:pt x="36399" y="30871"/>
                  </a:lnTo>
                  <a:lnTo>
                    <a:pt x="33872" y="30978"/>
                  </a:lnTo>
                  <a:lnTo>
                    <a:pt x="33184" y="30996"/>
                  </a:lnTo>
                  <a:lnTo>
                    <a:pt x="31818" y="30960"/>
                  </a:lnTo>
                  <a:lnTo>
                    <a:pt x="29755" y="30827"/>
                  </a:lnTo>
                  <a:lnTo>
                    <a:pt x="28389" y="30719"/>
                  </a:lnTo>
                  <a:lnTo>
                    <a:pt x="27273" y="30648"/>
                  </a:lnTo>
                  <a:lnTo>
                    <a:pt x="25049" y="30559"/>
                  </a:lnTo>
                  <a:lnTo>
                    <a:pt x="22817" y="30541"/>
                  </a:lnTo>
                  <a:lnTo>
                    <a:pt x="20593" y="30621"/>
                  </a:lnTo>
                  <a:lnTo>
                    <a:pt x="19477" y="30702"/>
                  </a:lnTo>
                  <a:lnTo>
                    <a:pt x="18896" y="30746"/>
                  </a:lnTo>
                  <a:lnTo>
                    <a:pt x="17735" y="30746"/>
                  </a:lnTo>
                  <a:lnTo>
                    <a:pt x="16575" y="30728"/>
                  </a:lnTo>
                  <a:lnTo>
                    <a:pt x="15423" y="30746"/>
                  </a:lnTo>
                  <a:lnTo>
                    <a:pt x="14842" y="30791"/>
                  </a:lnTo>
                  <a:lnTo>
                    <a:pt x="14029" y="30862"/>
                  </a:lnTo>
                  <a:lnTo>
                    <a:pt x="12413" y="30943"/>
                  </a:lnTo>
                  <a:lnTo>
                    <a:pt x="10806" y="30943"/>
                  </a:lnTo>
                  <a:lnTo>
                    <a:pt x="9189" y="30844"/>
                  </a:lnTo>
                  <a:lnTo>
                    <a:pt x="8377" y="30755"/>
                  </a:lnTo>
                  <a:lnTo>
                    <a:pt x="7868" y="30684"/>
                  </a:lnTo>
                  <a:lnTo>
                    <a:pt x="6921" y="30460"/>
                  </a:lnTo>
                  <a:lnTo>
                    <a:pt x="6064" y="30139"/>
                  </a:lnTo>
                  <a:lnTo>
                    <a:pt x="5305" y="29719"/>
                  </a:lnTo>
                  <a:lnTo>
                    <a:pt x="4617" y="29183"/>
                  </a:lnTo>
                  <a:lnTo>
                    <a:pt x="4019" y="28549"/>
                  </a:lnTo>
                  <a:lnTo>
                    <a:pt x="3501" y="27799"/>
                  </a:lnTo>
                  <a:lnTo>
                    <a:pt x="3072" y="26942"/>
                  </a:lnTo>
                  <a:lnTo>
                    <a:pt x="2885" y="26469"/>
                  </a:lnTo>
                  <a:lnTo>
                    <a:pt x="2706" y="25978"/>
                  </a:lnTo>
                  <a:lnTo>
                    <a:pt x="2429" y="24995"/>
                  </a:lnTo>
                  <a:lnTo>
                    <a:pt x="2215" y="24004"/>
                  </a:lnTo>
                  <a:lnTo>
                    <a:pt x="2072" y="23004"/>
                  </a:lnTo>
                  <a:lnTo>
                    <a:pt x="1983" y="22004"/>
                  </a:lnTo>
                  <a:lnTo>
                    <a:pt x="1947" y="21004"/>
                  </a:lnTo>
                  <a:lnTo>
                    <a:pt x="1983" y="19486"/>
                  </a:lnTo>
                  <a:lnTo>
                    <a:pt x="2063" y="18459"/>
                  </a:lnTo>
                  <a:lnTo>
                    <a:pt x="2099" y="17958"/>
                  </a:lnTo>
                  <a:lnTo>
                    <a:pt x="2135" y="16940"/>
                  </a:lnTo>
                  <a:lnTo>
                    <a:pt x="2135" y="15422"/>
                  </a:lnTo>
                  <a:lnTo>
                    <a:pt x="2153" y="14404"/>
                  </a:lnTo>
                  <a:lnTo>
                    <a:pt x="2179" y="13529"/>
                  </a:lnTo>
                  <a:lnTo>
                    <a:pt x="2224" y="12225"/>
                  </a:lnTo>
                  <a:lnTo>
                    <a:pt x="2295" y="11359"/>
                  </a:lnTo>
                  <a:lnTo>
                    <a:pt x="2367" y="10931"/>
                  </a:lnTo>
                  <a:lnTo>
                    <a:pt x="2483" y="10323"/>
                  </a:lnTo>
                  <a:lnTo>
                    <a:pt x="2822" y="9198"/>
                  </a:lnTo>
                  <a:lnTo>
                    <a:pt x="3287" y="8180"/>
                  </a:lnTo>
                  <a:lnTo>
                    <a:pt x="3885" y="7269"/>
                  </a:lnTo>
                  <a:lnTo>
                    <a:pt x="4599" y="6466"/>
                  </a:lnTo>
                  <a:lnTo>
                    <a:pt x="5439" y="5778"/>
                  </a:lnTo>
                  <a:lnTo>
                    <a:pt x="6403" y="5207"/>
                  </a:lnTo>
                  <a:lnTo>
                    <a:pt x="7484" y="4751"/>
                  </a:lnTo>
                  <a:lnTo>
                    <a:pt x="8064" y="4573"/>
                  </a:lnTo>
                  <a:lnTo>
                    <a:pt x="8636" y="4421"/>
                  </a:lnTo>
                  <a:lnTo>
                    <a:pt x="9806" y="4206"/>
                  </a:lnTo>
                  <a:lnTo>
                    <a:pt x="11601" y="4019"/>
                  </a:lnTo>
                  <a:lnTo>
                    <a:pt x="12788" y="3938"/>
                  </a:lnTo>
                  <a:lnTo>
                    <a:pt x="16003" y="3742"/>
                  </a:lnTo>
                  <a:lnTo>
                    <a:pt x="20816" y="3501"/>
                  </a:lnTo>
                  <a:lnTo>
                    <a:pt x="24022" y="3304"/>
                  </a:lnTo>
                  <a:lnTo>
                    <a:pt x="25621" y="3179"/>
                  </a:lnTo>
                  <a:lnTo>
                    <a:pt x="27219" y="3045"/>
                  </a:lnTo>
                  <a:lnTo>
                    <a:pt x="30407" y="2840"/>
                  </a:lnTo>
                  <a:lnTo>
                    <a:pt x="33604" y="2724"/>
                  </a:lnTo>
                  <a:lnTo>
                    <a:pt x="35997" y="2724"/>
                  </a:lnTo>
                  <a:lnTo>
                    <a:pt x="37596" y="2769"/>
                  </a:lnTo>
                  <a:lnTo>
                    <a:pt x="38390" y="2813"/>
                  </a:lnTo>
                  <a:lnTo>
                    <a:pt x="39230" y="2858"/>
                  </a:lnTo>
                  <a:lnTo>
                    <a:pt x="40891" y="2867"/>
                  </a:lnTo>
                  <a:lnTo>
                    <a:pt x="42543" y="2787"/>
                  </a:lnTo>
                  <a:lnTo>
                    <a:pt x="44186" y="2617"/>
                  </a:lnTo>
                  <a:lnTo>
                    <a:pt x="45008" y="2492"/>
                  </a:lnTo>
                  <a:lnTo>
                    <a:pt x="46186" y="2322"/>
                  </a:lnTo>
                  <a:lnTo>
                    <a:pt x="48544" y="2063"/>
                  </a:lnTo>
                  <a:lnTo>
                    <a:pt x="50901" y="1911"/>
                  </a:lnTo>
                  <a:lnTo>
                    <a:pt x="53259" y="1840"/>
                  </a:lnTo>
                  <a:lnTo>
                    <a:pt x="55616" y="1858"/>
                  </a:lnTo>
                  <a:lnTo>
                    <a:pt x="57983" y="1929"/>
                  </a:lnTo>
                  <a:lnTo>
                    <a:pt x="61519" y="2117"/>
                  </a:lnTo>
                  <a:lnTo>
                    <a:pt x="63885" y="2286"/>
                  </a:lnTo>
                  <a:lnTo>
                    <a:pt x="66180" y="2465"/>
                  </a:lnTo>
                  <a:lnTo>
                    <a:pt x="70770" y="2778"/>
                  </a:lnTo>
                  <a:lnTo>
                    <a:pt x="73074" y="2876"/>
                  </a:lnTo>
                  <a:lnTo>
                    <a:pt x="73601" y="2894"/>
                  </a:lnTo>
                  <a:lnTo>
                    <a:pt x="74637" y="2992"/>
                  </a:lnTo>
                  <a:lnTo>
                    <a:pt x="75646" y="3179"/>
                  </a:lnTo>
                  <a:lnTo>
                    <a:pt x="76629" y="3465"/>
                  </a:lnTo>
                  <a:lnTo>
                    <a:pt x="77102" y="3662"/>
                  </a:lnTo>
                  <a:lnTo>
                    <a:pt x="77459" y="3822"/>
                  </a:lnTo>
                  <a:lnTo>
                    <a:pt x="78156" y="4180"/>
                  </a:lnTo>
                  <a:lnTo>
                    <a:pt x="78790" y="4581"/>
                  </a:lnTo>
                  <a:lnTo>
                    <a:pt x="79379" y="5046"/>
                  </a:lnTo>
                  <a:lnTo>
                    <a:pt x="79897" y="5573"/>
                  </a:lnTo>
                  <a:lnTo>
                    <a:pt x="80334" y="6171"/>
                  </a:lnTo>
                  <a:lnTo>
                    <a:pt x="80683" y="6841"/>
                  </a:lnTo>
                  <a:lnTo>
                    <a:pt x="80942" y="7600"/>
                  </a:lnTo>
                  <a:lnTo>
                    <a:pt x="81031" y="8019"/>
                  </a:lnTo>
                  <a:lnTo>
                    <a:pt x="81120" y="8493"/>
                  </a:lnTo>
                  <a:lnTo>
                    <a:pt x="81290" y="9439"/>
                  </a:lnTo>
                  <a:lnTo>
                    <a:pt x="81344" y="9913"/>
                  </a:lnTo>
                  <a:lnTo>
                    <a:pt x="81558" y="12690"/>
                  </a:lnTo>
                  <a:lnTo>
                    <a:pt x="81987" y="18235"/>
                  </a:lnTo>
                  <a:lnTo>
                    <a:pt x="82165" y="21013"/>
                  </a:lnTo>
                  <a:lnTo>
                    <a:pt x="82201" y="21647"/>
                  </a:lnTo>
                  <a:lnTo>
                    <a:pt x="82201" y="22906"/>
                  </a:lnTo>
                  <a:lnTo>
                    <a:pt x="82112" y="23843"/>
                  </a:lnTo>
                  <a:lnTo>
                    <a:pt x="81995" y="24459"/>
                  </a:lnTo>
                  <a:lnTo>
                    <a:pt x="81835" y="25067"/>
                  </a:lnTo>
                  <a:lnTo>
                    <a:pt x="81620" y="25674"/>
                  </a:lnTo>
                  <a:lnTo>
                    <a:pt x="81478" y="25978"/>
                  </a:lnTo>
                  <a:lnTo>
                    <a:pt x="81460" y="26058"/>
                  </a:lnTo>
                  <a:lnTo>
                    <a:pt x="81504" y="26290"/>
                  </a:lnTo>
                  <a:lnTo>
                    <a:pt x="81719" y="26674"/>
                  </a:lnTo>
                  <a:lnTo>
                    <a:pt x="81897" y="26879"/>
                  </a:lnTo>
                  <a:lnTo>
                    <a:pt x="81951" y="26924"/>
                  </a:lnTo>
                  <a:lnTo>
                    <a:pt x="82129" y="26960"/>
                  </a:lnTo>
                  <a:lnTo>
                    <a:pt x="82353" y="26951"/>
                  </a:lnTo>
                  <a:lnTo>
                    <a:pt x="82540" y="26897"/>
                  </a:lnTo>
                  <a:lnTo>
                    <a:pt x="82603" y="26853"/>
                  </a:lnTo>
                  <a:lnTo>
                    <a:pt x="82862" y="26594"/>
                  </a:lnTo>
                  <a:lnTo>
                    <a:pt x="83219" y="26156"/>
                  </a:lnTo>
                  <a:lnTo>
                    <a:pt x="83389" y="25844"/>
                  </a:lnTo>
                  <a:lnTo>
                    <a:pt x="83433" y="25674"/>
                  </a:lnTo>
                  <a:lnTo>
                    <a:pt x="83612" y="24843"/>
                  </a:lnTo>
                  <a:lnTo>
                    <a:pt x="83817" y="23575"/>
                  </a:lnTo>
                  <a:lnTo>
                    <a:pt x="83889" y="22727"/>
                  </a:lnTo>
                  <a:lnTo>
                    <a:pt x="83898" y="22298"/>
                  </a:lnTo>
                  <a:lnTo>
                    <a:pt x="83889" y="20879"/>
                  </a:lnTo>
                  <a:lnTo>
                    <a:pt x="83737" y="18030"/>
                  </a:lnTo>
                  <a:lnTo>
                    <a:pt x="83630" y="16601"/>
                  </a:lnTo>
                  <a:lnTo>
                    <a:pt x="83487" y="14601"/>
                  </a:lnTo>
                  <a:lnTo>
                    <a:pt x="83138" y="10582"/>
                  </a:lnTo>
                  <a:lnTo>
                    <a:pt x="82915" y="8582"/>
                  </a:lnTo>
                  <a:lnTo>
                    <a:pt x="82853" y="8189"/>
                  </a:lnTo>
                  <a:lnTo>
                    <a:pt x="82692" y="7448"/>
                  </a:lnTo>
                  <a:lnTo>
                    <a:pt x="82478" y="6742"/>
                  </a:lnTo>
                  <a:lnTo>
                    <a:pt x="82201" y="6082"/>
                  </a:lnTo>
                  <a:lnTo>
                    <a:pt x="81870" y="5465"/>
                  </a:lnTo>
                  <a:lnTo>
                    <a:pt x="81495" y="4885"/>
                  </a:lnTo>
                  <a:lnTo>
                    <a:pt x="81067" y="4358"/>
                  </a:lnTo>
                  <a:lnTo>
                    <a:pt x="80602" y="3867"/>
                  </a:lnTo>
                  <a:lnTo>
                    <a:pt x="80093" y="3421"/>
                  </a:lnTo>
                  <a:lnTo>
                    <a:pt x="79549" y="3019"/>
                  </a:lnTo>
                  <a:lnTo>
                    <a:pt x="78977" y="2661"/>
                  </a:lnTo>
                  <a:lnTo>
                    <a:pt x="78370" y="2349"/>
                  </a:lnTo>
                  <a:lnTo>
                    <a:pt x="77736" y="2081"/>
                  </a:lnTo>
                  <a:lnTo>
                    <a:pt x="77075" y="1858"/>
                  </a:lnTo>
                  <a:lnTo>
                    <a:pt x="76405" y="1679"/>
                  </a:lnTo>
                  <a:lnTo>
                    <a:pt x="75709" y="1554"/>
                  </a:lnTo>
                  <a:lnTo>
                    <a:pt x="75360" y="1510"/>
                  </a:lnTo>
                  <a:lnTo>
                    <a:pt x="73262" y="1268"/>
                  </a:lnTo>
                  <a:lnTo>
                    <a:pt x="69065" y="911"/>
                  </a:lnTo>
                  <a:lnTo>
                    <a:pt x="66966" y="759"/>
                  </a:lnTo>
                  <a:lnTo>
                    <a:pt x="64278" y="563"/>
                  </a:lnTo>
                  <a:lnTo>
                    <a:pt x="58903" y="224"/>
                  </a:lnTo>
                  <a:lnTo>
                    <a:pt x="56206" y="90"/>
                  </a:lnTo>
                  <a:lnTo>
                    <a:pt x="54893" y="45"/>
                  </a:lnTo>
                  <a:lnTo>
                    <a:pt x="52277"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lang="en-US" sz="3600"/>
            </a:p>
          </p:txBody>
        </p:sp>
      </p:grpSp>
      <p:sp>
        <p:nvSpPr>
          <p:cNvPr id="20" name="Google Shape;1292;p37">
            <a:extLst>
              <a:ext uri="{FF2B5EF4-FFF2-40B4-BE49-F238E27FC236}">
                <a16:creationId xmlns:a16="http://schemas.microsoft.com/office/drawing/2014/main" id="{93DA131E-2DCC-41A7-9851-BC22EF5A1CA5}"/>
              </a:ext>
            </a:extLst>
          </p:cNvPr>
          <p:cNvSpPr txBox="1"/>
          <p:nvPr/>
        </p:nvSpPr>
        <p:spPr>
          <a:xfrm>
            <a:off x="5218956" y="6087689"/>
            <a:ext cx="7014717" cy="1123379"/>
          </a:xfrm>
          <a:prstGeom prst="rect">
            <a:avLst/>
          </a:prstGeom>
          <a:noFill/>
          <a:ln>
            <a:noFill/>
          </a:ln>
        </p:spPr>
        <p:txBody>
          <a:bodyPr spcFirstLastPara="1" wrap="square" lIns="182850" tIns="182850" rIns="182850" bIns="182850" anchor="ctr" anchorCtr="0">
            <a:noAutofit/>
          </a:bodyPr>
          <a:lstStyle/>
          <a:p>
            <a:pPr algn="ctr"/>
            <a:r>
              <a:rPr lang="es-ES" sz="1800" dirty="0"/>
              <a:t>Retorno gradual, progresivo y seguro a las aulas mediante la combinación de estrategias de trabajo en casa con encuentros presenciales en las IE. </a:t>
            </a:r>
            <a:endParaRPr lang="es-ES" sz="1800" dirty="0">
              <a:solidFill>
                <a:schemeClr val="dk1"/>
              </a:solidFill>
              <a:ea typeface="Roboto"/>
            </a:endParaRPr>
          </a:p>
        </p:txBody>
      </p:sp>
    </p:spTree>
    <p:extLst>
      <p:ext uri="{BB962C8B-B14F-4D97-AF65-F5344CB8AC3E}">
        <p14:creationId xmlns:p14="http://schemas.microsoft.com/office/powerpoint/2010/main" val="369926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92"/>
                                        </p:tgtEl>
                                        <p:attrNameLst>
                                          <p:attrName>style.visibility</p:attrName>
                                        </p:attrNameLst>
                                      </p:cBhvr>
                                      <p:to>
                                        <p:strVal val="visible"/>
                                      </p:to>
                                    </p:set>
                                    <p:anim calcmode="lin" valueType="num">
                                      <p:cBhvr>
                                        <p:cTn id="12" dur="500" fill="hold"/>
                                        <p:tgtEl>
                                          <p:spTgt spid="1292"/>
                                        </p:tgtEl>
                                        <p:attrNameLst>
                                          <p:attrName>ppt_w</p:attrName>
                                        </p:attrNameLst>
                                      </p:cBhvr>
                                      <p:tavLst>
                                        <p:tav tm="0">
                                          <p:val>
                                            <p:fltVal val="0"/>
                                          </p:val>
                                        </p:tav>
                                        <p:tav tm="100000">
                                          <p:val>
                                            <p:strVal val="#ppt_w"/>
                                          </p:val>
                                        </p:tav>
                                      </p:tavLst>
                                    </p:anim>
                                    <p:anim calcmode="lin" valueType="num">
                                      <p:cBhvr>
                                        <p:cTn id="13" dur="500" fill="hold"/>
                                        <p:tgtEl>
                                          <p:spTgt spid="1292"/>
                                        </p:tgtEl>
                                        <p:attrNameLst>
                                          <p:attrName>ppt_h</p:attrName>
                                        </p:attrNameLst>
                                      </p:cBhvr>
                                      <p:tavLst>
                                        <p:tav tm="0">
                                          <p:val>
                                            <p:fltVal val="0"/>
                                          </p:val>
                                        </p:tav>
                                        <p:tav tm="100000">
                                          <p:val>
                                            <p:strVal val="#ppt_h"/>
                                          </p:val>
                                        </p:tav>
                                      </p:tavLst>
                                    </p:anim>
                                    <p:animEffect transition="in" filter="fade">
                                      <p:cBhvr>
                                        <p:cTn id="14" dur="500"/>
                                        <p:tgtEl>
                                          <p:spTgt spid="129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294"/>
                                        </p:tgtEl>
                                        <p:attrNameLst>
                                          <p:attrName>style.visibility</p:attrName>
                                        </p:attrNameLst>
                                      </p:cBhvr>
                                      <p:to>
                                        <p:strVal val="visible"/>
                                      </p:to>
                                    </p:set>
                                    <p:anim calcmode="lin" valueType="num">
                                      <p:cBhvr>
                                        <p:cTn id="24" dur="500" fill="hold"/>
                                        <p:tgtEl>
                                          <p:spTgt spid="1294"/>
                                        </p:tgtEl>
                                        <p:attrNameLst>
                                          <p:attrName>ppt_w</p:attrName>
                                        </p:attrNameLst>
                                      </p:cBhvr>
                                      <p:tavLst>
                                        <p:tav tm="0">
                                          <p:val>
                                            <p:fltVal val="0"/>
                                          </p:val>
                                        </p:tav>
                                        <p:tav tm="100000">
                                          <p:val>
                                            <p:strVal val="#ppt_w"/>
                                          </p:val>
                                        </p:tav>
                                      </p:tavLst>
                                    </p:anim>
                                    <p:anim calcmode="lin" valueType="num">
                                      <p:cBhvr>
                                        <p:cTn id="25" dur="500" fill="hold"/>
                                        <p:tgtEl>
                                          <p:spTgt spid="1294"/>
                                        </p:tgtEl>
                                        <p:attrNameLst>
                                          <p:attrName>ppt_h</p:attrName>
                                        </p:attrNameLst>
                                      </p:cBhvr>
                                      <p:tavLst>
                                        <p:tav tm="0">
                                          <p:val>
                                            <p:fltVal val="0"/>
                                          </p:val>
                                        </p:tav>
                                        <p:tav tm="100000">
                                          <p:val>
                                            <p:strVal val="#ppt_h"/>
                                          </p:val>
                                        </p:tav>
                                      </p:tavLst>
                                    </p:anim>
                                    <p:animEffect transition="in" filter="fade">
                                      <p:cBhvr>
                                        <p:cTn id="26" dur="500"/>
                                        <p:tgtEl>
                                          <p:spTgt spid="1294"/>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298"/>
                                        </p:tgtEl>
                                        <p:attrNameLst>
                                          <p:attrName>style.visibility</p:attrName>
                                        </p:attrNameLst>
                                      </p:cBhvr>
                                      <p:to>
                                        <p:strVal val="visible"/>
                                      </p:to>
                                    </p:set>
                                    <p:anim calcmode="lin" valueType="num">
                                      <p:cBhvr>
                                        <p:cTn id="36" dur="500" fill="hold"/>
                                        <p:tgtEl>
                                          <p:spTgt spid="1298"/>
                                        </p:tgtEl>
                                        <p:attrNameLst>
                                          <p:attrName>ppt_w</p:attrName>
                                        </p:attrNameLst>
                                      </p:cBhvr>
                                      <p:tavLst>
                                        <p:tav tm="0">
                                          <p:val>
                                            <p:fltVal val="0"/>
                                          </p:val>
                                        </p:tav>
                                        <p:tav tm="100000">
                                          <p:val>
                                            <p:strVal val="#ppt_w"/>
                                          </p:val>
                                        </p:tav>
                                      </p:tavLst>
                                    </p:anim>
                                    <p:anim calcmode="lin" valueType="num">
                                      <p:cBhvr>
                                        <p:cTn id="37" dur="500" fill="hold"/>
                                        <p:tgtEl>
                                          <p:spTgt spid="1298"/>
                                        </p:tgtEl>
                                        <p:attrNameLst>
                                          <p:attrName>ppt_h</p:attrName>
                                        </p:attrNameLst>
                                      </p:cBhvr>
                                      <p:tavLst>
                                        <p:tav tm="0">
                                          <p:val>
                                            <p:fltVal val="0"/>
                                          </p:val>
                                        </p:tav>
                                        <p:tav tm="100000">
                                          <p:val>
                                            <p:strVal val="#ppt_h"/>
                                          </p:val>
                                        </p:tav>
                                      </p:tavLst>
                                    </p:anim>
                                    <p:animEffect transition="in" filter="fade">
                                      <p:cBhvr>
                                        <p:cTn id="38" dur="500"/>
                                        <p:tgtEl>
                                          <p:spTgt spid="1298"/>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02"/>
                                        </p:tgtEl>
                                        <p:attrNameLst>
                                          <p:attrName>style.visibility</p:attrName>
                                        </p:attrNameLst>
                                      </p:cBhvr>
                                      <p:to>
                                        <p:strVal val="visible"/>
                                      </p:to>
                                    </p:set>
                                  </p:childTnLst>
                                </p:cTn>
                              </p:par>
                              <p:par>
                                <p:cTn id="45" presetID="53" presetClass="entr" presetSubtype="16"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p:cTn id="61" dur="500" fill="hold"/>
                                        <p:tgtEl>
                                          <p:spTgt spid="17"/>
                                        </p:tgtEl>
                                        <p:attrNameLst>
                                          <p:attrName>ppt_w</p:attrName>
                                        </p:attrNameLst>
                                      </p:cBhvr>
                                      <p:tavLst>
                                        <p:tav tm="0">
                                          <p:val>
                                            <p:fltVal val="0"/>
                                          </p:val>
                                        </p:tav>
                                        <p:tav tm="100000">
                                          <p:val>
                                            <p:strVal val="#ppt_w"/>
                                          </p:val>
                                        </p:tav>
                                      </p:tavLst>
                                    </p:anim>
                                    <p:anim calcmode="lin" valueType="num">
                                      <p:cBhvr>
                                        <p:cTn id="62" dur="500" fill="hold"/>
                                        <p:tgtEl>
                                          <p:spTgt spid="17"/>
                                        </p:tgtEl>
                                        <p:attrNameLst>
                                          <p:attrName>ppt_h</p:attrName>
                                        </p:attrNameLst>
                                      </p:cBhvr>
                                      <p:tavLst>
                                        <p:tav tm="0">
                                          <p:val>
                                            <p:fltVal val="0"/>
                                          </p:val>
                                        </p:tav>
                                        <p:tav tm="100000">
                                          <p:val>
                                            <p:strVal val="#ppt_h"/>
                                          </p:val>
                                        </p:tav>
                                      </p:tavLst>
                                    </p:anim>
                                    <p:animEffect transition="in" filter="fade">
                                      <p:cBhvr>
                                        <p:cTn id="63" dur="5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16"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fill="hold"/>
                                        <p:tgtEl>
                                          <p:spTgt spid="21"/>
                                        </p:tgtEl>
                                        <p:attrNameLst>
                                          <p:attrName>ppt_x</p:attrName>
                                        </p:attrNameLst>
                                      </p:cBhvr>
                                      <p:tavLst>
                                        <p:tav tm="0">
                                          <p:val>
                                            <p:strVal val="#ppt_x"/>
                                          </p:val>
                                        </p:tav>
                                        <p:tav tm="100000">
                                          <p:val>
                                            <p:strVal val="#ppt_x"/>
                                          </p:val>
                                        </p:tav>
                                      </p:tavLst>
                                    </p:anim>
                                    <p:anim calcmode="lin" valueType="num">
                                      <p:cBhvr additive="base">
                                        <p:cTn id="7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292" grpId="0"/>
      <p:bldP spid="1294" grpId="0"/>
      <p:bldP spid="1298" grpId="0"/>
      <p:bldP spid="21"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sp>
        <p:nvSpPr>
          <p:cNvPr id="870" name="Google Shape;870;p30"/>
          <p:cNvSpPr/>
          <p:nvPr/>
        </p:nvSpPr>
        <p:spPr>
          <a:xfrm>
            <a:off x="5562163" y="6178959"/>
            <a:ext cx="3905967" cy="2629247"/>
          </a:xfrm>
          <a:custGeom>
            <a:avLst/>
            <a:gdLst/>
            <a:ahLst/>
            <a:cxnLst/>
            <a:rect l="l" t="t" r="r" b="b"/>
            <a:pathLst>
              <a:path w="81916" h="53330" extrusionOk="0">
                <a:moveTo>
                  <a:pt x="67413" y="0"/>
                </a:moveTo>
                <a:lnTo>
                  <a:pt x="65449" y="63"/>
                </a:lnTo>
                <a:lnTo>
                  <a:pt x="63493" y="170"/>
                </a:lnTo>
                <a:lnTo>
                  <a:pt x="54768" y="705"/>
                </a:lnTo>
                <a:lnTo>
                  <a:pt x="46053" y="1277"/>
                </a:lnTo>
                <a:lnTo>
                  <a:pt x="45017" y="1366"/>
                </a:lnTo>
                <a:lnTo>
                  <a:pt x="42972" y="1643"/>
                </a:lnTo>
                <a:lnTo>
                  <a:pt x="41954" y="1804"/>
                </a:lnTo>
                <a:lnTo>
                  <a:pt x="41686" y="1857"/>
                </a:lnTo>
                <a:lnTo>
                  <a:pt x="41418" y="1974"/>
                </a:lnTo>
                <a:lnTo>
                  <a:pt x="41302" y="2072"/>
                </a:lnTo>
                <a:lnTo>
                  <a:pt x="41230" y="2206"/>
                </a:lnTo>
                <a:lnTo>
                  <a:pt x="41204" y="2366"/>
                </a:lnTo>
                <a:lnTo>
                  <a:pt x="41230" y="2670"/>
                </a:lnTo>
                <a:lnTo>
                  <a:pt x="41293" y="2938"/>
                </a:lnTo>
                <a:lnTo>
                  <a:pt x="41311" y="3054"/>
                </a:lnTo>
                <a:lnTo>
                  <a:pt x="41284" y="3295"/>
                </a:lnTo>
                <a:lnTo>
                  <a:pt x="41257" y="3411"/>
                </a:lnTo>
                <a:lnTo>
                  <a:pt x="40855" y="4885"/>
                </a:lnTo>
                <a:lnTo>
                  <a:pt x="40418" y="6358"/>
                </a:lnTo>
                <a:lnTo>
                  <a:pt x="40221" y="7001"/>
                </a:lnTo>
                <a:lnTo>
                  <a:pt x="39784" y="8278"/>
                </a:lnTo>
                <a:lnTo>
                  <a:pt x="39364" y="9189"/>
                </a:lnTo>
                <a:lnTo>
                  <a:pt x="39025" y="9760"/>
                </a:lnTo>
                <a:lnTo>
                  <a:pt x="38614" y="10287"/>
                </a:lnTo>
                <a:lnTo>
                  <a:pt x="38132" y="10778"/>
                </a:lnTo>
                <a:lnTo>
                  <a:pt x="37846" y="11011"/>
                </a:lnTo>
                <a:lnTo>
                  <a:pt x="37721" y="11127"/>
                </a:lnTo>
                <a:lnTo>
                  <a:pt x="37507" y="11421"/>
                </a:lnTo>
                <a:lnTo>
                  <a:pt x="37382" y="11546"/>
                </a:lnTo>
                <a:lnTo>
                  <a:pt x="37033" y="11841"/>
                </a:lnTo>
                <a:lnTo>
                  <a:pt x="36489" y="12270"/>
                </a:lnTo>
                <a:lnTo>
                  <a:pt x="36114" y="12520"/>
                </a:lnTo>
                <a:lnTo>
                  <a:pt x="35917" y="12618"/>
                </a:lnTo>
                <a:lnTo>
                  <a:pt x="35676" y="12725"/>
                </a:lnTo>
                <a:lnTo>
                  <a:pt x="35194" y="12886"/>
                </a:lnTo>
                <a:lnTo>
                  <a:pt x="34444" y="13073"/>
                </a:lnTo>
                <a:lnTo>
                  <a:pt x="33935" y="13190"/>
                </a:lnTo>
                <a:lnTo>
                  <a:pt x="33310" y="13323"/>
                </a:lnTo>
                <a:lnTo>
                  <a:pt x="32077" y="13475"/>
                </a:lnTo>
                <a:lnTo>
                  <a:pt x="30898" y="13502"/>
                </a:lnTo>
                <a:lnTo>
                  <a:pt x="30041" y="13413"/>
                </a:lnTo>
                <a:lnTo>
                  <a:pt x="29488" y="13306"/>
                </a:lnTo>
                <a:lnTo>
                  <a:pt x="28952" y="13154"/>
                </a:lnTo>
                <a:lnTo>
                  <a:pt x="28425" y="12957"/>
                </a:lnTo>
                <a:lnTo>
                  <a:pt x="27907" y="12725"/>
                </a:lnTo>
                <a:lnTo>
                  <a:pt x="27407" y="12439"/>
                </a:lnTo>
                <a:lnTo>
                  <a:pt x="26925" y="12100"/>
                </a:lnTo>
                <a:lnTo>
                  <a:pt x="26460" y="11716"/>
                </a:lnTo>
                <a:lnTo>
                  <a:pt x="26014" y="11279"/>
                </a:lnTo>
                <a:lnTo>
                  <a:pt x="25585" y="10778"/>
                </a:lnTo>
                <a:lnTo>
                  <a:pt x="25380" y="10511"/>
                </a:lnTo>
                <a:lnTo>
                  <a:pt x="25076" y="10100"/>
                </a:lnTo>
                <a:lnTo>
                  <a:pt x="24540" y="9251"/>
                </a:lnTo>
                <a:lnTo>
                  <a:pt x="24121" y="8394"/>
                </a:lnTo>
                <a:lnTo>
                  <a:pt x="23826" y="7519"/>
                </a:lnTo>
                <a:lnTo>
                  <a:pt x="23665" y="6617"/>
                </a:lnTo>
                <a:lnTo>
                  <a:pt x="23665" y="5706"/>
                </a:lnTo>
                <a:lnTo>
                  <a:pt x="23781" y="5001"/>
                </a:lnTo>
                <a:lnTo>
                  <a:pt x="23906" y="4527"/>
                </a:lnTo>
                <a:lnTo>
                  <a:pt x="24085" y="4045"/>
                </a:lnTo>
                <a:lnTo>
                  <a:pt x="24308" y="3554"/>
                </a:lnTo>
                <a:lnTo>
                  <a:pt x="24442" y="3304"/>
                </a:lnTo>
                <a:lnTo>
                  <a:pt x="24505" y="3179"/>
                </a:lnTo>
                <a:lnTo>
                  <a:pt x="24585" y="2929"/>
                </a:lnTo>
                <a:lnTo>
                  <a:pt x="24612" y="2697"/>
                </a:lnTo>
                <a:lnTo>
                  <a:pt x="24576" y="2474"/>
                </a:lnTo>
                <a:lnTo>
                  <a:pt x="24496" y="2277"/>
                </a:lnTo>
                <a:lnTo>
                  <a:pt x="24353" y="2099"/>
                </a:lnTo>
                <a:lnTo>
                  <a:pt x="24165" y="1965"/>
                </a:lnTo>
                <a:lnTo>
                  <a:pt x="23924" y="1866"/>
                </a:lnTo>
                <a:lnTo>
                  <a:pt x="23781" y="1840"/>
                </a:lnTo>
                <a:lnTo>
                  <a:pt x="23103" y="1723"/>
                </a:lnTo>
                <a:lnTo>
                  <a:pt x="21718" y="1590"/>
                </a:lnTo>
                <a:lnTo>
                  <a:pt x="21031" y="1572"/>
                </a:lnTo>
                <a:lnTo>
                  <a:pt x="18807" y="1545"/>
                </a:lnTo>
                <a:lnTo>
                  <a:pt x="15459" y="1536"/>
                </a:lnTo>
                <a:lnTo>
                  <a:pt x="13235" y="1482"/>
                </a:lnTo>
                <a:lnTo>
                  <a:pt x="12128" y="1420"/>
                </a:lnTo>
                <a:lnTo>
                  <a:pt x="10770" y="1339"/>
                </a:lnTo>
                <a:lnTo>
                  <a:pt x="8065" y="1197"/>
                </a:lnTo>
                <a:lnTo>
                  <a:pt x="5359" y="1134"/>
                </a:lnTo>
                <a:lnTo>
                  <a:pt x="2653" y="1161"/>
                </a:lnTo>
                <a:lnTo>
                  <a:pt x="1296" y="1241"/>
                </a:lnTo>
                <a:lnTo>
                  <a:pt x="947" y="1268"/>
                </a:lnTo>
                <a:lnTo>
                  <a:pt x="572" y="1348"/>
                </a:lnTo>
                <a:lnTo>
                  <a:pt x="394" y="1447"/>
                </a:lnTo>
                <a:lnTo>
                  <a:pt x="278" y="1581"/>
                </a:lnTo>
                <a:lnTo>
                  <a:pt x="197" y="1759"/>
                </a:lnTo>
                <a:lnTo>
                  <a:pt x="144" y="2143"/>
                </a:lnTo>
                <a:lnTo>
                  <a:pt x="153" y="2500"/>
                </a:lnTo>
                <a:lnTo>
                  <a:pt x="278" y="5385"/>
                </a:lnTo>
                <a:lnTo>
                  <a:pt x="421" y="8260"/>
                </a:lnTo>
                <a:lnTo>
                  <a:pt x="492" y="10028"/>
                </a:lnTo>
                <a:lnTo>
                  <a:pt x="581" y="13556"/>
                </a:lnTo>
                <a:lnTo>
                  <a:pt x="581" y="17074"/>
                </a:lnTo>
                <a:lnTo>
                  <a:pt x="492" y="19726"/>
                </a:lnTo>
                <a:lnTo>
                  <a:pt x="385" y="21485"/>
                </a:lnTo>
                <a:lnTo>
                  <a:pt x="313" y="22370"/>
                </a:lnTo>
                <a:lnTo>
                  <a:pt x="215" y="23602"/>
                </a:lnTo>
                <a:lnTo>
                  <a:pt x="81" y="26058"/>
                </a:lnTo>
                <a:lnTo>
                  <a:pt x="10" y="28513"/>
                </a:lnTo>
                <a:lnTo>
                  <a:pt x="1" y="30978"/>
                </a:lnTo>
                <a:lnTo>
                  <a:pt x="54" y="33434"/>
                </a:lnTo>
                <a:lnTo>
                  <a:pt x="153" y="35889"/>
                </a:lnTo>
                <a:lnTo>
                  <a:pt x="385" y="39578"/>
                </a:lnTo>
                <a:lnTo>
                  <a:pt x="599" y="42033"/>
                </a:lnTo>
                <a:lnTo>
                  <a:pt x="653" y="42810"/>
                </a:lnTo>
                <a:lnTo>
                  <a:pt x="671" y="44373"/>
                </a:lnTo>
                <a:lnTo>
                  <a:pt x="635" y="45159"/>
                </a:lnTo>
                <a:lnTo>
                  <a:pt x="608" y="46043"/>
                </a:lnTo>
                <a:lnTo>
                  <a:pt x="662" y="47784"/>
                </a:lnTo>
                <a:lnTo>
                  <a:pt x="813" y="49070"/>
                </a:lnTo>
                <a:lnTo>
                  <a:pt x="965" y="49927"/>
                </a:lnTo>
                <a:lnTo>
                  <a:pt x="1171" y="50776"/>
                </a:lnTo>
                <a:lnTo>
                  <a:pt x="1430" y="51606"/>
                </a:lnTo>
                <a:lnTo>
                  <a:pt x="1581" y="52026"/>
                </a:lnTo>
                <a:lnTo>
                  <a:pt x="1689" y="52285"/>
                </a:lnTo>
                <a:lnTo>
                  <a:pt x="1965" y="52722"/>
                </a:lnTo>
                <a:lnTo>
                  <a:pt x="2233" y="52963"/>
                </a:lnTo>
                <a:lnTo>
                  <a:pt x="2448" y="53089"/>
                </a:lnTo>
                <a:lnTo>
                  <a:pt x="2680" y="53178"/>
                </a:lnTo>
                <a:lnTo>
                  <a:pt x="2948" y="53222"/>
                </a:lnTo>
                <a:lnTo>
                  <a:pt x="3091" y="53231"/>
                </a:lnTo>
                <a:lnTo>
                  <a:pt x="4600" y="53276"/>
                </a:lnTo>
                <a:lnTo>
                  <a:pt x="7636" y="53330"/>
                </a:lnTo>
                <a:lnTo>
                  <a:pt x="9145" y="53321"/>
                </a:lnTo>
                <a:lnTo>
                  <a:pt x="15423" y="53169"/>
                </a:lnTo>
                <a:lnTo>
                  <a:pt x="21701" y="52999"/>
                </a:lnTo>
                <a:lnTo>
                  <a:pt x="23174" y="52981"/>
                </a:lnTo>
                <a:lnTo>
                  <a:pt x="26139" y="53017"/>
                </a:lnTo>
                <a:lnTo>
                  <a:pt x="27621" y="52981"/>
                </a:lnTo>
                <a:lnTo>
                  <a:pt x="29666" y="52892"/>
                </a:lnTo>
                <a:lnTo>
                  <a:pt x="33765" y="52642"/>
                </a:lnTo>
                <a:lnTo>
                  <a:pt x="35810" y="52544"/>
                </a:lnTo>
                <a:lnTo>
                  <a:pt x="44829" y="52187"/>
                </a:lnTo>
                <a:lnTo>
                  <a:pt x="53849" y="51847"/>
                </a:lnTo>
                <a:lnTo>
                  <a:pt x="60162" y="51615"/>
                </a:lnTo>
                <a:lnTo>
                  <a:pt x="66475" y="51410"/>
                </a:lnTo>
                <a:lnTo>
                  <a:pt x="66618" y="51410"/>
                </a:lnTo>
                <a:lnTo>
                  <a:pt x="66913" y="51472"/>
                </a:lnTo>
                <a:lnTo>
                  <a:pt x="67360" y="51615"/>
                </a:lnTo>
                <a:lnTo>
                  <a:pt x="67663" y="51687"/>
                </a:lnTo>
                <a:lnTo>
                  <a:pt x="67815" y="51713"/>
                </a:lnTo>
                <a:lnTo>
                  <a:pt x="68065" y="51722"/>
                </a:lnTo>
                <a:lnTo>
                  <a:pt x="68199" y="51687"/>
                </a:lnTo>
                <a:lnTo>
                  <a:pt x="68253" y="51660"/>
                </a:lnTo>
                <a:lnTo>
                  <a:pt x="68404" y="51535"/>
                </a:lnTo>
                <a:lnTo>
                  <a:pt x="68744" y="51294"/>
                </a:lnTo>
                <a:lnTo>
                  <a:pt x="68931" y="51079"/>
                </a:lnTo>
                <a:lnTo>
                  <a:pt x="68994" y="50910"/>
                </a:lnTo>
                <a:lnTo>
                  <a:pt x="68976" y="50713"/>
                </a:lnTo>
                <a:lnTo>
                  <a:pt x="68860" y="50481"/>
                </a:lnTo>
                <a:lnTo>
                  <a:pt x="68762" y="50347"/>
                </a:lnTo>
                <a:lnTo>
                  <a:pt x="68735" y="50285"/>
                </a:lnTo>
                <a:lnTo>
                  <a:pt x="68762" y="50088"/>
                </a:lnTo>
                <a:lnTo>
                  <a:pt x="68779" y="49999"/>
                </a:lnTo>
                <a:lnTo>
                  <a:pt x="68967" y="46873"/>
                </a:lnTo>
                <a:lnTo>
                  <a:pt x="69163" y="43739"/>
                </a:lnTo>
                <a:lnTo>
                  <a:pt x="69181" y="43435"/>
                </a:lnTo>
                <a:lnTo>
                  <a:pt x="69199" y="43212"/>
                </a:lnTo>
                <a:lnTo>
                  <a:pt x="70530" y="43007"/>
                </a:lnTo>
                <a:lnTo>
                  <a:pt x="72485" y="42712"/>
                </a:lnTo>
                <a:lnTo>
                  <a:pt x="73771" y="42471"/>
                </a:lnTo>
                <a:lnTo>
                  <a:pt x="74396" y="42319"/>
                </a:lnTo>
                <a:lnTo>
                  <a:pt x="75102" y="42131"/>
                </a:lnTo>
                <a:lnTo>
                  <a:pt x="76415" y="41649"/>
                </a:lnTo>
                <a:lnTo>
                  <a:pt x="77308" y="41203"/>
                </a:lnTo>
                <a:lnTo>
                  <a:pt x="77870" y="40863"/>
                </a:lnTo>
                <a:lnTo>
                  <a:pt x="78406" y="40488"/>
                </a:lnTo>
                <a:lnTo>
                  <a:pt x="78897" y="40087"/>
                </a:lnTo>
                <a:lnTo>
                  <a:pt x="79361" y="39649"/>
                </a:lnTo>
                <a:lnTo>
                  <a:pt x="79790" y="39167"/>
                </a:lnTo>
                <a:lnTo>
                  <a:pt x="80183" y="38658"/>
                </a:lnTo>
                <a:lnTo>
                  <a:pt x="80540" y="38104"/>
                </a:lnTo>
                <a:lnTo>
                  <a:pt x="80862" y="37515"/>
                </a:lnTo>
                <a:lnTo>
                  <a:pt x="81138" y="36890"/>
                </a:lnTo>
                <a:lnTo>
                  <a:pt x="81380" y="36229"/>
                </a:lnTo>
                <a:lnTo>
                  <a:pt x="81576" y="35523"/>
                </a:lnTo>
                <a:lnTo>
                  <a:pt x="81665" y="35148"/>
                </a:lnTo>
                <a:lnTo>
                  <a:pt x="81755" y="34675"/>
                </a:lnTo>
                <a:lnTo>
                  <a:pt x="81880" y="33737"/>
                </a:lnTo>
                <a:lnTo>
                  <a:pt x="81915" y="32818"/>
                </a:lnTo>
                <a:lnTo>
                  <a:pt x="81871" y="31925"/>
                </a:lnTo>
                <a:lnTo>
                  <a:pt x="81737" y="31067"/>
                </a:lnTo>
                <a:lnTo>
                  <a:pt x="81540" y="30237"/>
                </a:lnTo>
                <a:lnTo>
                  <a:pt x="81255" y="29442"/>
                </a:lnTo>
                <a:lnTo>
                  <a:pt x="80906" y="28683"/>
                </a:lnTo>
                <a:lnTo>
                  <a:pt x="80478" y="27969"/>
                </a:lnTo>
                <a:lnTo>
                  <a:pt x="79987" y="27299"/>
                </a:lnTo>
                <a:lnTo>
                  <a:pt x="79424" y="26683"/>
                </a:lnTo>
                <a:lnTo>
                  <a:pt x="78790" y="26120"/>
                </a:lnTo>
                <a:lnTo>
                  <a:pt x="78093" y="25611"/>
                </a:lnTo>
                <a:lnTo>
                  <a:pt x="77343" y="25156"/>
                </a:lnTo>
                <a:lnTo>
                  <a:pt x="76522" y="24772"/>
                </a:lnTo>
                <a:lnTo>
                  <a:pt x="75647" y="24459"/>
                </a:lnTo>
                <a:lnTo>
                  <a:pt x="75182" y="24325"/>
                </a:lnTo>
                <a:lnTo>
                  <a:pt x="74414" y="24138"/>
                </a:lnTo>
                <a:lnTo>
                  <a:pt x="72860" y="23879"/>
                </a:lnTo>
                <a:lnTo>
                  <a:pt x="71691" y="23798"/>
                </a:lnTo>
                <a:lnTo>
                  <a:pt x="70914" y="23798"/>
                </a:lnTo>
                <a:lnTo>
                  <a:pt x="70128" y="23843"/>
                </a:lnTo>
                <a:lnTo>
                  <a:pt x="69351" y="23941"/>
                </a:lnTo>
                <a:lnTo>
                  <a:pt x="68967" y="24013"/>
                </a:lnTo>
                <a:lnTo>
                  <a:pt x="68958" y="22852"/>
                </a:lnTo>
                <a:lnTo>
                  <a:pt x="68967" y="21718"/>
                </a:lnTo>
                <a:lnTo>
                  <a:pt x="69092" y="15949"/>
                </a:lnTo>
                <a:lnTo>
                  <a:pt x="69217" y="10171"/>
                </a:lnTo>
                <a:lnTo>
                  <a:pt x="69324" y="5644"/>
                </a:lnTo>
                <a:lnTo>
                  <a:pt x="69431" y="1116"/>
                </a:lnTo>
                <a:lnTo>
                  <a:pt x="69431" y="920"/>
                </a:lnTo>
                <a:lnTo>
                  <a:pt x="69324" y="580"/>
                </a:lnTo>
                <a:lnTo>
                  <a:pt x="69119" y="330"/>
                </a:lnTo>
                <a:lnTo>
                  <a:pt x="68806" y="170"/>
                </a:lnTo>
                <a:lnTo>
                  <a:pt x="68610" y="125"/>
                </a:lnTo>
                <a:lnTo>
                  <a:pt x="68315" y="71"/>
                </a:lnTo>
                <a:lnTo>
                  <a:pt x="67717" y="0"/>
                </a:lnTo>
                <a:close/>
              </a:path>
            </a:pathLst>
          </a:custGeom>
          <a:solidFill>
            <a:schemeClr val="bg1">
              <a:lumMod val="65000"/>
            </a:schemeClr>
          </a:solidFill>
          <a:ln>
            <a:noFill/>
          </a:ln>
        </p:spPr>
        <p:txBody>
          <a:bodyPr spcFirstLastPara="1" wrap="square" lIns="182850" tIns="182850" rIns="182850" bIns="182850" anchor="ctr" anchorCtr="0">
            <a:noAutofit/>
          </a:bodyPr>
          <a:lstStyle/>
          <a:p>
            <a:endParaRPr sz="3600"/>
          </a:p>
        </p:txBody>
      </p:sp>
      <p:sp>
        <p:nvSpPr>
          <p:cNvPr id="871" name="Google Shape;871;p30"/>
          <p:cNvSpPr/>
          <p:nvPr/>
        </p:nvSpPr>
        <p:spPr>
          <a:xfrm>
            <a:off x="9556962" y="6145852"/>
            <a:ext cx="3334500" cy="2737100"/>
          </a:xfrm>
          <a:custGeom>
            <a:avLst/>
            <a:gdLst/>
            <a:ahLst/>
            <a:cxnLst/>
            <a:rect l="l" t="t" r="r" b="b"/>
            <a:pathLst>
              <a:path w="66690" h="54742" extrusionOk="0">
                <a:moveTo>
                  <a:pt x="62930" y="1"/>
                </a:moveTo>
                <a:lnTo>
                  <a:pt x="61822" y="27"/>
                </a:lnTo>
                <a:lnTo>
                  <a:pt x="61278" y="45"/>
                </a:lnTo>
                <a:lnTo>
                  <a:pt x="59492" y="117"/>
                </a:lnTo>
                <a:lnTo>
                  <a:pt x="57714" y="206"/>
                </a:lnTo>
                <a:lnTo>
                  <a:pt x="57706" y="45"/>
                </a:lnTo>
                <a:lnTo>
                  <a:pt x="52580" y="304"/>
                </a:lnTo>
                <a:lnTo>
                  <a:pt x="47454" y="572"/>
                </a:lnTo>
                <a:lnTo>
                  <a:pt x="47356" y="581"/>
                </a:lnTo>
                <a:lnTo>
                  <a:pt x="47186" y="635"/>
                </a:lnTo>
                <a:lnTo>
                  <a:pt x="46963" y="778"/>
                </a:lnTo>
                <a:lnTo>
                  <a:pt x="46775" y="1054"/>
                </a:lnTo>
                <a:lnTo>
                  <a:pt x="46740" y="1287"/>
                </a:lnTo>
                <a:lnTo>
                  <a:pt x="46766" y="1447"/>
                </a:lnTo>
                <a:lnTo>
                  <a:pt x="46802" y="1528"/>
                </a:lnTo>
                <a:lnTo>
                  <a:pt x="46963" y="1858"/>
                </a:lnTo>
                <a:lnTo>
                  <a:pt x="47240" y="2528"/>
                </a:lnTo>
                <a:lnTo>
                  <a:pt x="47445" y="3198"/>
                </a:lnTo>
                <a:lnTo>
                  <a:pt x="47588" y="3876"/>
                </a:lnTo>
                <a:lnTo>
                  <a:pt x="47659" y="4564"/>
                </a:lnTo>
                <a:lnTo>
                  <a:pt x="47641" y="5251"/>
                </a:lnTo>
                <a:lnTo>
                  <a:pt x="47552" y="5957"/>
                </a:lnTo>
                <a:lnTo>
                  <a:pt x="47383" y="6662"/>
                </a:lnTo>
                <a:lnTo>
                  <a:pt x="47257" y="7020"/>
                </a:lnTo>
                <a:lnTo>
                  <a:pt x="47168" y="7323"/>
                </a:lnTo>
                <a:lnTo>
                  <a:pt x="47115" y="7636"/>
                </a:lnTo>
                <a:lnTo>
                  <a:pt x="47061" y="7939"/>
                </a:lnTo>
                <a:lnTo>
                  <a:pt x="46891" y="8493"/>
                </a:lnTo>
                <a:lnTo>
                  <a:pt x="46668" y="9011"/>
                </a:lnTo>
                <a:lnTo>
                  <a:pt x="46391" y="9493"/>
                </a:lnTo>
                <a:lnTo>
                  <a:pt x="46061" y="9931"/>
                </a:lnTo>
                <a:lnTo>
                  <a:pt x="45686" y="10350"/>
                </a:lnTo>
                <a:lnTo>
                  <a:pt x="45061" y="10922"/>
                </a:lnTo>
                <a:lnTo>
                  <a:pt x="44596" y="11288"/>
                </a:lnTo>
                <a:lnTo>
                  <a:pt x="44355" y="11458"/>
                </a:lnTo>
                <a:lnTo>
                  <a:pt x="43864" y="11770"/>
                </a:lnTo>
                <a:lnTo>
                  <a:pt x="43114" y="12163"/>
                </a:lnTo>
                <a:lnTo>
                  <a:pt x="42078" y="12538"/>
                </a:lnTo>
                <a:lnTo>
                  <a:pt x="41024" y="12788"/>
                </a:lnTo>
                <a:lnTo>
                  <a:pt x="39944" y="12931"/>
                </a:lnTo>
                <a:lnTo>
                  <a:pt x="38854" y="13003"/>
                </a:lnTo>
                <a:lnTo>
                  <a:pt x="37202" y="13029"/>
                </a:lnTo>
                <a:lnTo>
                  <a:pt x="36104" y="13029"/>
                </a:lnTo>
                <a:lnTo>
                  <a:pt x="35782" y="13021"/>
                </a:lnTo>
                <a:lnTo>
                  <a:pt x="35140" y="12967"/>
                </a:lnTo>
                <a:lnTo>
                  <a:pt x="34514" y="12851"/>
                </a:lnTo>
                <a:lnTo>
                  <a:pt x="33898" y="12690"/>
                </a:lnTo>
                <a:lnTo>
                  <a:pt x="32987" y="12378"/>
                </a:lnTo>
                <a:lnTo>
                  <a:pt x="31800" y="11869"/>
                </a:lnTo>
                <a:lnTo>
                  <a:pt x="31210" y="11610"/>
                </a:lnTo>
                <a:lnTo>
                  <a:pt x="30835" y="11431"/>
                </a:lnTo>
                <a:lnTo>
                  <a:pt x="30130" y="11020"/>
                </a:lnTo>
                <a:lnTo>
                  <a:pt x="29478" y="10565"/>
                </a:lnTo>
                <a:lnTo>
                  <a:pt x="28889" y="10047"/>
                </a:lnTo>
                <a:lnTo>
                  <a:pt x="28362" y="9493"/>
                </a:lnTo>
                <a:lnTo>
                  <a:pt x="27888" y="8895"/>
                </a:lnTo>
                <a:lnTo>
                  <a:pt x="27487" y="8270"/>
                </a:lnTo>
                <a:lnTo>
                  <a:pt x="27156" y="7609"/>
                </a:lnTo>
                <a:lnTo>
                  <a:pt x="26888" y="6930"/>
                </a:lnTo>
                <a:lnTo>
                  <a:pt x="26701" y="6234"/>
                </a:lnTo>
                <a:lnTo>
                  <a:pt x="26585" y="5528"/>
                </a:lnTo>
                <a:lnTo>
                  <a:pt x="26549" y="4814"/>
                </a:lnTo>
                <a:lnTo>
                  <a:pt x="26594" y="4108"/>
                </a:lnTo>
                <a:lnTo>
                  <a:pt x="26719" y="3403"/>
                </a:lnTo>
                <a:lnTo>
                  <a:pt x="26933" y="2706"/>
                </a:lnTo>
                <a:lnTo>
                  <a:pt x="27237" y="2037"/>
                </a:lnTo>
                <a:lnTo>
                  <a:pt x="27424" y="1706"/>
                </a:lnTo>
                <a:lnTo>
                  <a:pt x="27504" y="1563"/>
                </a:lnTo>
                <a:lnTo>
                  <a:pt x="27612" y="1304"/>
                </a:lnTo>
                <a:lnTo>
                  <a:pt x="27656" y="1063"/>
                </a:lnTo>
                <a:lnTo>
                  <a:pt x="27629" y="858"/>
                </a:lnTo>
                <a:lnTo>
                  <a:pt x="27540" y="679"/>
                </a:lnTo>
                <a:lnTo>
                  <a:pt x="27388" y="528"/>
                </a:lnTo>
                <a:lnTo>
                  <a:pt x="27174" y="403"/>
                </a:lnTo>
                <a:lnTo>
                  <a:pt x="26897" y="313"/>
                </a:lnTo>
                <a:lnTo>
                  <a:pt x="26736" y="277"/>
                </a:lnTo>
                <a:lnTo>
                  <a:pt x="26192" y="188"/>
                </a:lnTo>
                <a:lnTo>
                  <a:pt x="25361" y="81"/>
                </a:lnTo>
                <a:lnTo>
                  <a:pt x="24816" y="54"/>
                </a:lnTo>
                <a:lnTo>
                  <a:pt x="24540" y="63"/>
                </a:lnTo>
                <a:lnTo>
                  <a:pt x="21602" y="206"/>
                </a:lnTo>
                <a:lnTo>
                  <a:pt x="15726" y="510"/>
                </a:lnTo>
                <a:lnTo>
                  <a:pt x="12797" y="706"/>
                </a:lnTo>
                <a:lnTo>
                  <a:pt x="10680" y="876"/>
                </a:lnTo>
                <a:lnTo>
                  <a:pt x="6465" y="1304"/>
                </a:lnTo>
                <a:lnTo>
                  <a:pt x="4349" y="1519"/>
                </a:lnTo>
                <a:lnTo>
                  <a:pt x="3804" y="1599"/>
                </a:lnTo>
                <a:lnTo>
                  <a:pt x="2983" y="1751"/>
                </a:lnTo>
                <a:lnTo>
                  <a:pt x="2438" y="1796"/>
                </a:lnTo>
                <a:lnTo>
                  <a:pt x="2170" y="1787"/>
                </a:lnTo>
                <a:lnTo>
                  <a:pt x="1813" y="1760"/>
                </a:lnTo>
                <a:lnTo>
                  <a:pt x="1420" y="1778"/>
                </a:lnTo>
                <a:lnTo>
                  <a:pt x="1224" y="1831"/>
                </a:lnTo>
                <a:lnTo>
                  <a:pt x="1081" y="1938"/>
                </a:lnTo>
                <a:lnTo>
                  <a:pt x="973" y="2099"/>
                </a:lnTo>
                <a:lnTo>
                  <a:pt x="875" y="2456"/>
                </a:lnTo>
                <a:lnTo>
                  <a:pt x="857" y="2805"/>
                </a:lnTo>
                <a:lnTo>
                  <a:pt x="715" y="6859"/>
                </a:lnTo>
                <a:lnTo>
                  <a:pt x="563" y="10922"/>
                </a:lnTo>
                <a:lnTo>
                  <a:pt x="366" y="15628"/>
                </a:lnTo>
                <a:lnTo>
                  <a:pt x="161" y="20325"/>
                </a:lnTo>
                <a:lnTo>
                  <a:pt x="63" y="22933"/>
                </a:lnTo>
                <a:lnTo>
                  <a:pt x="0" y="25531"/>
                </a:lnTo>
                <a:lnTo>
                  <a:pt x="9" y="25826"/>
                </a:lnTo>
                <a:lnTo>
                  <a:pt x="89" y="26148"/>
                </a:lnTo>
                <a:lnTo>
                  <a:pt x="188" y="26317"/>
                </a:lnTo>
                <a:lnTo>
                  <a:pt x="313" y="26424"/>
                </a:lnTo>
                <a:lnTo>
                  <a:pt x="491" y="26496"/>
                </a:lnTo>
                <a:lnTo>
                  <a:pt x="822" y="26532"/>
                </a:lnTo>
                <a:lnTo>
                  <a:pt x="1107" y="26496"/>
                </a:lnTo>
                <a:lnTo>
                  <a:pt x="1786" y="26362"/>
                </a:lnTo>
                <a:lnTo>
                  <a:pt x="3143" y="26049"/>
                </a:lnTo>
                <a:lnTo>
                  <a:pt x="3822" y="25915"/>
                </a:lnTo>
                <a:lnTo>
                  <a:pt x="4224" y="25844"/>
                </a:lnTo>
                <a:lnTo>
                  <a:pt x="4840" y="25764"/>
                </a:lnTo>
                <a:lnTo>
                  <a:pt x="5233" y="25772"/>
                </a:lnTo>
                <a:lnTo>
                  <a:pt x="5421" y="25817"/>
                </a:lnTo>
                <a:lnTo>
                  <a:pt x="5769" y="25933"/>
                </a:lnTo>
                <a:lnTo>
                  <a:pt x="6456" y="26210"/>
                </a:lnTo>
                <a:lnTo>
                  <a:pt x="7474" y="26665"/>
                </a:lnTo>
                <a:lnTo>
                  <a:pt x="8171" y="26933"/>
                </a:lnTo>
                <a:lnTo>
                  <a:pt x="8573" y="27085"/>
                </a:lnTo>
                <a:lnTo>
                  <a:pt x="9296" y="27460"/>
                </a:lnTo>
                <a:lnTo>
                  <a:pt x="9921" y="27925"/>
                </a:lnTo>
                <a:lnTo>
                  <a:pt x="10457" y="28460"/>
                </a:lnTo>
                <a:lnTo>
                  <a:pt x="10921" y="29059"/>
                </a:lnTo>
                <a:lnTo>
                  <a:pt x="11323" y="29702"/>
                </a:lnTo>
                <a:lnTo>
                  <a:pt x="11841" y="30746"/>
                </a:lnTo>
                <a:lnTo>
                  <a:pt x="12136" y="31488"/>
                </a:lnTo>
                <a:lnTo>
                  <a:pt x="12234" y="31782"/>
                </a:lnTo>
                <a:lnTo>
                  <a:pt x="12359" y="32372"/>
                </a:lnTo>
                <a:lnTo>
                  <a:pt x="12404" y="32952"/>
                </a:lnTo>
                <a:lnTo>
                  <a:pt x="12359" y="33524"/>
                </a:lnTo>
                <a:lnTo>
                  <a:pt x="12252" y="34086"/>
                </a:lnTo>
                <a:lnTo>
                  <a:pt x="12082" y="34640"/>
                </a:lnTo>
                <a:lnTo>
                  <a:pt x="11752" y="35461"/>
                </a:lnTo>
                <a:lnTo>
                  <a:pt x="11475" y="35997"/>
                </a:lnTo>
                <a:lnTo>
                  <a:pt x="11279" y="36372"/>
                </a:lnTo>
                <a:lnTo>
                  <a:pt x="10850" y="37087"/>
                </a:lnTo>
                <a:lnTo>
                  <a:pt x="10386" y="37739"/>
                </a:lnTo>
                <a:lnTo>
                  <a:pt x="9903" y="38355"/>
                </a:lnTo>
                <a:lnTo>
                  <a:pt x="9386" y="38917"/>
                </a:lnTo>
                <a:lnTo>
                  <a:pt x="8832" y="39435"/>
                </a:lnTo>
                <a:lnTo>
                  <a:pt x="8260" y="39909"/>
                </a:lnTo>
                <a:lnTo>
                  <a:pt x="7653" y="40337"/>
                </a:lnTo>
                <a:lnTo>
                  <a:pt x="7019" y="40712"/>
                </a:lnTo>
                <a:lnTo>
                  <a:pt x="6367" y="41052"/>
                </a:lnTo>
                <a:lnTo>
                  <a:pt x="5680" y="41346"/>
                </a:lnTo>
                <a:lnTo>
                  <a:pt x="4965" y="41605"/>
                </a:lnTo>
                <a:lnTo>
                  <a:pt x="4233" y="41811"/>
                </a:lnTo>
                <a:lnTo>
                  <a:pt x="3465" y="41980"/>
                </a:lnTo>
                <a:lnTo>
                  <a:pt x="2277" y="42168"/>
                </a:lnTo>
                <a:lnTo>
                  <a:pt x="1456" y="42239"/>
                </a:lnTo>
                <a:lnTo>
                  <a:pt x="1152" y="42266"/>
                </a:lnTo>
                <a:lnTo>
                  <a:pt x="804" y="42373"/>
                </a:lnTo>
                <a:lnTo>
                  <a:pt x="625" y="42471"/>
                </a:lnTo>
                <a:lnTo>
                  <a:pt x="482" y="42614"/>
                </a:lnTo>
                <a:lnTo>
                  <a:pt x="384" y="42793"/>
                </a:lnTo>
                <a:lnTo>
                  <a:pt x="295" y="43132"/>
                </a:lnTo>
                <a:lnTo>
                  <a:pt x="295" y="43427"/>
                </a:lnTo>
                <a:lnTo>
                  <a:pt x="339" y="44668"/>
                </a:lnTo>
                <a:lnTo>
                  <a:pt x="429" y="45918"/>
                </a:lnTo>
                <a:lnTo>
                  <a:pt x="482" y="46945"/>
                </a:lnTo>
                <a:lnTo>
                  <a:pt x="581" y="49008"/>
                </a:lnTo>
                <a:lnTo>
                  <a:pt x="688" y="50035"/>
                </a:lnTo>
                <a:lnTo>
                  <a:pt x="741" y="50464"/>
                </a:lnTo>
                <a:lnTo>
                  <a:pt x="857" y="50910"/>
                </a:lnTo>
                <a:lnTo>
                  <a:pt x="965" y="51116"/>
                </a:lnTo>
                <a:lnTo>
                  <a:pt x="1116" y="51267"/>
                </a:lnTo>
                <a:lnTo>
                  <a:pt x="1340" y="51375"/>
                </a:lnTo>
                <a:lnTo>
                  <a:pt x="1795" y="51473"/>
                </a:lnTo>
                <a:lnTo>
                  <a:pt x="2233" y="51526"/>
                </a:lnTo>
                <a:lnTo>
                  <a:pt x="3911" y="51705"/>
                </a:lnTo>
                <a:lnTo>
                  <a:pt x="7287" y="52009"/>
                </a:lnTo>
                <a:lnTo>
                  <a:pt x="8966" y="52098"/>
                </a:lnTo>
                <a:lnTo>
                  <a:pt x="12252" y="52250"/>
                </a:lnTo>
                <a:lnTo>
                  <a:pt x="17172" y="52446"/>
                </a:lnTo>
                <a:lnTo>
                  <a:pt x="20450" y="52491"/>
                </a:lnTo>
                <a:lnTo>
                  <a:pt x="22093" y="52473"/>
                </a:lnTo>
                <a:lnTo>
                  <a:pt x="23557" y="52455"/>
                </a:lnTo>
                <a:lnTo>
                  <a:pt x="26477" y="52527"/>
                </a:lnTo>
                <a:lnTo>
                  <a:pt x="30853" y="52777"/>
                </a:lnTo>
                <a:lnTo>
                  <a:pt x="33764" y="52991"/>
                </a:lnTo>
                <a:lnTo>
                  <a:pt x="41480" y="53554"/>
                </a:lnTo>
                <a:lnTo>
                  <a:pt x="49204" y="54080"/>
                </a:lnTo>
                <a:lnTo>
                  <a:pt x="51196" y="54188"/>
                </a:lnTo>
                <a:lnTo>
                  <a:pt x="55187" y="54313"/>
                </a:lnTo>
                <a:lnTo>
                  <a:pt x="57188" y="54375"/>
                </a:lnTo>
                <a:lnTo>
                  <a:pt x="60608" y="54447"/>
                </a:lnTo>
                <a:lnTo>
                  <a:pt x="64028" y="54509"/>
                </a:lnTo>
                <a:lnTo>
                  <a:pt x="64171" y="54509"/>
                </a:lnTo>
                <a:lnTo>
                  <a:pt x="64296" y="54536"/>
                </a:lnTo>
                <a:lnTo>
                  <a:pt x="64582" y="54670"/>
                </a:lnTo>
                <a:lnTo>
                  <a:pt x="64921" y="54741"/>
                </a:lnTo>
                <a:lnTo>
                  <a:pt x="65108" y="54732"/>
                </a:lnTo>
                <a:lnTo>
                  <a:pt x="65251" y="54661"/>
                </a:lnTo>
                <a:lnTo>
                  <a:pt x="65367" y="54527"/>
                </a:lnTo>
                <a:lnTo>
                  <a:pt x="65501" y="54205"/>
                </a:lnTo>
                <a:lnTo>
                  <a:pt x="65555" y="53893"/>
                </a:lnTo>
                <a:lnTo>
                  <a:pt x="65769" y="52428"/>
                </a:lnTo>
                <a:lnTo>
                  <a:pt x="66073" y="50232"/>
                </a:lnTo>
                <a:lnTo>
                  <a:pt x="66216" y="48758"/>
                </a:lnTo>
                <a:lnTo>
                  <a:pt x="66269" y="48026"/>
                </a:lnTo>
                <a:lnTo>
                  <a:pt x="66403" y="45409"/>
                </a:lnTo>
                <a:lnTo>
                  <a:pt x="66591" y="40176"/>
                </a:lnTo>
                <a:lnTo>
                  <a:pt x="66680" y="37551"/>
                </a:lnTo>
                <a:lnTo>
                  <a:pt x="66689" y="37230"/>
                </a:lnTo>
                <a:lnTo>
                  <a:pt x="66636" y="36863"/>
                </a:lnTo>
                <a:lnTo>
                  <a:pt x="66564" y="36676"/>
                </a:lnTo>
                <a:lnTo>
                  <a:pt x="66448" y="36515"/>
                </a:lnTo>
                <a:lnTo>
                  <a:pt x="66287" y="36390"/>
                </a:lnTo>
                <a:lnTo>
                  <a:pt x="65957" y="36221"/>
                </a:lnTo>
                <a:lnTo>
                  <a:pt x="65635" y="36122"/>
                </a:lnTo>
                <a:lnTo>
                  <a:pt x="65278" y="36024"/>
                </a:lnTo>
                <a:lnTo>
                  <a:pt x="64725" y="35881"/>
                </a:lnTo>
                <a:lnTo>
                  <a:pt x="64385" y="35738"/>
                </a:lnTo>
                <a:lnTo>
                  <a:pt x="64233" y="35649"/>
                </a:lnTo>
                <a:lnTo>
                  <a:pt x="63305" y="34970"/>
                </a:lnTo>
                <a:lnTo>
                  <a:pt x="61474" y="33550"/>
                </a:lnTo>
                <a:lnTo>
                  <a:pt x="60590" y="32809"/>
                </a:lnTo>
                <a:lnTo>
                  <a:pt x="60411" y="32649"/>
                </a:lnTo>
                <a:lnTo>
                  <a:pt x="60081" y="32300"/>
                </a:lnTo>
                <a:lnTo>
                  <a:pt x="59777" y="31916"/>
                </a:lnTo>
                <a:lnTo>
                  <a:pt x="59518" y="31514"/>
                </a:lnTo>
                <a:lnTo>
                  <a:pt x="59402" y="31309"/>
                </a:lnTo>
                <a:lnTo>
                  <a:pt x="59259" y="31005"/>
                </a:lnTo>
                <a:lnTo>
                  <a:pt x="59000" y="30380"/>
                </a:lnTo>
                <a:lnTo>
                  <a:pt x="58795" y="29737"/>
                </a:lnTo>
                <a:lnTo>
                  <a:pt x="58643" y="29085"/>
                </a:lnTo>
                <a:lnTo>
                  <a:pt x="58545" y="28425"/>
                </a:lnTo>
                <a:lnTo>
                  <a:pt x="58500" y="27755"/>
                </a:lnTo>
                <a:lnTo>
                  <a:pt x="58509" y="27094"/>
                </a:lnTo>
                <a:lnTo>
                  <a:pt x="58581" y="26424"/>
                </a:lnTo>
                <a:lnTo>
                  <a:pt x="58715" y="25772"/>
                </a:lnTo>
                <a:lnTo>
                  <a:pt x="58920" y="25130"/>
                </a:lnTo>
                <a:lnTo>
                  <a:pt x="59179" y="24504"/>
                </a:lnTo>
                <a:lnTo>
                  <a:pt x="59509" y="23897"/>
                </a:lnTo>
                <a:lnTo>
                  <a:pt x="59911" y="23317"/>
                </a:lnTo>
                <a:lnTo>
                  <a:pt x="60376" y="22754"/>
                </a:lnTo>
                <a:lnTo>
                  <a:pt x="60920" y="22236"/>
                </a:lnTo>
                <a:lnTo>
                  <a:pt x="61537" y="21745"/>
                </a:lnTo>
                <a:lnTo>
                  <a:pt x="61876" y="21513"/>
                </a:lnTo>
                <a:lnTo>
                  <a:pt x="62099" y="21379"/>
                </a:lnTo>
                <a:lnTo>
                  <a:pt x="62546" y="21147"/>
                </a:lnTo>
                <a:lnTo>
                  <a:pt x="63010" y="20968"/>
                </a:lnTo>
                <a:lnTo>
                  <a:pt x="63483" y="20843"/>
                </a:lnTo>
                <a:lnTo>
                  <a:pt x="63965" y="20772"/>
                </a:lnTo>
                <a:lnTo>
                  <a:pt x="64457" y="20754"/>
                </a:lnTo>
                <a:lnTo>
                  <a:pt x="64948" y="20781"/>
                </a:lnTo>
                <a:lnTo>
                  <a:pt x="65448" y="20870"/>
                </a:lnTo>
                <a:lnTo>
                  <a:pt x="65698" y="20932"/>
                </a:lnTo>
                <a:lnTo>
                  <a:pt x="65921" y="20986"/>
                </a:lnTo>
                <a:lnTo>
                  <a:pt x="66234" y="21013"/>
                </a:lnTo>
                <a:lnTo>
                  <a:pt x="66394" y="20941"/>
                </a:lnTo>
                <a:lnTo>
                  <a:pt x="66466" y="20843"/>
                </a:lnTo>
                <a:lnTo>
                  <a:pt x="66537" y="20620"/>
                </a:lnTo>
                <a:lnTo>
                  <a:pt x="66555" y="20397"/>
                </a:lnTo>
                <a:lnTo>
                  <a:pt x="66564" y="20147"/>
                </a:lnTo>
                <a:lnTo>
                  <a:pt x="66528" y="19655"/>
                </a:lnTo>
                <a:lnTo>
                  <a:pt x="66484" y="19405"/>
                </a:lnTo>
                <a:lnTo>
                  <a:pt x="66252" y="18271"/>
                </a:lnTo>
                <a:lnTo>
                  <a:pt x="65876" y="16575"/>
                </a:lnTo>
                <a:lnTo>
                  <a:pt x="65671" y="15441"/>
                </a:lnTo>
                <a:lnTo>
                  <a:pt x="65609" y="14869"/>
                </a:lnTo>
                <a:lnTo>
                  <a:pt x="65323" y="11922"/>
                </a:lnTo>
                <a:lnTo>
                  <a:pt x="64832" y="6028"/>
                </a:lnTo>
                <a:lnTo>
                  <a:pt x="64591" y="3082"/>
                </a:lnTo>
                <a:lnTo>
                  <a:pt x="64537" y="2599"/>
                </a:lnTo>
                <a:lnTo>
                  <a:pt x="64421" y="1644"/>
                </a:lnTo>
                <a:lnTo>
                  <a:pt x="64421" y="1170"/>
                </a:lnTo>
                <a:lnTo>
                  <a:pt x="64439" y="849"/>
                </a:lnTo>
                <a:lnTo>
                  <a:pt x="64412" y="510"/>
                </a:lnTo>
                <a:lnTo>
                  <a:pt x="64358" y="349"/>
                </a:lnTo>
                <a:lnTo>
                  <a:pt x="64269" y="224"/>
                </a:lnTo>
                <a:lnTo>
                  <a:pt x="64126" y="135"/>
                </a:lnTo>
                <a:lnTo>
                  <a:pt x="63805" y="54"/>
                </a:lnTo>
                <a:lnTo>
                  <a:pt x="63483" y="27"/>
                </a:lnTo>
                <a:lnTo>
                  <a:pt x="62930" y="1"/>
                </a:lnTo>
                <a:close/>
              </a:path>
            </a:pathLst>
          </a:custGeom>
          <a:solidFill>
            <a:schemeClr val="accent6">
              <a:lumMod val="60000"/>
              <a:lumOff val="40000"/>
            </a:schemeClr>
          </a:solidFill>
          <a:ln>
            <a:noFill/>
          </a:ln>
        </p:spPr>
        <p:txBody>
          <a:bodyPr spcFirstLastPara="1" wrap="square" lIns="182850" tIns="182850" rIns="182850" bIns="182850" anchor="ctr" anchorCtr="0">
            <a:noAutofit/>
          </a:bodyPr>
          <a:lstStyle/>
          <a:p>
            <a:endParaRPr sz="3600"/>
          </a:p>
        </p:txBody>
      </p:sp>
      <p:sp>
        <p:nvSpPr>
          <p:cNvPr id="872" name="Google Shape;872;p30"/>
          <p:cNvSpPr/>
          <p:nvPr/>
        </p:nvSpPr>
        <p:spPr>
          <a:xfrm>
            <a:off x="9303378" y="2909567"/>
            <a:ext cx="3807834" cy="3155937"/>
          </a:xfrm>
          <a:custGeom>
            <a:avLst/>
            <a:gdLst/>
            <a:ahLst/>
            <a:cxnLst/>
            <a:rect l="l" t="t" r="r" b="b"/>
            <a:pathLst>
              <a:path w="79746" h="62993" extrusionOk="0">
                <a:moveTo>
                  <a:pt x="74619" y="0"/>
                </a:moveTo>
                <a:lnTo>
                  <a:pt x="72994" y="18"/>
                </a:lnTo>
                <a:lnTo>
                  <a:pt x="72191" y="54"/>
                </a:lnTo>
                <a:lnTo>
                  <a:pt x="67788" y="286"/>
                </a:lnTo>
                <a:lnTo>
                  <a:pt x="58992" y="804"/>
                </a:lnTo>
                <a:lnTo>
                  <a:pt x="54598" y="1072"/>
                </a:lnTo>
                <a:lnTo>
                  <a:pt x="54232" y="1099"/>
                </a:lnTo>
                <a:lnTo>
                  <a:pt x="53839" y="1206"/>
                </a:lnTo>
                <a:lnTo>
                  <a:pt x="53643" y="1322"/>
                </a:lnTo>
                <a:lnTo>
                  <a:pt x="53500" y="1474"/>
                </a:lnTo>
                <a:lnTo>
                  <a:pt x="53402" y="1679"/>
                </a:lnTo>
                <a:lnTo>
                  <a:pt x="53330" y="2081"/>
                </a:lnTo>
                <a:lnTo>
                  <a:pt x="53330" y="2438"/>
                </a:lnTo>
                <a:lnTo>
                  <a:pt x="53330" y="2769"/>
                </a:lnTo>
                <a:lnTo>
                  <a:pt x="53286" y="3438"/>
                </a:lnTo>
                <a:lnTo>
                  <a:pt x="53179" y="4117"/>
                </a:lnTo>
                <a:lnTo>
                  <a:pt x="53009" y="4787"/>
                </a:lnTo>
                <a:lnTo>
                  <a:pt x="52777" y="5448"/>
                </a:lnTo>
                <a:lnTo>
                  <a:pt x="52491" y="6099"/>
                </a:lnTo>
                <a:lnTo>
                  <a:pt x="52152" y="6742"/>
                </a:lnTo>
                <a:lnTo>
                  <a:pt x="51759" y="7350"/>
                </a:lnTo>
                <a:lnTo>
                  <a:pt x="51312" y="7930"/>
                </a:lnTo>
                <a:lnTo>
                  <a:pt x="50821" y="8475"/>
                </a:lnTo>
                <a:lnTo>
                  <a:pt x="50285" y="8984"/>
                </a:lnTo>
                <a:lnTo>
                  <a:pt x="49696" y="9439"/>
                </a:lnTo>
                <a:lnTo>
                  <a:pt x="49071" y="9841"/>
                </a:lnTo>
                <a:lnTo>
                  <a:pt x="48401" y="10189"/>
                </a:lnTo>
                <a:lnTo>
                  <a:pt x="47696" y="10475"/>
                </a:lnTo>
                <a:lnTo>
                  <a:pt x="46954" y="10689"/>
                </a:lnTo>
                <a:lnTo>
                  <a:pt x="46562" y="10770"/>
                </a:lnTo>
                <a:lnTo>
                  <a:pt x="46124" y="10841"/>
                </a:lnTo>
                <a:lnTo>
                  <a:pt x="45258" y="10895"/>
                </a:lnTo>
                <a:lnTo>
                  <a:pt x="44409" y="10868"/>
                </a:lnTo>
                <a:lnTo>
                  <a:pt x="43570" y="10752"/>
                </a:lnTo>
                <a:lnTo>
                  <a:pt x="42757" y="10555"/>
                </a:lnTo>
                <a:lnTo>
                  <a:pt x="41954" y="10297"/>
                </a:lnTo>
                <a:lnTo>
                  <a:pt x="41159" y="9984"/>
                </a:lnTo>
                <a:lnTo>
                  <a:pt x="40382" y="9609"/>
                </a:lnTo>
                <a:lnTo>
                  <a:pt x="39989" y="9412"/>
                </a:lnTo>
                <a:lnTo>
                  <a:pt x="39676" y="9234"/>
                </a:lnTo>
                <a:lnTo>
                  <a:pt x="39096" y="8832"/>
                </a:lnTo>
                <a:lnTo>
                  <a:pt x="38578" y="8394"/>
                </a:lnTo>
                <a:lnTo>
                  <a:pt x="38123" y="7903"/>
                </a:lnTo>
                <a:lnTo>
                  <a:pt x="37748" y="7367"/>
                </a:lnTo>
                <a:lnTo>
                  <a:pt x="37444" y="6778"/>
                </a:lnTo>
                <a:lnTo>
                  <a:pt x="37212" y="6135"/>
                </a:lnTo>
                <a:lnTo>
                  <a:pt x="37060" y="5448"/>
                </a:lnTo>
                <a:lnTo>
                  <a:pt x="37015" y="5073"/>
                </a:lnTo>
                <a:lnTo>
                  <a:pt x="36908" y="3581"/>
                </a:lnTo>
                <a:lnTo>
                  <a:pt x="36801" y="2090"/>
                </a:lnTo>
                <a:lnTo>
                  <a:pt x="36783" y="1911"/>
                </a:lnTo>
                <a:lnTo>
                  <a:pt x="36712" y="1590"/>
                </a:lnTo>
                <a:lnTo>
                  <a:pt x="36605" y="1331"/>
                </a:lnTo>
                <a:lnTo>
                  <a:pt x="36462" y="1108"/>
                </a:lnTo>
                <a:lnTo>
                  <a:pt x="36274" y="938"/>
                </a:lnTo>
                <a:lnTo>
                  <a:pt x="36042" y="804"/>
                </a:lnTo>
                <a:lnTo>
                  <a:pt x="35774" y="715"/>
                </a:lnTo>
                <a:lnTo>
                  <a:pt x="35462" y="661"/>
                </a:lnTo>
                <a:lnTo>
                  <a:pt x="35283" y="652"/>
                </a:lnTo>
                <a:lnTo>
                  <a:pt x="32997" y="563"/>
                </a:lnTo>
                <a:lnTo>
                  <a:pt x="29577" y="420"/>
                </a:lnTo>
                <a:lnTo>
                  <a:pt x="27300" y="366"/>
                </a:lnTo>
                <a:lnTo>
                  <a:pt x="26157" y="357"/>
                </a:lnTo>
                <a:lnTo>
                  <a:pt x="23531" y="384"/>
                </a:lnTo>
                <a:lnTo>
                  <a:pt x="18289" y="563"/>
                </a:lnTo>
                <a:lnTo>
                  <a:pt x="15673" y="661"/>
                </a:lnTo>
                <a:lnTo>
                  <a:pt x="14923" y="697"/>
                </a:lnTo>
                <a:lnTo>
                  <a:pt x="13431" y="822"/>
                </a:lnTo>
                <a:lnTo>
                  <a:pt x="12690" y="911"/>
                </a:lnTo>
                <a:lnTo>
                  <a:pt x="12494" y="938"/>
                </a:lnTo>
                <a:lnTo>
                  <a:pt x="12154" y="1081"/>
                </a:lnTo>
                <a:lnTo>
                  <a:pt x="11913" y="1331"/>
                </a:lnTo>
                <a:lnTo>
                  <a:pt x="11788" y="1679"/>
                </a:lnTo>
                <a:lnTo>
                  <a:pt x="11779" y="1902"/>
                </a:lnTo>
                <a:lnTo>
                  <a:pt x="11860" y="4894"/>
                </a:lnTo>
                <a:lnTo>
                  <a:pt x="11895" y="7885"/>
                </a:lnTo>
                <a:lnTo>
                  <a:pt x="11860" y="14092"/>
                </a:lnTo>
                <a:lnTo>
                  <a:pt x="11797" y="20298"/>
                </a:lnTo>
                <a:lnTo>
                  <a:pt x="11797" y="20771"/>
                </a:lnTo>
                <a:lnTo>
                  <a:pt x="11797" y="21316"/>
                </a:lnTo>
                <a:lnTo>
                  <a:pt x="11440" y="21164"/>
                </a:lnTo>
                <a:lnTo>
                  <a:pt x="11181" y="21048"/>
                </a:lnTo>
                <a:lnTo>
                  <a:pt x="10886" y="20923"/>
                </a:lnTo>
                <a:lnTo>
                  <a:pt x="10592" y="20816"/>
                </a:lnTo>
                <a:lnTo>
                  <a:pt x="10092" y="20664"/>
                </a:lnTo>
                <a:lnTo>
                  <a:pt x="9100" y="20441"/>
                </a:lnTo>
                <a:lnTo>
                  <a:pt x="8127" y="20325"/>
                </a:lnTo>
                <a:lnTo>
                  <a:pt x="7171" y="20325"/>
                </a:lnTo>
                <a:lnTo>
                  <a:pt x="6234" y="20450"/>
                </a:lnTo>
                <a:lnTo>
                  <a:pt x="5314" y="20700"/>
                </a:lnTo>
                <a:lnTo>
                  <a:pt x="4421" y="21084"/>
                </a:lnTo>
                <a:lnTo>
                  <a:pt x="3537" y="21620"/>
                </a:lnTo>
                <a:lnTo>
                  <a:pt x="3108" y="21941"/>
                </a:lnTo>
                <a:lnTo>
                  <a:pt x="2867" y="22138"/>
                </a:lnTo>
                <a:lnTo>
                  <a:pt x="2430" y="22566"/>
                </a:lnTo>
                <a:lnTo>
                  <a:pt x="2037" y="23031"/>
                </a:lnTo>
                <a:lnTo>
                  <a:pt x="1688" y="23513"/>
                </a:lnTo>
                <a:lnTo>
                  <a:pt x="1233" y="24290"/>
                </a:lnTo>
                <a:lnTo>
                  <a:pt x="724" y="25379"/>
                </a:lnTo>
                <a:lnTo>
                  <a:pt x="492" y="25942"/>
                </a:lnTo>
                <a:lnTo>
                  <a:pt x="331" y="26361"/>
                </a:lnTo>
                <a:lnTo>
                  <a:pt x="108" y="27183"/>
                </a:lnTo>
                <a:lnTo>
                  <a:pt x="1" y="27987"/>
                </a:lnTo>
                <a:lnTo>
                  <a:pt x="1" y="28773"/>
                </a:lnTo>
                <a:lnTo>
                  <a:pt x="126" y="29541"/>
                </a:lnTo>
                <a:lnTo>
                  <a:pt x="349" y="30291"/>
                </a:lnTo>
                <a:lnTo>
                  <a:pt x="688" y="31023"/>
                </a:lnTo>
                <a:lnTo>
                  <a:pt x="1144" y="31737"/>
                </a:lnTo>
                <a:lnTo>
                  <a:pt x="1421" y="32095"/>
                </a:lnTo>
                <a:lnTo>
                  <a:pt x="1733" y="32478"/>
                </a:lnTo>
                <a:lnTo>
                  <a:pt x="2403" y="33202"/>
                </a:lnTo>
                <a:lnTo>
                  <a:pt x="3117" y="33836"/>
                </a:lnTo>
                <a:lnTo>
                  <a:pt x="3876" y="34389"/>
                </a:lnTo>
                <a:lnTo>
                  <a:pt x="4680" y="34845"/>
                </a:lnTo>
                <a:lnTo>
                  <a:pt x="5546" y="35184"/>
                </a:lnTo>
                <a:lnTo>
                  <a:pt x="6475" y="35408"/>
                </a:lnTo>
                <a:lnTo>
                  <a:pt x="7466" y="35488"/>
                </a:lnTo>
                <a:lnTo>
                  <a:pt x="7984" y="35479"/>
                </a:lnTo>
                <a:lnTo>
                  <a:pt x="8368" y="35452"/>
                </a:lnTo>
                <a:lnTo>
                  <a:pt x="9118" y="35354"/>
                </a:lnTo>
                <a:lnTo>
                  <a:pt x="10252" y="35149"/>
                </a:lnTo>
                <a:lnTo>
                  <a:pt x="11011" y="35015"/>
                </a:lnTo>
                <a:lnTo>
                  <a:pt x="11020" y="35131"/>
                </a:lnTo>
                <a:lnTo>
                  <a:pt x="11029" y="35309"/>
                </a:lnTo>
                <a:lnTo>
                  <a:pt x="11065" y="36872"/>
                </a:lnTo>
                <a:lnTo>
                  <a:pt x="11136" y="40006"/>
                </a:lnTo>
                <a:lnTo>
                  <a:pt x="11208" y="41569"/>
                </a:lnTo>
                <a:lnTo>
                  <a:pt x="11467" y="45445"/>
                </a:lnTo>
                <a:lnTo>
                  <a:pt x="11770" y="49320"/>
                </a:lnTo>
                <a:lnTo>
                  <a:pt x="11806" y="49669"/>
                </a:lnTo>
                <a:lnTo>
                  <a:pt x="11878" y="50017"/>
                </a:lnTo>
                <a:lnTo>
                  <a:pt x="11958" y="50321"/>
                </a:lnTo>
                <a:lnTo>
                  <a:pt x="12119" y="50678"/>
                </a:lnTo>
                <a:lnTo>
                  <a:pt x="12261" y="50856"/>
                </a:lnTo>
                <a:lnTo>
                  <a:pt x="12431" y="50990"/>
                </a:lnTo>
                <a:lnTo>
                  <a:pt x="12628" y="51097"/>
                </a:lnTo>
                <a:lnTo>
                  <a:pt x="13003" y="51178"/>
                </a:lnTo>
                <a:lnTo>
                  <a:pt x="13315" y="51187"/>
                </a:lnTo>
                <a:lnTo>
                  <a:pt x="15637" y="51151"/>
                </a:lnTo>
                <a:lnTo>
                  <a:pt x="17959" y="51071"/>
                </a:lnTo>
                <a:lnTo>
                  <a:pt x="23227" y="50847"/>
                </a:lnTo>
                <a:lnTo>
                  <a:pt x="28505" y="50624"/>
                </a:lnTo>
                <a:lnTo>
                  <a:pt x="31568" y="50535"/>
                </a:lnTo>
                <a:lnTo>
                  <a:pt x="34640" y="50472"/>
                </a:lnTo>
                <a:lnTo>
                  <a:pt x="36283" y="50472"/>
                </a:lnTo>
                <a:lnTo>
                  <a:pt x="36185" y="51044"/>
                </a:lnTo>
                <a:lnTo>
                  <a:pt x="36015" y="51883"/>
                </a:lnTo>
                <a:lnTo>
                  <a:pt x="35962" y="52437"/>
                </a:lnTo>
                <a:lnTo>
                  <a:pt x="35971" y="52705"/>
                </a:lnTo>
                <a:lnTo>
                  <a:pt x="36024" y="53321"/>
                </a:lnTo>
                <a:lnTo>
                  <a:pt x="36238" y="54491"/>
                </a:lnTo>
                <a:lnTo>
                  <a:pt x="36578" y="55598"/>
                </a:lnTo>
                <a:lnTo>
                  <a:pt x="37042" y="56634"/>
                </a:lnTo>
                <a:lnTo>
                  <a:pt x="37623" y="57607"/>
                </a:lnTo>
                <a:lnTo>
                  <a:pt x="38310" y="58509"/>
                </a:lnTo>
                <a:lnTo>
                  <a:pt x="39096" y="59349"/>
                </a:lnTo>
                <a:lnTo>
                  <a:pt x="39980" y="60117"/>
                </a:lnTo>
                <a:lnTo>
                  <a:pt x="40462" y="60474"/>
                </a:lnTo>
                <a:lnTo>
                  <a:pt x="41061" y="60902"/>
                </a:lnTo>
                <a:lnTo>
                  <a:pt x="42311" y="61608"/>
                </a:lnTo>
                <a:lnTo>
                  <a:pt x="43597" y="62153"/>
                </a:lnTo>
                <a:lnTo>
                  <a:pt x="44927" y="62563"/>
                </a:lnTo>
                <a:lnTo>
                  <a:pt x="46285" y="62831"/>
                </a:lnTo>
                <a:lnTo>
                  <a:pt x="47678" y="62965"/>
                </a:lnTo>
                <a:lnTo>
                  <a:pt x="49098" y="62992"/>
                </a:lnTo>
                <a:lnTo>
                  <a:pt x="50535" y="62912"/>
                </a:lnTo>
                <a:lnTo>
                  <a:pt x="51268" y="62831"/>
                </a:lnTo>
                <a:lnTo>
                  <a:pt x="51678" y="62769"/>
                </a:lnTo>
                <a:lnTo>
                  <a:pt x="52473" y="62617"/>
                </a:lnTo>
                <a:lnTo>
                  <a:pt x="53250" y="62421"/>
                </a:lnTo>
                <a:lnTo>
                  <a:pt x="53991" y="62162"/>
                </a:lnTo>
                <a:lnTo>
                  <a:pt x="54715" y="61840"/>
                </a:lnTo>
                <a:lnTo>
                  <a:pt x="55402" y="61465"/>
                </a:lnTo>
                <a:lnTo>
                  <a:pt x="56063" y="61019"/>
                </a:lnTo>
                <a:lnTo>
                  <a:pt x="56688" y="60510"/>
                </a:lnTo>
                <a:lnTo>
                  <a:pt x="56992" y="60224"/>
                </a:lnTo>
                <a:lnTo>
                  <a:pt x="57786" y="59402"/>
                </a:lnTo>
                <a:lnTo>
                  <a:pt x="58581" y="58590"/>
                </a:lnTo>
                <a:lnTo>
                  <a:pt x="59019" y="58152"/>
                </a:lnTo>
                <a:lnTo>
                  <a:pt x="59778" y="57241"/>
                </a:lnTo>
                <a:lnTo>
                  <a:pt x="60385" y="56286"/>
                </a:lnTo>
                <a:lnTo>
                  <a:pt x="60858" y="55277"/>
                </a:lnTo>
                <a:lnTo>
                  <a:pt x="61189" y="54223"/>
                </a:lnTo>
                <a:lnTo>
                  <a:pt x="61394" y="53125"/>
                </a:lnTo>
                <a:lnTo>
                  <a:pt x="61466" y="51981"/>
                </a:lnTo>
                <a:lnTo>
                  <a:pt x="61403" y="50785"/>
                </a:lnTo>
                <a:lnTo>
                  <a:pt x="61332" y="50169"/>
                </a:lnTo>
                <a:lnTo>
                  <a:pt x="63573" y="50178"/>
                </a:lnTo>
                <a:lnTo>
                  <a:pt x="65815" y="50169"/>
                </a:lnTo>
                <a:lnTo>
                  <a:pt x="67422" y="50115"/>
                </a:lnTo>
                <a:lnTo>
                  <a:pt x="69029" y="50062"/>
                </a:lnTo>
                <a:lnTo>
                  <a:pt x="72271" y="50026"/>
                </a:lnTo>
                <a:lnTo>
                  <a:pt x="75512" y="49954"/>
                </a:lnTo>
                <a:lnTo>
                  <a:pt x="75655" y="49937"/>
                </a:lnTo>
                <a:lnTo>
                  <a:pt x="75959" y="49838"/>
                </a:lnTo>
                <a:lnTo>
                  <a:pt x="76254" y="49669"/>
                </a:lnTo>
                <a:lnTo>
                  <a:pt x="76504" y="49463"/>
                </a:lnTo>
                <a:lnTo>
                  <a:pt x="76602" y="49347"/>
                </a:lnTo>
                <a:lnTo>
                  <a:pt x="76718" y="49177"/>
                </a:lnTo>
                <a:lnTo>
                  <a:pt x="76932" y="48802"/>
                </a:lnTo>
                <a:lnTo>
                  <a:pt x="77111" y="48410"/>
                </a:lnTo>
                <a:lnTo>
                  <a:pt x="77236" y="48008"/>
                </a:lnTo>
                <a:lnTo>
                  <a:pt x="77272" y="47802"/>
                </a:lnTo>
                <a:lnTo>
                  <a:pt x="77504" y="46373"/>
                </a:lnTo>
                <a:lnTo>
                  <a:pt x="77816" y="44230"/>
                </a:lnTo>
                <a:lnTo>
                  <a:pt x="77977" y="42802"/>
                </a:lnTo>
                <a:lnTo>
                  <a:pt x="78040" y="42078"/>
                </a:lnTo>
                <a:lnTo>
                  <a:pt x="78183" y="40167"/>
                </a:lnTo>
                <a:lnTo>
                  <a:pt x="78424" y="36336"/>
                </a:lnTo>
                <a:lnTo>
                  <a:pt x="78709" y="30594"/>
                </a:lnTo>
                <a:lnTo>
                  <a:pt x="78950" y="22932"/>
                </a:lnTo>
                <a:lnTo>
                  <a:pt x="79049" y="15262"/>
                </a:lnTo>
                <a:lnTo>
                  <a:pt x="79049" y="11422"/>
                </a:lnTo>
                <a:lnTo>
                  <a:pt x="79049" y="10672"/>
                </a:lnTo>
                <a:lnTo>
                  <a:pt x="79102" y="9180"/>
                </a:lnTo>
                <a:lnTo>
                  <a:pt x="79245" y="6939"/>
                </a:lnTo>
                <a:lnTo>
                  <a:pt x="79343" y="5448"/>
                </a:lnTo>
                <a:lnTo>
                  <a:pt x="79433" y="4403"/>
                </a:lnTo>
                <a:lnTo>
                  <a:pt x="79656" y="2313"/>
                </a:lnTo>
                <a:lnTo>
                  <a:pt x="79745" y="1268"/>
                </a:lnTo>
                <a:lnTo>
                  <a:pt x="79745" y="1125"/>
                </a:lnTo>
                <a:lnTo>
                  <a:pt x="79727" y="858"/>
                </a:lnTo>
                <a:lnTo>
                  <a:pt x="79665" y="634"/>
                </a:lnTo>
                <a:lnTo>
                  <a:pt x="79558" y="438"/>
                </a:lnTo>
                <a:lnTo>
                  <a:pt x="79424" y="286"/>
                </a:lnTo>
                <a:lnTo>
                  <a:pt x="79245" y="170"/>
                </a:lnTo>
                <a:lnTo>
                  <a:pt x="79040" y="90"/>
                </a:lnTo>
                <a:lnTo>
                  <a:pt x="78808" y="45"/>
                </a:lnTo>
                <a:lnTo>
                  <a:pt x="78683" y="45"/>
                </a:lnTo>
                <a:lnTo>
                  <a:pt x="77057" y="27"/>
                </a:lnTo>
                <a:lnTo>
                  <a:pt x="74619"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878" name="Google Shape;878;p30"/>
          <p:cNvSpPr txBox="1"/>
          <p:nvPr/>
        </p:nvSpPr>
        <p:spPr>
          <a:xfrm>
            <a:off x="13508872" y="3298568"/>
            <a:ext cx="3987299" cy="2155034"/>
          </a:xfrm>
          <a:prstGeom prst="rect">
            <a:avLst/>
          </a:prstGeom>
          <a:noFill/>
          <a:ln>
            <a:noFill/>
          </a:ln>
        </p:spPr>
        <p:txBody>
          <a:bodyPr spcFirstLastPara="1" wrap="square" lIns="182850" tIns="182850" rIns="182850" bIns="182850" anchor="ctr" anchorCtr="0">
            <a:noAutofit/>
          </a:bodyPr>
          <a:lstStyle/>
          <a:p>
            <a:pPr algn="r"/>
            <a:r>
              <a:rPr lang="es-CO" sz="2400" i="1">
                <a:latin typeface="Calibri" panose="020F0502020204030204" pitchFamily="34" charset="0"/>
                <a:cs typeface="Calibri" panose="020F0502020204030204" pitchFamily="34" charset="0"/>
              </a:rPr>
              <a:t>Los estudiantes pueden alternar entre los diferentes modos de participación.</a:t>
            </a:r>
            <a:endParaRPr lang="es-CO" sz="2400">
              <a:latin typeface="Calibri" panose="020F0502020204030204" pitchFamily="34" charset="0"/>
              <a:ea typeface="Fira Sans"/>
              <a:cs typeface="Calibri" panose="020F0502020204030204" pitchFamily="34" charset="0"/>
              <a:sym typeface="Fira Sans"/>
            </a:endParaRPr>
          </a:p>
        </p:txBody>
      </p:sp>
      <p:sp>
        <p:nvSpPr>
          <p:cNvPr id="879" name="Google Shape;879;p30"/>
          <p:cNvSpPr txBox="1"/>
          <p:nvPr/>
        </p:nvSpPr>
        <p:spPr>
          <a:xfrm>
            <a:off x="9705974" y="3698123"/>
            <a:ext cx="3381600" cy="1010448"/>
          </a:xfrm>
          <a:prstGeom prst="rect">
            <a:avLst/>
          </a:prstGeom>
          <a:noFill/>
          <a:ln>
            <a:noFill/>
          </a:ln>
        </p:spPr>
        <p:txBody>
          <a:bodyPr spcFirstLastPara="1" wrap="square" lIns="182850" tIns="182850" rIns="182850" bIns="182850" anchor="ctr" anchorCtr="0">
            <a:noAutofit/>
          </a:bodyPr>
          <a:lstStyle/>
          <a:p>
            <a:pPr algn="ctr"/>
            <a:r>
              <a:rPr lang="es-CO" sz="3200" b="1" dirty="0">
                <a:latin typeface="Calibri" panose="020F0502020204030204" pitchFamily="34" charset="0"/>
                <a:ea typeface="Fira Sans"/>
                <a:cs typeface="Calibri" panose="020F0502020204030204" pitchFamily="34" charset="0"/>
                <a:sym typeface="Fira Sans"/>
              </a:rPr>
              <a:t>Oportunidad de elegir</a:t>
            </a:r>
          </a:p>
        </p:txBody>
      </p:sp>
      <p:sp>
        <p:nvSpPr>
          <p:cNvPr id="880" name="Google Shape;880;p30"/>
          <p:cNvSpPr txBox="1"/>
          <p:nvPr/>
        </p:nvSpPr>
        <p:spPr>
          <a:xfrm>
            <a:off x="472467" y="6434379"/>
            <a:ext cx="3905967" cy="2932878"/>
          </a:xfrm>
          <a:prstGeom prst="rect">
            <a:avLst/>
          </a:prstGeom>
          <a:noFill/>
          <a:ln>
            <a:noFill/>
          </a:ln>
        </p:spPr>
        <p:txBody>
          <a:bodyPr spcFirstLastPara="1" wrap="square" lIns="182850" tIns="182850" rIns="182850" bIns="182850" anchor="ctr" anchorCtr="0">
            <a:noAutofit/>
          </a:bodyPr>
          <a:lstStyle/>
          <a:p>
            <a:r>
              <a:rPr lang="es-CO" sz="2100" i="1">
                <a:latin typeface="Calibri"/>
                <a:cs typeface="Calibri"/>
              </a:rPr>
              <a:t>Los docentes utilizan los mismos materiales ajustados a las 4 audiencias.</a:t>
            </a:r>
            <a:endParaRPr lang="es-CO" sz="2100">
              <a:latin typeface="Calibri"/>
              <a:ea typeface="Fira Sans"/>
              <a:cs typeface="Calibri"/>
              <a:sym typeface="Fira Sans"/>
            </a:endParaRPr>
          </a:p>
        </p:txBody>
      </p:sp>
      <p:sp>
        <p:nvSpPr>
          <p:cNvPr id="881" name="Google Shape;881;p30"/>
          <p:cNvSpPr txBox="1"/>
          <p:nvPr/>
        </p:nvSpPr>
        <p:spPr>
          <a:xfrm>
            <a:off x="5321126" y="7172826"/>
            <a:ext cx="3381600" cy="560400"/>
          </a:xfrm>
          <a:prstGeom prst="rect">
            <a:avLst/>
          </a:prstGeom>
          <a:noFill/>
          <a:ln>
            <a:noFill/>
          </a:ln>
        </p:spPr>
        <p:txBody>
          <a:bodyPr spcFirstLastPara="1" wrap="square" lIns="182850" tIns="182850" rIns="182850" bIns="182850" anchor="ctr" anchorCtr="0">
            <a:noAutofit/>
          </a:bodyPr>
          <a:lstStyle/>
          <a:p>
            <a:pPr algn="ctr"/>
            <a:r>
              <a:rPr lang="es-CO" sz="3200" b="1">
                <a:latin typeface="Calibri" panose="020F0502020204030204" pitchFamily="34" charset="0"/>
                <a:ea typeface="Fira Sans"/>
                <a:cs typeface="Calibri" panose="020F0502020204030204" pitchFamily="34" charset="0"/>
                <a:sym typeface="Fira Sans"/>
              </a:rPr>
              <a:t>Reusabilidad</a:t>
            </a:r>
          </a:p>
        </p:txBody>
      </p:sp>
      <p:sp>
        <p:nvSpPr>
          <p:cNvPr id="882" name="Google Shape;882;p30"/>
          <p:cNvSpPr txBox="1"/>
          <p:nvPr/>
        </p:nvSpPr>
        <p:spPr>
          <a:xfrm>
            <a:off x="13229918" y="7473541"/>
            <a:ext cx="4434683" cy="2057918"/>
          </a:xfrm>
          <a:prstGeom prst="rect">
            <a:avLst/>
          </a:prstGeom>
          <a:noFill/>
          <a:ln>
            <a:noFill/>
          </a:ln>
        </p:spPr>
        <p:txBody>
          <a:bodyPr spcFirstLastPara="1" wrap="square" lIns="182850" tIns="182850" rIns="182850" bIns="182850" anchor="ctr" anchorCtr="0">
            <a:noAutofit/>
          </a:bodyPr>
          <a:lstStyle/>
          <a:p>
            <a:pPr algn="r"/>
            <a:r>
              <a:rPr lang="es-CO" sz="2100" i="1">
                <a:latin typeface="Calibri" panose="020F0502020204030204" pitchFamily="34" charset="0"/>
                <a:cs typeface="Calibri" panose="020F0502020204030204" pitchFamily="34" charset="0"/>
              </a:rPr>
              <a:t>Los docentes proveen actividades equitativas conducentes a los mismos resultados de aprendizaje.</a:t>
            </a:r>
            <a:endParaRPr lang="es-CO" sz="2400">
              <a:latin typeface="Calibri" panose="020F0502020204030204" pitchFamily="34" charset="0"/>
              <a:ea typeface="Fira Sans"/>
              <a:cs typeface="Calibri" panose="020F0502020204030204" pitchFamily="34" charset="0"/>
              <a:sym typeface="Fira Sans"/>
            </a:endParaRPr>
          </a:p>
        </p:txBody>
      </p:sp>
      <p:sp>
        <p:nvSpPr>
          <p:cNvPr id="883" name="Google Shape;883;p30"/>
          <p:cNvSpPr txBox="1"/>
          <p:nvPr/>
        </p:nvSpPr>
        <p:spPr>
          <a:xfrm>
            <a:off x="9572499" y="7076737"/>
            <a:ext cx="3381600" cy="1417557"/>
          </a:xfrm>
          <a:prstGeom prst="rect">
            <a:avLst/>
          </a:prstGeom>
          <a:noFill/>
          <a:ln>
            <a:noFill/>
          </a:ln>
        </p:spPr>
        <p:txBody>
          <a:bodyPr spcFirstLastPara="1" wrap="square" lIns="182850" tIns="182850" rIns="182850" bIns="182850" anchor="ctr" anchorCtr="0">
            <a:noAutofit/>
          </a:bodyPr>
          <a:lstStyle/>
          <a:p>
            <a:pPr algn="ctr"/>
            <a:r>
              <a:rPr lang="es-CO" sz="3200" b="1">
                <a:latin typeface="Calibri" panose="020F0502020204030204" pitchFamily="34" charset="0"/>
                <a:ea typeface="Fira Sans"/>
                <a:cs typeface="Calibri" panose="020F0502020204030204" pitchFamily="34" charset="0"/>
                <a:sym typeface="Fira Sans"/>
              </a:rPr>
              <a:t>Resultados de aprendizaje equitativos</a:t>
            </a:r>
          </a:p>
        </p:txBody>
      </p:sp>
      <p:sp>
        <p:nvSpPr>
          <p:cNvPr id="884" name="Google Shape;884;p30"/>
          <p:cNvSpPr txBox="1"/>
          <p:nvPr/>
        </p:nvSpPr>
        <p:spPr>
          <a:xfrm>
            <a:off x="553214" y="3284314"/>
            <a:ext cx="3944327" cy="2082112"/>
          </a:xfrm>
          <a:prstGeom prst="rect">
            <a:avLst/>
          </a:prstGeom>
          <a:noFill/>
          <a:ln>
            <a:noFill/>
          </a:ln>
        </p:spPr>
        <p:txBody>
          <a:bodyPr spcFirstLastPara="1" wrap="square" lIns="182850" tIns="182850" rIns="182850" bIns="182850" anchor="ctr" anchorCtr="0">
            <a:noAutofit/>
          </a:bodyPr>
          <a:lstStyle/>
          <a:p>
            <a:r>
              <a:rPr lang="es-CO" sz="2100" i="1" dirty="0">
                <a:latin typeface="Calibri" panose="020F0502020204030204" pitchFamily="34" charset="0"/>
                <a:cs typeface="Calibri" panose="020F0502020204030204" pitchFamily="34" charset="0"/>
              </a:rPr>
              <a:t>Todos los estudiantes tienen acceso al contenido.</a:t>
            </a:r>
            <a:endParaRPr lang="es-CO" sz="3600" dirty="0">
              <a:latin typeface="Calibri" panose="020F0502020204030204" pitchFamily="34" charset="0"/>
              <a:ea typeface="Fira Sans"/>
              <a:cs typeface="Calibri" panose="020F0502020204030204" pitchFamily="34" charset="0"/>
              <a:sym typeface="Fira Sans"/>
            </a:endParaRPr>
          </a:p>
        </p:txBody>
      </p:sp>
      <p:sp>
        <p:nvSpPr>
          <p:cNvPr id="875" name="Google Shape;875;p30"/>
          <p:cNvSpPr/>
          <p:nvPr/>
        </p:nvSpPr>
        <p:spPr>
          <a:xfrm>
            <a:off x="5446526" y="6068930"/>
            <a:ext cx="4094900" cy="2667450"/>
          </a:xfrm>
          <a:custGeom>
            <a:avLst/>
            <a:gdLst/>
            <a:ahLst/>
            <a:cxnLst/>
            <a:rect l="l" t="t" r="r" b="b"/>
            <a:pathLst>
              <a:path w="81898" h="53349" extrusionOk="0">
                <a:moveTo>
                  <a:pt x="67297" y="1"/>
                </a:moveTo>
                <a:lnTo>
                  <a:pt x="66868" y="19"/>
                </a:lnTo>
                <a:lnTo>
                  <a:pt x="63448" y="233"/>
                </a:lnTo>
                <a:lnTo>
                  <a:pt x="60028" y="430"/>
                </a:lnTo>
                <a:lnTo>
                  <a:pt x="53018" y="849"/>
                </a:lnTo>
                <a:lnTo>
                  <a:pt x="45999" y="1305"/>
                </a:lnTo>
                <a:lnTo>
                  <a:pt x="44972" y="1394"/>
                </a:lnTo>
                <a:lnTo>
                  <a:pt x="42927" y="1671"/>
                </a:lnTo>
                <a:lnTo>
                  <a:pt x="41900" y="1840"/>
                </a:lnTo>
                <a:lnTo>
                  <a:pt x="41650" y="1894"/>
                </a:lnTo>
                <a:lnTo>
                  <a:pt x="41400" y="2010"/>
                </a:lnTo>
                <a:lnTo>
                  <a:pt x="41284" y="2108"/>
                </a:lnTo>
                <a:lnTo>
                  <a:pt x="41212" y="2242"/>
                </a:lnTo>
                <a:lnTo>
                  <a:pt x="41186" y="2394"/>
                </a:lnTo>
                <a:lnTo>
                  <a:pt x="41212" y="2689"/>
                </a:lnTo>
                <a:lnTo>
                  <a:pt x="41275" y="2939"/>
                </a:lnTo>
                <a:lnTo>
                  <a:pt x="41293" y="3055"/>
                </a:lnTo>
                <a:lnTo>
                  <a:pt x="41284" y="3296"/>
                </a:lnTo>
                <a:lnTo>
                  <a:pt x="41257" y="3412"/>
                </a:lnTo>
                <a:lnTo>
                  <a:pt x="40855" y="4850"/>
                </a:lnTo>
                <a:lnTo>
                  <a:pt x="40435" y="6288"/>
                </a:lnTo>
                <a:lnTo>
                  <a:pt x="40239" y="6948"/>
                </a:lnTo>
                <a:lnTo>
                  <a:pt x="39918" y="7940"/>
                </a:lnTo>
                <a:lnTo>
                  <a:pt x="39668" y="8574"/>
                </a:lnTo>
                <a:lnTo>
                  <a:pt x="39364" y="9190"/>
                </a:lnTo>
                <a:lnTo>
                  <a:pt x="39016" y="9779"/>
                </a:lnTo>
                <a:lnTo>
                  <a:pt x="38596" y="10324"/>
                </a:lnTo>
                <a:lnTo>
                  <a:pt x="38096" y="10833"/>
                </a:lnTo>
                <a:lnTo>
                  <a:pt x="37810" y="11065"/>
                </a:lnTo>
                <a:lnTo>
                  <a:pt x="37694" y="11172"/>
                </a:lnTo>
                <a:lnTo>
                  <a:pt x="37506" y="11440"/>
                </a:lnTo>
                <a:lnTo>
                  <a:pt x="37390" y="11547"/>
                </a:lnTo>
                <a:lnTo>
                  <a:pt x="37024" y="11851"/>
                </a:lnTo>
                <a:lnTo>
                  <a:pt x="36462" y="12297"/>
                </a:lnTo>
                <a:lnTo>
                  <a:pt x="36078" y="12556"/>
                </a:lnTo>
                <a:lnTo>
                  <a:pt x="35863" y="12664"/>
                </a:lnTo>
                <a:lnTo>
                  <a:pt x="35640" y="12762"/>
                </a:lnTo>
                <a:lnTo>
                  <a:pt x="35176" y="12923"/>
                </a:lnTo>
                <a:lnTo>
                  <a:pt x="34443" y="13101"/>
                </a:lnTo>
                <a:lnTo>
                  <a:pt x="33952" y="13199"/>
                </a:lnTo>
                <a:lnTo>
                  <a:pt x="33550" y="13289"/>
                </a:lnTo>
                <a:lnTo>
                  <a:pt x="32756" y="13414"/>
                </a:lnTo>
                <a:lnTo>
                  <a:pt x="31997" y="13494"/>
                </a:lnTo>
                <a:lnTo>
                  <a:pt x="31264" y="13512"/>
                </a:lnTo>
                <a:lnTo>
                  <a:pt x="30559" y="13485"/>
                </a:lnTo>
                <a:lnTo>
                  <a:pt x="29880" y="13396"/>
                </a:lnTo>
                <a:lnTo>
                  <a:pt x="29237" y="13262"/>
                </a:lnTo>
                <a:lnTo>
                  <a:pt x="28621" y="13065"/>
                </a:lnTo>
                <a:lnTo>
                  <a:pt x="28032" y="12824"/>
                </a:lnTo>
                <a:lnTo>
                  <a:pt x="27478" y="12521"/>
                </a:lnTo>
                <a:lnTo>
                  <a:pt x="26942" y="12172"/>
                </a:lnTo>
                <a:lnTo>
                  <a:pt x="26442" y="11762"/>
                </a:lnTo>
                <a:lnTo>
                  <a:pt x="25969" y="11297"/>
                </a:lnTo>
                <a:lnTo>
                  <a:pt x="25522" y="10779"/>
                </a:lnTo>
                <a:lnTo>
                  <a:pt x="25103" y="10208"/>
                </a:lnTo>
                <a:lnTo>
                  <a:pt x="24710" y="9583"/>
                </a:lnTo>
                <a:lnTo>
                  <a:pt x="24531" y="9243"/>
                </a:lnTo>
                <a:lnTo>
                  <a:pt x="24344" y="8886"/>
                </a:lnTo>
                <a:lnTo>
                  <a:pt x="24040" y="8163"/>
                </a:lnTo>
                <a:lnTo>
                  <a:pt x="23808" y="7431"/>
                </a:lnTo>
                <a:lnTo>
                  <a:pt x="23674" y="6698"/>
                </a:lnTo>
                <a:lnTo>
                  <a:pt x="23638" y="5957"/>
                </a:lnTo>
                <a:lnTo>
                  <a:pt x="23710" y="5216"/>
                </a:lnTo>
                <a:lnTo>
                  <a:pt x="23897" y="4475"/>
                </a:lnTo>
                <a:lnTo>
                  <a:pt x="24210" y="3725"/>
                </a:lnTo>
                <a:lnTo>
                  <a:pt x="24424" y="3350"/>
                </a:lnTo>
                <a:lnTo>
                  <a:pt x="24495" y="3225"/>
                </a:lnTo>
                <a:lnTo>
                  <a:pt x="24585" y="2966"/>
                </a:lnTo>
                <a:lnTo>
                  <a:pt x="24612" y="2725"/>
                </a:lnTo>
                <a:lnTo>
                  <a:pt x="24576" y="2501"/>
                </a:lnTo>
                <a:lnTo>
                  <a:pt x="24487" y="2296"/>
                </a:lnTo>
                <a:lnTo>
                  <a:pt x="24335" y="2117"/>
                </a:lnTo>
                <a:lnTo>
                  <a:pt x="24138" y="1983"/>
                </a:lnTo>
                <a:lnTo>
                  <a:pt x="23879" y="1876"/>
                </a:lnTo>
                <a:lnTo>
                  <a:pt x="23736" y="1849"/>
                </a:lnTo>
                <a:lnTo>
                  <a:pt x="23049" y="1742"/>
                </a:lnTo>
                <a:lnTo>
                  <a:pt x="21674" y="1617"/>
                </a:lnTo>
                <a:lnTo>
                  <a:pt x="20977" y="1599"/>
                </a:lnTo>
                <a:lnTo>
                  <a:pt x="18789" y="1573"/>
                </a:lnTo>
                <a:lnTo>
                  <a:pt x="15494" y="1573"/>
                </a:lnTo>
                <a:lnTo>
                  <a:pt x="13306" y="1519"/>
                </a:lnTo>
                <a:lnTo>
                  <a:pt x="12217" y="1456"/>
                </a:lnTo>
                <a:lnTo>
                  <a:pt x="10851" y="1367"/>
                </a:lnTo>
                <a:lnTo>
                  <a:pt x="8127" y="1224"/>
                </a:lnTo>
                <a:lnTo>
                  <a:pt x="5403" y="1153"/>
                </a:lnTo>
                <a:lnTo>
                  <a:pt x="2680" y="1189"/>
                </a:lnTo>
                <a:lnTo>
                  <a:pt x="1313" y="1260"/>
                </a:lnTo>
                <a:lnTo>
                  <a:pt x="947" y="1287"/>
                </a:lnTo>
                <a:lnTo>
                  <a:pt x="563" y="1376"/>
                </a:lnTo>
                <a:lnTo>
                  <a:pt x="385" y="1465"/>
                </a:lnTo>
                <a:lnTo>
                  <a:pt x="260" y="1608"/>
                </a:lnTo>
                <a:lnTo>
                  <a:pt x="188" y="1796"/>
                </a:lnTo>
                <a:lnTo>
                  <a:pt x="135" y="2198"/>
                </a:lnTo>
                <a:lnTo>
                  <a:pt x="143" y="2573"/>
                </a:lnTo>
                <a:lnTo>
                  <a:pt x="277" y="5457"/>
                </a:lnTo>
                <a:lnTo>
                  <a:pt x="420" y="8333"/>
                </a:lnTo>
                <a:lnTo>
                  <a:pt x="483" y="10092"/>
                </a:lnTo>
                <a:lnTo>
                  <a:pt x="572" y="13601"/>
                </a:lnTo>
                <a:lnTo>
                  <a:pt x="572" y="17111"/>
                </a:lnTo>
                <a:lnTo>
                  <a:pt x="483" y="19745"/>
                </a:lnTo>
                <a:lnTo>
                  <a:pt x="385" y="21495"/>
                </a:lnTo>
                <a:lnTo>
                  <a:pt x="313" y="22379"/>
                </a:lnTo>
                <a:lnTo>
                  <a:pt x="215" y="23612"/>
                </a:lnTo>
                <a:lnTo>
                  <a:pt x="72" y="26076"/>
                </a:lnTo>
                <a:lnTo>
                  <a:pt x="1" y="28550"/>
                </a:lnTo>
                <a:lnTo>
                  <a:pt x="1" y="31015"/>
                </a:lnTo>
                <a:lnTo>
                  <a:pt x="45" y="33479"/>
                </a:lnTo>
                <a:lnTo>
                  <a:pt x="143" y="35944"/>
                </a:lnTo>
                <a:lnTo>
                  <a:pt x="376" y="39650"/>
                </a:lnTo>
                <a:lnTo>
                  <a:pt x="590" y="42115"/>
                </a:lnTo>
                <a:lnTo>
                  <a:pt x="652" y="42856"/>
                </a:lnTo>
                <a:lnTo>
                  <a:pt x="670" y="44356"/>
                </a:lnTo>
                <a:lnTo>
                  <a:pt x="635" y="45097"/>
                </a:lnTo>
                <a:lnTo>
                  <a:pt x="608" y="45972"/>
                </a:lnTo>
                <a:lnTo>
                  <a:pt x="644" y="47696"/>
                </a:lnTo>
                <a:lnTo>
                  <a:pt x="778" y="48973"/>
                </a:lnTo>
                <a:lnTo>
                  <a:pt x="920" y="49821"/>
                </a:lnTo>
                <a:lnTo>
                  <a:pt x="1126" y="50660"/>
                </a:lnTo>
                <a:lnTo>
                  <a:pt x="1385" y="51491"/>
                </a:lnTo>
                <a:lnTo>
                  <a:pt x="1537" y="51902"/>
                </a:lnTo>
                <a:lnTo>
                  <a:pt x="1644" y="52143"/>
                </a:lnTo>
                <a:lnTo>
                  <a:pt x="1912" y="52598"/>
                </a:lnTo>
                <a:lnTo>
                  <a:pt x="2072" y="52804"/>
                </a:lnTo>
                <a:lnTo>
                  <a:pt x="2117" y="52848"/>
                </a:lnTo>
                <a:lnTo>
                  <a:pt x="2260" y="52902"/>
                </a:lnTo>
                <a:lnTo>
                  <a:pt x="2510" y="52929"/>
                </a:lnTo>
                <a:lnTo>
                  <a:pt x="2653" y="52902"/>
                </a:lnTo>
                <a:lnTo>
                  <a:pt x="2697" y="52884"/>
                </a:lnTo>
                <a:lnTo>
                  <a:pt x="2778" y="52786"/>
                </a:lnTo>
                <a:lnTo>
                  <a:pt x="2867" y="52580"/>
                </a:lnTo>
                <a:lnTo>
                  <a:pt x="2885" y="52446"/>
                </a:lnTo>
                <a:lnTo>
                  <a:pt x="2876" y="51768"/>
                </a:lnTo>
                <a:lnTo>
                  <a:pt x="2831" y="51089"/>
                </a:lnTo>
                <a:lnTo>
                  <a:pt x="2653" y="48151"/>
                </a:lnTo>
                <a:lnTo>
                  <a:pt x="2492" y="45204"/>
                </a:lnTo>
                <a:lnTo>
                  <a:pt x="2430" y="43543"/>
                </a:lnTo>
                <a:lnTo>
                  <a:pt x="2367" y="41061"/>
                </a:lnTo>
                <a:lnTo>
                  <a:pt x="2269" y="39409"/>
                </a:lnTo>
                <a:lnTo>
                  <a:pt x="2188" y="38587"/>
                </a:lnTo>
                <a:lnTo>
                  <a:pt x="1894" y="36033"/>
                </a:lnTo>
                <a:lnTo>
                  <a:pt x="1519" y="32202"/>
                </a:lnTo>
                <a:lnTo>
                  <a:pt x="1438" y="30282"/>
                </a:lnTo>
                <a:lnTo>
                  <a:pt x="1429" y="28996"/>
                </a:lnTo>
                <a:lnTo>
                  <a:pt x="1456" y="28353"/>
                </a:lnTo>
                <a:lnTo>
                  <a:pt x="1653" y="24121"/>
                </a:lnTo>
                <a:lnTo>
                  <a:pt x="1894" y="19888"/>
                </a:lnTo>
                <a:lnTo>
                  <a:pt x="1983" y="18245"/>
                </a:lnTo>
                <a:lnTo>
                  <a:pt x="2054" y="14959"/>
                </a:lnTo>
                <a:lnTo>
                  <a:pt x="2001" y="11681"/>
                </a:lnTo>
                <a:lnTo>
                  <a:pt x="1849" y="8404"/>
                </a:lnTo>
                <a:lnTo>
                  <a:pt x="1733" y="6770"/>
                </a:lnTo>
                <a:lnTo>
                  <a:pt x="1697" y="6243"/>
                </a:lnTo>
                <a:lnTo>
                  <a:pt x="1679" y="5198"/>
                </a:lnTo>
                <a:lnTo>
                  <a:pt x="1706" y="3582"/>
                </a:lnTo>
                <a:lnTo>
                  <a:pt x="1715" y="2457"/>
                </a:lnTo>
                <a:lnTo>
                  <a:pt x="4296" y="2635"/>
                </a:lnTo>
                <a:lnTo>
                  <a:pt x="9475" y="3001"/>
                </a:lnTo>
                <a:lnTo>
                  <a:pt x="12065" y="3135"/>
                </a:lnTo>
                <a:lnTo>
                  <a:pt x="14655" y="3234"/>
                </a:lnTo>
                <a:lnTo>
                  <a:pt x="19816" y="3323"/>
                </a:lnTo>
                <a:lnTo>
                  <a:pt x="22388" y="3376"/>
                </a:lnTo>
                <a:lnTo>
                  <a:pt x="22254" y="3841"/>
                </a:lnTo>
                <a:lnTo>
                  <a:pt x="22058" y="4778"/>
                </a:lnTo>
                <a:lnTo>
                  <a:pt x="21942" y="5698"/>
                </a:lnTo>
                <a:lnTo>
                  <a:pt x="21924" y="6618"/>
                </a:lnTo>
                <a:lnTo>
                  <a:pt x="21995" y="7529"/>
                </a:lnTo>
                <a:lnTo>
                  <a:pt x="22183" y="8422"/>
                </a:lnTo>
                <a:lnTo>
                  <a:pt x="22486" y="9306"/>
                </a:lnTo>
                <a:lnTo>
                  <a:pt x="22915" y="10181"/>
                </a:lnTo>
                <a:lnTo>
                  <a:pt x="23174" y="10610"/>
                </a:lnTo>
                <a:lnTo>
                  <a:pt x="23486" y="11074"/>
                </a:lnTo>
                <a:lnTo>
                  <a:pt x="24156" y="11949"/>
                </a:lnTo>
                <a:lnTo>
                  <a:pt x="24871" y="12744"/>
                </a:lnTo>
                <a:lnTo>
                  <a:pt x="25647" y="13449"/>
                </a:lnTo>
                <a:lnTo>
                  <a:pt x="26496" y="14048"/>
                </a:lnTo>
                <a:lnTo>
                  <a:pt x="27416" y="14539"/>
                </a:lnTo>
                <a:lnTo>
                  <a:pt x="28425" y="14914"/>
                </a:lnTo>
                <a:lnTo>
                  <a:pt x="29505" y="15164"/>
                </a:lnTo>
                <a:lnTo>
                  <a:pt x="30086" y="15226"/>
                </a:lnTo>
                <a:lnTo>
                  <a:pt x="30952" y="15289"/>
                </a:lnTo>
                <a:lnTo>
                  <a:pt x="32247" y="15289"/>
                </a:lnTo>
                <a:lnTo>
                  <a:pt x="33095" y="15235"/>
                </a:lnTo>
                <a:lnTo>
                  <a:pt x="33943" y="15128"/>
                </a:lnTo>
                <a:lnTo>
                  <a:pt x="34774" y="14959"/>
                </a:lnTo>
                <a:lnTo>
                  <a:pt x="35595" y="14735"/>
                </a:lnTo>
                <a:lnTo>
                  <a:pt x="36399" y="14432"/>
                </a:lnTo>
                <a:lnTo>
                  <a:pt x="36792" y="14262"/>
                </a:lnTo>
                <a:lnTo>
                  <a:pt x="37122" y="14101"/>
                </a:lnTo>
                <a:lnTo>
                  <a:pt x="37756" y="13753"/>
                </a:lnTo>
                <a:lnTo>
                  <a:pt x="38355" y="13360"/>
                </a:lnTo>
                <a:lnTo>
                  <a:pt x="38926" y="12931"/>
                </a:lnTo>
                <a:lnTo>
                  <a:pt x="39462" y="12449"/>
                </a:lnTo>
                <a:lnTo>
                  <a:pt x="39953" y="11931"/>
                </a:lnTo>
                <a:lnTo>
                  <a:pt x="40409" y="11369"/>
                </a:lnTo>
                <a:lnTo>
                  <a:pt x="40811" y="10753"/>
                </a:lnTo>
                <a:lnTo>
                  <a:pt x="40989" y="10431"/>
                </a:lnTo>
                <a:lnTo>
                  <a:pt x="41177" y="10065"/>
                </a:lnTo>
                <a:lnTo>
                  <a:pt x="41507" y="9297"/>
                </a:lnTo>
                <a:lnTo>
                  <a:pt x="41918" y="8109"/>
                </a:lnTo>
                <a:lnTo>
                  <a:pt x="42150" y="7306"/>
                </a:lnTo>
                <a:lnTo>
                  <a:pt x="42418" y="6297"/>
                </a:lnTo>
                <a:lnTo>
                  <a:pt x="42864" y="4225"/>
                </a:lnTo>
                <a:lnTo>
                  <a:pt x="43097" y="3171"/>
                </a:lnTo>
                <a:lnTo>
                  <a:pt x="55554" y="2430"/>
                </a:lnTo>
                <a:lnTo>
                  <a:pt x="67904" y="1698"/>
                </a:lnTo>
                <a:lnTo>
                  <a:pt x="67654" y="10538"/>
                </a:lnTo>
                <a:lnTo>
                  <a:pt x="67413" y="19272"/>
                </a:lnTo>
                <a:lnTo>
                  <a:pt x="67377" y="20745"/>
                </a:lnTo>
                <a:lnTo>
                  <a:pt x="67324" y="23692"/>
                </a:lnTo>
                <a:lnTo>
                  <a:pt x="67324" y="25165"/>
                </a:lnTo>
                <a:lnTo>
                  <a:pt x="67333" y="25255"/>
                </a:lnTo>
                <a:lnTo>
                  <a:pt x="67431" y="25451"/>
                </a:lnTo>
                <a:lnTo>
                  <a:pt x="67592" y="25639"/>
                </a:lnTo>
                <a:lnTo>
                  <a:pt x="67770" y="25782"/>
                </a:lnTo>
                <a:lnTo>
                  <a:pt x="67859" y="25817"/>
                </a:lnTo>
                <a:lnTo>
                  <a:pt x="67976" y="25844"/>
                </a:lnTo>
                <a:lnTo>
                  <a:pt x="68217" y="25862"/>
                </a:lnTo>
                <a:lnTo>
                  <a:pt x="68601" y="25817"/>
                </a:lnTo>
                <a:lnTo>
                  <a:pt x="68842" y="25764"/>
                </a:lnTo>
                <a:lnTo>
                  <a:pt x="69351" y="25657"/>
                </a:lnTo>
                <a:lnTo>
                  <a:pt x="70360" y="25532"/>
                </a:lnTo>
                <a:lnTo>
                  <a:pt x="71351" y="25496"/>
                </a:lnTo>
                <a:lnTo>
                  <a:pt x="72333" y="25558"/>
                </a:lnTo>
                <a:lnTo>
                  <a:pt x="73298" y="25710"/>
                </a:lnTo>
                <a:lnTo>
                  <a:pt x="74253" y="25960"/>
                </a:lnTo>
                <a:lnTo>
                  <a:pt x="75182" y="26282"/>
                </a:lnTo>
                <a:lnTo>
                  <a:pt x="76111" y="26693"/>
                </a:lnTo>
                <a:lnTo>
                  <a:pt x="76566" y="26934"/>
                </a:lnTo>
                <a:lnTo>
                  <a:pt x="76905" y="27121"/>
                </a:lnTo>
                <a:lnTo>
                  <a:pt x="77531" y="27541"/>
                </a:lnTo>
                <a:lnTo>
                  <a:pt x="78084" y="28005"/>
                </a:lnTo>
                <a:lnTo>
                  <a:pt x="78575" y="28496"/>
                </a:lnTo>
                <a:lnTo>
                  <a:pt x="78995" y="29023"/>
                </a:lnTo>
                <a:lnTo>
                  <a:pt x="79352" y="29586"/>
                </a:lnTo>
                <a:lnTo>
                  <a:pt x="79647" y="30166"/>
                </a:lnTo>
                <a:lnTo>
                  <a:pt x="79888" y="30773"/>
                </a:lnTo>
                <a:lnTo>
                  <a:pt x="80058" y="31399"/>
                </a:lnTo>
                <a:lnTo>
                  <a:pt x="80174" y="32033"/>
                </a:lnTo>
                <a:lnTo>
                  <a:pt x="80236" y="32685"/>
                </a:lnTo>
                <a:lnTo>
                  <a:pt x="80236" y="33336"/>
                </a:lnTo>
                <a:lnTo>
                  <a:pt x="80192" y="33988"/>
                </a:lnTo>
                <a:lnTo>
                  <a:pt x="80085" y="34640"/>
                </a:lnTo>
                <a:lnTo>
                  <a:pt x="79933" y="35283"/>
                </a:lnTo>
                <a:lnTo>
                  <a:pt x="79727" y="35917"/>
                </a:lnTo>
                <a:lnTo>
                  <a:pt x="79611" y="36230"/>
                </a:lnTo>
                <a:lnTo>
                  <a:pt x="79406" y="36712"/>
                </a:lnTo>
                <a:lnTo>
                  <a:pt x="78915" y="37578"/>
                </a:lnTo>
                <a:lnTo>
                  <a:pt x="78334" y="38337"/>
                </a:lnTo>
                <a:lnTo>
                  <a:pt x="77665" y="38998"/>
                </a:lnTo>
                <a:lnTo>
                  <a:pt x="76914" y="39561"/>
                </a:lnTo>
                <a:lnTo>
                  <a:pt x="76084" y="40025"/>
                </a:lnTo>
                <a:lnTo>
                  <a:pt x="75191" y="40400"/>
                </a:lnTo>
                <a:lnTo>
                  <a:pt x="74226" y="40695"/>
                </a:lnTo>
                <a:lnTo>
                  <a:pt x="73726" y="40802"/>
                </a:lnTo>
                <a:lnTo>
                  <a:pt x="71235" y="41257"/>
                </a:lnTo>
                <a:lnTo>
                  <a:pt x="68743" y="41677"/>
                </a:lnTo>
                <a:lnTo>
                  <a:pt x="68565" y="41713"/>
                </a:lnTo>
                <a:lnTo>
                  <a:pt x="68270" y="41838"/>
                </a:lnTo>
                <a:lnTo>
                  <a:pt x="68056" y="42034"/>
                </a:lnTo>
                <a:lnTo>
                  <a:pt x="67931" y="42347"/>
                </a:lnTo>
                <a:lnTo>
                  <a:pt x="67913" y="42543"/>
                </a:lnTo>
                <a:lnTo>
                  <a:pt x="67725" y="44749"/>
                </a:lnTo>
                <a:lnTo>
                  <a:pt x="67520" y="46946"/>
                </a:lnTo>
                <a:lnTo>
                  <a:pt x="67386" y="48535"/>
                </a:lnTo>
                <a:lnTo>
                  <a:pt x="67270" y="50223"/>
                </a:lnTo>
                <a:lnTo>
                  <a:pt x="66681" y="50187"/>
                </a:lnTo>
                <a:lnTo>
                  <a:pt x="65609" y="50098"/>
                </a:lnTo>
                <a:lnTo>
                  <a:pt x="65091" y="50098"/>
                </a:lnTo>
                <a:lnTo>
                  <a:pt x="58563" y="50241"/>
                </a:lnTo>
                <a:lnTo>
                  <a:pt x="52036" y="50419"/>
                </a:lnTo>
                <a:lnTo>
                  <a:pt x="47401" y="50562"/>
                </a:lnTo>
                <a:lnTo>
                  <a:pt x="42766" y="50759"/>
                </a:lnTo>
                <a:lnTo>
                  <a:pt x="39560" y="50911"/>
                </a:lnTo>
                <a:lnTo>
                  <a:pt x="33149" y="51241"/>
                </a:lnTo>
                <a:lnTo>
                  <a:pt x="29943" y="51375"/>
                </a:lnTo>
                <a:lnTo>
                  <a:pt x="27764" y="51437"/>
                </a:lnTo>
                <a:lnTo>
                  <a:pt x="23415" y="51482"/>
                </a:lnTo>
                <a:lnTo>
                  <a:pt x="21236" y="51518"/>
                </a:lnTo>
                <a:lnTo>
                  <a:pt x="20013" y="51571"/>
                </a:lnTo>
                <a:lnTo>
                  <a:pt x="17557" y="51741"/>
                </a:lnTo>
                <a:lnTo>
                  <a:pt x="16325" y="51768"/>
                </a:lnTo>
                <a:lnTo>
                  <a:pt x="11226" y="51741"/>
                </a:lnTo>
                <a:lnTo>
                  <a:pt x="6135" y="51670"/>
                </a:lnTo>
                <a:lnTo>
                  <a:pt x="5957" y="51670"/>
                </a:lnTo>
                <a:lnTo>
                  <a:pt x="5635" y="51714"/>
                </a:lnTo>
                <a:lnTo>
                  <a:pt x="5376" y="51839"/>
                </a:lnTo>
                <a:lnTo>
                  <a:pt x="5198" y="52089"/>
                </a:lnTo>
                <a:lnTo>
                  <a:pt x="5162" y="52277"/>
                </a:lnTo>
                <a:lnTo>
                  <a:pt x="5144" y="52464"/>
                </a:lnTo>
                <a:lnTo>
                  <a:pt x="5234" y="52777"/>
                </a:lnTo>
                <a:lnTo>
                  <a:pt x="5439" y="52982"/>
                </a:lnTo>
                <a:lnTo>
                  <a:pt x="5734" y="53107"/>
                </a:lnTo>
                <a:lnTo>
                  <a:pt x="5912" y="53134"/>
                </a:lnTo>
                <a:lnTo>
                  <a:pt x="6725" y="53214"/>
                </a:lnTo>
                <a:lnTo>
                  <a:pt x="8359" y="53339"/>
                </a:lnTo>
                <a:lnTo>
                  <a:pt x="9172" y="53348"/>
                </a:lnTo>
                <a:lnTo>
                  <a:pt x="15378" y="53197"/>
                </a:lnTo>
                <a:lnTo>
                  <a:pt x="21575" y="53018"/>
                </a:lnTo>
                <a:lnTo>
                  <a:pt x="28210" y="52857"/>
                </a:lnTo>
                <a:lnTo>
                  <a:pt x="34845" y="52643"/>
                </a:lnTo>
                <a:lnTo>
                  <a:pt x="38230" y="52500"/>
                </a:lnTo>
                <a:lnTo>
                  <a:pt x="44999" y="52143"/>
                </a:lnTo>
                <a:lnTo>
                  <a:pt x="48383" y="51991"/>
                </a:lnTo>
                <a:lnTo>
                  <a:pt x="53268" y="51830"/>
                </a:lnTo>
                <a:lnTo>
                  <a:pt x="58161" y="51714"/>
                </a:lnTo>
                <a:lnTo>
                  <a:pt x="62439" y="51571"/>
                </a:lnTo>
                <a:lnTo>
                  <a:pt x="66716" y="51428"/>
                </a:lnTo>
                <a:lnTo>
                  <a:pt x="66895" y="51420"/>
                </a:lnTo>
                <a:lnTo>
                  <a:pt x="67172" y="51437"/>
                </a:lnTo>
                <a:lnTo>
                  <a:pt x="67333" y="51491"/>
                </a:lnTo>
                <a:lnTo>
                  <a:pt x="67395" y="51536"/>
                </a:lnTo>
                <a:lnTo>
                  <a:pt x="67529" y="51634"/>
                </a:lnTo>
                <a:lnTo>
                  <a:pt x="67788" y="51768"/>
                </a:lnTo>
                <a:lnTo>
                  <a:pt x="68038" y="51777"/>
                </a:lnTo>
                <a:lnTo>
                  <a:pt x="68306" y="51661"/>
                </a:lnTo>
                <a:lnTo>
                  <a:pt x="68449" y="51545"/>
                </a:lnTo>
                <a:lnTo>
                  <a:pt x="68592" y="51420"/>
                </a:lnTo>
                <a:lnTo>
                  <a:pt x="68842" y="51187"/>
                </a:lnTo>
                <a:lnTo>
                  <a:pt x="68958" y="50991"/>
                </a:lnTo>
                <a:lnTo>
                  <a:pt x="68976" y="50848"/>
                </a:lnTo>
                <a:lnTo>
                  <a:pt x="68949" y="50687"/>
                </a:lnTo>
                <a:lnTo>
                  <a:pt x="68851" y="50509"/>
                </a:lnTo>
                <a:lnTo>
                  <a:pt x="68770" y="50402"/>
                </a:lnTo>
                <a:lnTo>
                  <a:pt x="68735" y="50321"/>
                </a:lnTo>
                <a:lnTo>
                  <a:pt x="68779" y="50053"/>
                </a:lnTo>
                <a:lnTo>
                  <a:pt x="68797" y="49919"/>
                </a:lnTo>
                <a:lnTo>
                  <a:pt x="68976" y="47008"/>
                </a:lnTo>
                <a:lnTo>
                  <a:pt x="69154" y="44088"/>
                </a:lnTo>
                <a:lnTo>
                  <a:pt x="69163" y="43642"/>
                </a:lnTo>
                <a:lnTo>
                  <a:pt x="69163" y="43249"/>
                </a:lnTo>
                <a:lnTo>
                  <a:pt x="71699" y="42811"/>
                </a:lnTo>
                <a:lnTo>
                  <a:pt x="74155" y="42409"/>
                </a:lnTo>
                <a:lnTo>
                  <a:pt x="74459" y="42365"/>
                </a:lnTo>
                <a:lnTo>
                  <a:pt x="75084" y="42213"/>
                </a:lnTo>
                <a:lnTo>
                  <a:pt x="75700" y="41998"/>
                </a:lnTo>
                <a:lnTo>
                  <a:pt x="76307" y="41739"/>
                </a:lnTo>
                <a:lnTo>
                  <a:pt x="76914" y="41427"/>
                </a:lnTo>
                <a:lnTo>
                  <a:pt x="77504" y="41070"/>
                </a:lnTo>
                <a:lnTo>
                  <a:pt x="78075" y="40668"/>
                </a:lnTo>
                <a:lnTo>
                  <a:pt x="78620" y="40230"/>
                </a:lnTo>
                <a:lnTo>
                  <a:pt x="79138" y="39748"/>
                </a:lnTo>
                <a:lnTo>
                  <a:pt x="79629" y="39230"/>
                </a:lnTo>
                <a:lnTo>
                  <a:pt x="80076" y="38685"/>
                </a:lnTo>
                <a:lnTo>
                  <a:pt x="80486" y="38105"/>
                </a:lnTo>
                <a:lnTo>
                  <a:pt x="80853" y="37498"/>
                </a:lnTo>
                <a:lnTo>
                  <a:pt x="81165" y="36873"/>
                </a:lnTo>
                <a:lnTo>
                  <a:pt x="81415" y="36221"/>
                </a:lnTo>
                <a:lnTo>
                  <a:pt x="81612" y="35560"/>
                </a:lnTo>
                <a:lnTo>
                  <a:pt x="81683" y="35221"/>
                </a:lnTo>
                <a:lnTo>
                  <a:pt x="81781" y="34694"/>
                </a:lnTo>
                <a:lnTo>
                  <a:pt x="81879" y="33667"/>
                </a:lnTo>
                <a:lnTo>
                  <a:pt x="81897" y="32667"/>
                </a:lnTo>
                <a:lnTo>
                  <a:pt x="81808" y="31693"/>
                </a:lnTo>
                <a:lnTo>
                  <a:pt x="81638" y="30765"/>
                </a:lnTo>
                <a:lnTo>
                  <a:pt x="81370" y="29872"/>
                </a:lnTo>
                <a:lnTo>
                  <a:pt x="81022" y="29023"/>
                </a:lnTo>
                <a:lnTo>
                  <a:pt x="80594" y="28228"/>
                </a:lnTo>
                <a:lnTo>
                  <a:pt x="80085" y="27487"/>
                </a:lnTo>
                <a:lnTo>
                  <a:pt x="79495" y="26800"/>
                </a:lnTo>
                <a:lnTo>
                  <a:pt x="78834" y="26184"/>
                </a:lnTo>
                <a:lnTo>
                  <a:pt x="78093" y="25630"/>
                </a:lnTo>
                <a:lnTo>
                  <a:pt x="77289" y="25148"/>
                </a:lnTo>
                <a:lnTo>
                  <a:pt x="76414" y="24746"/>
                </a:lnTo>
                <a:lnTo>
                  <a:pt x="75477" y="24424"/>
                </a:lnTo>
                <a:lnTo>
                  <a:pt x="74485" y="24192"/>
                </a:lnTo>
                <a:lnTo>
                  <a:pt x="73959" y="24112"/>
                </a:lnTo>
                <a:lnTo>
                  <a:pt x="73333" y="24040"/>
                </a:lnTo>
                <a:lnTo>
                  <a:pt x="72065" y="23942"/>
                </a:lnTo>
                <a:lnTo>
                  <a:pt x="70154" y="23880"/>
                </a:lnTo>
                <a:lnTo>
                  <a:pt x="68877" y="23826"/>
                </a:lnTo>
                <a:lnTo>
                  <a:pt x="68877" y="21915"/>
                </a:lnTo>
                <a:lnTo>
                  <a:pt x="68877" y="19852"/>
                </a:lnTo>
                <a:lnTo>
                  <a:pt x="68886" y="19424"/>
                </a:lnTo>
                <a:lnTo>
                  <a:pt x="68904" y="19004"/>
                </a:lnTo>
                <a:lnTo>
                  <a:pt x="69101" y="12798"/>
                </a:lnTo>
                <a:lnTo>
                  <a:pt x="69288" y="6591"/>
                </a:lnTo>
                <a:lnTo>
                  <a:pt x="69297" y="5591"/>
                </a:lnTo>
                <a:lnTo>
                  <a:pt x="69288" y="4091"/>
                </a:lnTo>
                <a:lnTo>
                  <a:pt x="69315" y="3091"/>
                </a:lnTo>
                <a:lnTo>
                  <a:pt x="69351" y="2600"/>
                </a:lnTo>
                <a:lnTo>
                  <a:pt x="69386" y="2171"/>
                </a:lnTo>
                <a:lnTo>
                  <a:pt x="69404" y="1456"/>
                </a:lnTo>
                <a:lnTo>
                  <a:pt x="69351" y="912"/>
                </a:lnTo>
                <a:lnTo>
                  <a:pt x="69208" y="510"/>
                </a:lnTo>
                <a:lnTo>
                  <a:pt x="68949" y="233"/>
                </a:lnTo>
                <a:lnTo>
                  <a:pt x="68556" y="72"/>
                </a:lnTo>
                <a:lnTo>
                  <a:pt x="68011"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876" name="Google Shape;876;p30"/>
          <p:cNvSpPr/>
          <p:nvPr/>
        </p:nvSpPr>
        <p:spPr>
          <a:xfrm>
            <a:off x="9579326" y="6057331"/>
            <a:ext cx="3335400" cy="2737100"/>
          </a:xfrm>
          <a:custGeom>
            <a:avLst/>
            <a:gdLst/>
            <a:ahLst/>
            <a:cxnLst/>
            <a:rect l="l" t="t" r="r" b="b"/>
            <a:pathLst>
              <a:path w="66708" h="54742" extrusionOk="0">
                <a:moveTo>
                  <a:pt x="62832" y="1"/>
                </a:moveTo>
                <a:lnTo>
                  <a:pt x="60519" y="90"/>
                </a:lnTo>
                <a:lnTo>
                  <a:pt x="58197" y="179"/>
                </a:lnTo>
                <a:lnTo>
                  <a:pt x="52857" y="376"/>
                </a:lnTo>
                <a:lnTo>
                  <a:pt x="47508" y="572"/>
                </a:lnTo>
                <a:lnTo>
                  <a:pt x="47401" y="581"/>
                </a:lnTo>
                <a:lnTo>
                  <a:pt x="47213" y="635"/>
                </a:lnTo>
                <a:lnTo>
                  <a:pt x="47052" y="733"/>
                </a:lnTo>
                <a:lnTo>
                  <a:pt x="46927" y="849"/>
                </a:lnTo>
                <a:lnTo>
                  <a:pt x="46838" y="1001"/>
                </a:lnTo>
                <a:lnTo>
                  <a:pt x="46793" y="1171"/>
                </a:lnTo>
                <a:lnTo>
                  <a:pt x="46784" y="1349"/>
                </a:lnTo>
                <a:lnTo>
                  <a:pt x="46829" y="1528"/>
                </a:lnTo>
                <a:lnTo>
                  <a:pt x="46874" y="1626"/>
                </a:lnTo>
                <a:lnTo>
                  <a:pt x="47124" y="2144"/>
                </a:lnTo>
                <a:lnTo>
                  <a:pt x="47472" y="3180"/>
                </a:lnTo>
                <a:lnTo>
                  <a:pt x="47660" y="4207"/>
                </a:lnTo>
                <a:lnTo>
                  <a:pt x="47695" y="5216"/>
                </a:lnTo>
                <a:lnTo>
                  <a:pt x="47597" y="6225"/>
                </a:lnTo>
                <a:lnTo>
                  <a:pt x="47356" y="7207"/>
                </a:lnTo>
                <a:lnTo>
                  <a:pt x="47008" y="8181"/>
                </a:lnTo>
                <a:lnTo>
                  <a:pt x="46543" y="9136"/>
                </a:lnTo>
                <a:lnTo>
                  <a:pt x="46267" y="9600"/>
                </a:lnTo>
                <a:lnTo>
                  <a:pt x="46061" y="9931"/>
                </a:lnTo>
                <a:lnTo>
                  <a:pt x="45597" y="10529"/>
                </a:lnTo>
                <a:lnTo>
                  <a:pt x="45061" y="11056"/>
                </a:lnTo>
                <a:lnTo>
                  <a:pt x="44472" y="11511"/>
                </a:lnTo>
                <a:lnTo>
                  <a:pt x="43838" y="11895"/>
                </a:lnTo>
                <a:lnTo>
                  <a:pt x="43150" y="12208"/>
                </a:lnTo>
                <a:lnTo>
                  <a:pt x="42427" y="12458"/>
                </a:lnTo>
                <a:lnTo>
                  <a:pt x="41668" y="12646"/>
                </a:lnTo>
                <a:lnTo>
                  <a:pt x="41275" y="12708"/>
                </a:lnTo>
                <a:lnTo>
                  <a:pt x="40426" y="12824"/>
                </a:lnTo>
                <a:lnTo>
                  <a:pt x="38721" y="12958"/>
                </a:lnTo>
                <a:lnTo>
                  <a:pt x="37872" y="13021"/>
                </a:lnTo>
                <a:lnTo>
                  <a:pt x="37256" y="13056"/>
                </a:lnTo>
                <a:lnTo>
                  <a:pt x="36051" y="13030"/>
                </a:lnTo>
                <a:lnTo>
                  <a:pt x="34881" y="12887"/>
                </a:lnTo>
                <a:lnTo>
                  <a:pt x="33747" y="12628"/>
                </a:lnTo>
                <a:lnTo>
                  <a:pt x="32657" y="12262"/>
                </a:lnTo>
                <a:lnTo>
                  <a:pt x="31595" y="11788"/>
                </a:lnTo>
                <a:lnTo>
                  <a:pt x="30568" y="11217"/>
                </a:lnTo>
                <a:lnTo>
                  <a:pt x="29567" y="10547"/>
                </a:lnTo>
                <a:lnTo>
                  <a:pt x="29076" y="10172"/>
                </a:lnTo>
                <a:lnTo>
                  <a:pt x="28844" y="9975"/>
                </a:lnTo>
                <a:lnTo>
                  <a:pt x="28407" y="9547"/>
                </a:lnTo>
                <a:lnTo>
                  <a:pt x="28014" y="9082"/>
                </a:lnTo>
                <a:lnTo>
                  <a:pt x="27674" y="8573"/>
                </a:lnTo>
                <a:lnTo>
                  <a:pt x="27371" y="8047"/>
                </a:lnTo>
                <a:lnTo>
                  <a:pt x="27121" y="7484"/>
                </a:lnTo>
                <a:lnTo>
                  <a:pt x="26924" y="6913"/>
                </a:lnTo>
                <a:lnTo>
                  <a:pt x="26763" y="6332"/>
                </a:lnTo>
                <a:lnTo>
                  <a:pt x="26656" y="5743"/>
                </a:lnTo>
                <a:lnTo>
                  <a:pt x="26603" y="5153"/>
                </a:lnTo>
                <a:lnTo>
                  <a:pt x="26594" y="4564"/>
                </a:lnTo>
                <a:lnTo>
                  <a:pt x="26630" y="3992"/>
                </a:lnTo>
                <a:lnTo>
                  <a:pt x="26719" y="3439"/>
                </a:lnTo>
                <a:lnTo>
                  <a:pt x="26862" y="2912"/>
                </a:lnTo>
                <a:lnTo>
                  <a:pt x="27049" y="2412"/>
                </a:lnTo>
                <a:lnTo>
                  <a:pt x="27290" y="1947"/>
                </a:lnTo>
                <a:lnTo>
                  <a:pt x="27433" y="1733"/>
                </a:lnTo>
                <a:lnTo>
                  <a:pt x="27523" y="1599"/>
                </a:lnTo>
                <a:lnTo>
                  <a:pt x="27639" y="1340"/>
                </a:lnTo>
                <a:lnTo>
                  <a:pt x="27683" y="1108"/>
                </a:lnTo>
                <a:lnTo>
                  <a:pt x="27665" y="894"/>
                </a:lnTo>
                <a:lnTo>
                  <a:pt x="27576" y="706"/>
                </a:lnTo>
                <a:lnTo>
                  <a:pt x="27424" y="545"/>
                </a:lnTo>
                <a:lnTo>
                  <a:pt x="27219" y="420"/>
                </a:lnTo>
                <a:lnTo>
                  <a:pt x="26942" y="322"/>
                </a:lnTo>
                <a:lnTo>
                  <a:pt x="26790" y="286"/>
                </a:lnTo>
                <a:lnTo>
                  <a:pt x="26246" y="188"/>
                </a:lnTo>
                <a:lnTo>
                  <a:pt x="25415" y="90"/>
                </a:lnTo>
                <a:lnTo>
                  <a:pt x="24870" y="63"/>
                </a:lnTo>
                <a:lnTo>
                  <a:pt x="24593" y="72"/>
                </a:lnTo>
                <a:lnTo>
                  <a:pt x="21638" y="206"/>
                </a:lnTo>
                <a:lnTo>
                  <a:pt x="15726" y="519"/>
                </a:lnTo>
                <a:lnTo>
                  <a:pt x="12770" y="715"/>
                </a:lnTo>
                <a:lnTo>
                  <a:pt x="10681" y="876"/>
                </a:lnTo>
                <a:lnTo>
                  <a:pt x="6492" y="1305"/>
                </a:lnTo>
                <a:lnTo>
                  <a:pt x="4403" y="1519"/>
                </a:lnTo>
                <a:lnTo>
                  <a:pt x="3822" y="1599"/>
                </a:lnTo>
                <a:lnTo>
                  <a:pt x="2947" y="1724"/>
                </a:lnTo>
                <a:lnTo>
                  <a:pt x="2376" y="1760"/>
                </a:lnTo>
                <a:lnTo>
                  <a:pt x="2090" y="1751"/>
                </a:lnTo>
                <a:lnTo>
                  <a:pt x="1813" y="1724"/>
                </a:lnTo>
                <a:lnTo>
                  <a:pt x="1483" y="1751"/>
                </a:lnTo>
                <a:lnTo>
                  <a:pt x="1304" y="1796"/>
                </a:lnTo>
                <a:lnTo>
                  <a:pt x="1161" y="1885"/>
                </a:lnTo>
                <a:lnTo>
                  <a:pt x="1045" y="2010"/>
                </a:lnTo>
                <a:lnTo>
                  <a:pt x="929" y="2296"/>
                </a:lnTo>
                <a:lnTo>
                  <a:pt x="893" y="2564"/>
                </a:lnTo>
                <a:lnTo>
                  <a:pt x="786" y="3841"/>
                </a:lnTo>
                <a:lnTo>
                  <a:pt x="733" y="5127"/>
                </a:lnTo>
                <a:lnTo>
                  <a:pt x="670" y="7797"/>
                </a:lnTo>
                <a:lnTo>
                  <a:pt x="590" y="10476"/>
                </a:lnTo>
                <a:lnTo>
                  <a:pt x="313" y="17352"/>
                </a:lnTo>
                <a:lnTo>
                  <a:pt x="27" y="24228"/>
                </a:lnTo>
                <a:lnTo>
                  <a:pt x="9" y="24621"/>
                </a:lnTo>
                <a:lnTo>
                  <a:pt x="0" y="25415"/>
                </a:lnTo>
                <a:lnTo>
                  <a:pt x="54" y="25799"/>
                </a:lnTo>
                <a:lnTo>
                  <a:pt x="81" y="25898"/>
                </a:lnTo>
                <a:lnTo>
                  <a:pt x="197" y="26085"/>
                </a:lnTo>
                <a:lnTo>
                  <a:pt x="447" y="26344"/>
                </a:lnTo>
                <a:lnTo>
                  <a:pt x="599" y="26523"/>
                </a:lnTo>
                <a:lnTo>
                  <a:pt x="786" y="26380"/>
                </a:lnTo>
                <a:lnTo>
                  <a:pt x="1072" y="26157"/>
                </a:lnTo>
                <a:lnTo>
                  <a:pt x="1215" y="25996"/>
                </a:lnTo>
                <a:lnTo>
                  <a:pt x="1259" y="25907"/>
                </a:lnTo>
                <a:lnTo>
                  <a:pt x="1367" y="25576"/>
                </a:lnTo>
                <a:lnTo>
                  <a:pt x="1465" y="24862"/>
                </a:lnTo>
                <a:lnTo>
                  <a:pt x="1483" y="24505"/>
                </a:lnTo>
                <a:lnTo>
                  <a:pt x="1581" y="21584"/>
                </a:lnTo>
                <a:lnTo>
                  <a:pt x="1670" y="18655"/>
                </a:lnTo>
                <a:lnTo>
                  <a:pt x="1894" y="12137"/>
                </a:lnTo>
                <a:lnTo>
                  <a:pt x="2117" y="5618"/>
                </a:lnTo>
                <a:lnTo>
                  <a:pt x="2179" y="4269"/>
                </a:lnTo>
                <a:lnTo>
                  <a:pt x="2260" y="2992"/>
                </a:lnTo>
                <a:lnTo>
                  <a:pt x="5180" y="2715"/>
                </a:lnTo>
                <a:lnTo>
                  <a:pt x="11002" y="2242"/>
                </a:lnTo>
                <a:lnTo>
                  <a:pt x="16807" y="1858"/>
                </a:lnTo>
                <a:lnTo>
                  <a:pt x="21173" y="1671"/>
                </a:lnTo>
                <a:lnTo>
                  <a:pt x="24093" y="1581"/>
                </a:lnTo>
                <a:lnTo>
                  <a:pt x="25558" y="1563"/>
                </a:lnTo>
                <a:lnTo>
                  <a:pt x="25558" y="1563"/>
                </a:lnTo>
                <a:lnTo>
                  <a:pt x="25379" y="2055"/>
                </a:lnTo>
                <a:lnTo>
                  <a:pt x="25245" y="2448"/>
                </a:lnTo>
                <a:lnTo>
                  <a:pt x="25120" y="2876"/>
                </a:lnTo>
                <a:lnTo>
                  <a:pt x="24924" y="3725"/>
                </a:lnTo>
                <a:lnTo>
                  <a:pt x="24808" y="4573"/>
                </a:lnTo>
                <a:lnTo>
                  <a:pt x="24772" y="5412"/>
                </a:lnTo>
                <a:lnTo>
                  <a:pt x="24835" y="6243"/>
                </a:lnTo>
                <a:lnTo>
                  <a:pt x="24995" y="7055"/>
                </a:lnTo>
                <a:lnTo>
                  <a:pt x="25263" y="7841"/>
                </a:lnTo>
                <a:lnTo>
                  <a:pt x="25647" y="8600"/>
                </a:lnTo>
                <a:lnTo>
                  <a:pt x="25888" y="8966"/>
                </a:lnTo>
                <a:lnTo>
                  <a:pt x="26281" y="9502"/>
                </a:lnTo>
                <a:lnTo>
                  <a:pt x="27121" y="10493"/>
                </a:lnTo>
                <a:lnTo>
                  <a:pt x="28049" y="11369"/>
                </a:lnTo>
                <a:lnTo>
                  <a:pt x="29058" y="12137"/>
                </a:lnTo>
                <a:lnTo>
                  <a:pt x="30130" y="12806"/>
                </a:lnTo>
                <a:lnTo>
                  <a:pt x="31264" y="13378"/>
                </a:lnTo>
                <a:lnTo>
                  <a:pt x="32461" y="13851"/>
                </a:lnTo>
                <a:lnTo>
                  <a:pt x="33702" y="14235"/>
                </a:lnTo>
                <a:lnTo>
                  <a:pt x="34345" y="14387"/>
                </a:lnTo>
                <a:lnTo>
                  <a:pt x="34604" y="14440"/>
                </a:lnTo>
                <a:lnTo>
                  <a:pt x="35131" y="14503"/>
                </a:lnTo>
                <a:lnTo>
                  <a:pt x="35935" y="14530"/>
                </a:lnTo>
                <a:lnTo>
                  <a:pt x="37024" y="14476"/>
                </a:lnTo>
                <a:lnTo>
                  <a:pt x="38122" y="14432"/>
                </a:lnTo>
                <a:lnTo>
                  <a:pt x="38667" y="14440"/>
                </a:lnTo>
                <a:lnTo>
                  <a:pt x="39105" y="14449"/>
                </a:lnTo>
                <a:lnTo>
                  <a:pt x="39962" y="14405"/>
                </a:lnTo>
                <a:lnTo>
                  <a:pt x="40792" y="14289"/>
                </a:lnTo>
                <a:lnTo>
                  <a:pt x="41596" y="14110"/>
                </a:lnTo>
                <a:lnTo>
                  <a:pt x="42400" y="13869"/>
                </a:lnTo>
                <a:lnTo>
                  <a:pt x="43177" y="13574"/>
                </a:lnTo>
                <a:lnTo>
                  <a:pt x="44347" y="13074"/>
                </a:lnTo>
                <a:lnTo>
                  <a:pt x="45115" y="12690"/>
                </a:lnTo>
                <a:lnTo>
                  <a:pt x="45365" y="12565"/>
                </a:lnTo>
                <a:lnTo>
                  <a:pt x="45829" y="12244"/>
                </a:lnTo>
                <a:lnTo>
                  <a:pt x="46275" y="11860"/>
                </a:lnTo>
                <a:lnTo>
                  <a:pt x="46686" y="11431"/>
                </a:lnTo>
                <a:lnTo>
                  <a:pt x="47070" y="10949"/>
                </a:lnTo>
                <a:lnTo>
                  <a:pt x="47427" y="10431"/>
                </a:lnTo>
                <a:lnTo>
                  <a:pt x="47901" y="9600"/>
                </a:lnTo>
                <a:lnTo>
                  <a:pt x="48401" y="8413"/>
                </a:lnTo>
                <a:lnTo>
                  <a:pt x="48758" y="7207"/>
                </a:lnTo>
                <a:lnTo>
                  <a:pt x="48963" y="6028"/>
                </a:lnTo>
                <a:lnTo>
                  <a:pt x="48999" y="5216"/>
                </a:lnTo>
                <a:lnTo>
                  <a:pt x="48981" y="4707"/>
                </a:lnTo>
                <a:lnTo>
                  <a:pt x="48946" y="4475"/>
                </a:lnTo>
                <a:lnTo>
                  <a:pt x="48758" y="3287"/>
                </a:lnTo>
                <a:lnTo>
                  <a:pt x="48544" y="2028"/>
                </a:lnTo>
                <a:lnTo>
                  <a:pt x="55839" y="1787"/>
                </a:lnTo>
                <a:lnTo>
                  <a:pt x="63046" y="1555"/>
                </a:lnTo>
                <a:lnTo>
                  <a:pt x="63198" y="3769"/>
                </a:lnTo>
                <a:lnTo>
                  <a:pt x="63439" y="8154"/>
                </a:lnTo>
                <a:lnTo>
                  <a:pt x="63689" y="11395"/>
                </a:lnTo>
                <a:lnTo>
                  <a:pt x="63921" y="13539"/>
                </a:lnTo>
                <a:lnTo>
                  <a:pt x="64243" y="15664"/>
                </a:lnTo>
                <a:lnTo>
                  <a:pt x="64680" y="17753"/>
                </a:lnTo>
                <a:lnTo>
                  <a:pt x="64948" y="18789"/>
                </a:lnTo>
                <a:lnTo>
                  <a:pt x="64100" y="18977"/>
                </a:lnTo>
                <a:lnTo>
                  <a:pt x="62876" y="19227"/>
                </a:lnTo>
                <a:lnTo>
                  <a:pt x="62099" y="19459"/>
                </a:lnTo>
                <a:lnTo>
                  <a:pt x="61742" y="19629"/>
                </a:lnTo>
                <a:lnTo>
                  <a:pt x="61278" y="19879"/>
                </a:lnTo>
                <a:lnTo>
                  <a:pt x="60412" y="20441"/>
                </a:lnTo>
                <a:lnTo>
                  <a:pt x="59626" y="21084"/>
                </a:lnTo>
                <a:lnTo>
                  <a:pt x="58938" y="21799"/>
                </a:lnTo>
                <a:lnTo>
                  <a:pt x="58340" y="22567"/>
                </a:lnTo>
                <a:lnTo>
                  <a:pt x="57831" y="23388"/>
                </a:lnTo>
                <a:lnTo>
                  <a:pt x="57420" y="24254"/>
                </a:lnTo>
                <a:lnTo>
                  <a:pt x="57108" y="25165"/>
                </a:lnTo>
                <a:lnTo>
                  <a:pt x="56893" y="26094"/>
                </a:lnTo>
                <a:lnTo>
                  <a:pt x="56786" y="27041"/>
                </a:lnTo>
                <a:lnTo>
                  <a:pt x="56777" y="27996"/>
                </a:lnTo>
                <a:lnTo>
                  <a:pt x="56875" y="28961"/>
                </a:lnTo>
                <a:lnTo>
                  <a:pt x="57081" y="29916"/>
                </a:lnTo>
                <a:lnTo>
                  <a:pt x="57393" y="30854"/>
                </a:lnTo>
                <a:lnTo>
                  <a:pt x="57831" y="31773"/>
                </a:lnTo>
                <a:lnTo>
                  <a:pt x="58376" y="32658"/>
                </a:lnTo>
                <a:lnTo>
                  <a:pt x="58688" y="33086"/>
                </a:lnTo>
                <a:lnTo>
                  <a:pt x="59010" y="33488"/>
                </a:lnTo>
                <a:lnTo>
                  <a:pt x="59697" y="34193"/>
                </a:lnTo>
                <a:lnTo>
                  <a:pt x="60438" y="34836"/>
                </a:lnTo>
                <a:lnTo>
                  <a:pt x="61224" y="35399"/>
                </a:lnTo>
                <a:lnTo>
                  <a:pt x="62457" y="36176"/>
                </a:lnTo>
                <a:lnTo>
                  <a:pt x="64171" y="37123"/>
                </a:lnTo>
                <a:lnTo>
                  <a:pt x="65037" y="37596"/>
                </a:lnTo>
                <a:lnTo>
                  <a:pt x="65011" y="39578"/>
                </a:lnTo>
                <a:lnTo>
                  <a:pt x="64939" y="43579"/>
                </a:lnTo>
                <a:lnTo>
                  <a:pt x="64778" y="47606"/>
                </a:lnTo>
                <a:lnTo>
                  <a:pt x="64555" y="50625"/>
                </a:lnTo>
                <a:lnTo>
                  <a:pt x="64350" y="52652"/>
                </a:lnTo>
                <a:lnTo>
                  <a:pt x="64225" y="53661"/>
                </a:lnTo>
                <a:lnTo>
                  <a:pt x="63626" y="53571"/>
                </a:lnTo>
                <a:lnTo>
                  <a:pt x="63100" y="53518"/>
                </a:lnTo>
                <a:lnTo>
                  <a:pt x="60394" y="53357"/>
                </a:lnTo>
                <a:lnTo>
                  <a:pt x="57688" y="53214"/>
                </a:lnTo>
                <a:lnTo>
                  <a:pt x="51348" y="52875"/>
                </a:lnTo>
                <a:lnTo>
                  <a:pt x="45016" y="52509"/>
                </a:lnTo>
                <a:lnTo>
                  <a:pt x="40962" y="52232"/>
                </a:lnTo>
                <a:lnTo>
                  <a:pt x="36908" y="51902"/>
                </a:lnTo>
                <a:lnTo>
                  <a:pt x="34443" y="51687"/>
                </a:lnTo>
                <a:lnTo>
                  <a:pt x="30737" y="51357"/>
                </a:lnTo>
                <a:lnTo>
                  <a:pt x="28264" y="51178"/>
                </a:lnTo>
                <a:lnTo>
                  <a:pt x="27031" y="51125"/>
                </a:lnTo>
                <a:lnTo>
                  <a:pt x="25103" y="51053"/>
                </a:lnTo>
                <a:lnTo>
                  <a:pt x="21254" y="50964"/>
                </a:lnTo>
                <a:lnTo>
                  <a:pt x="15476" y="50875"/>
                </a:lnTo>
                <a:lnTo>
                  <a:pt x="11627" y="50803"/>
                </a:lnTo>
                <a:lnTo>
                  <a:pt x="8091" y="50741"/>
                </a:lnTo>
                <a:lnTo>
                  <a:pt x="4564" y="50651"/>
                </a:lnTo>
                <a:lnTo>
                  <a:pt x="3537" y="50598"/>
                </a:lnTo>
                <a:lnTo>
                  <a:pt x="2519" y="50508"/>
                </a:lnTo>
                <a:lnTo>
                  <a:pt x="2367" y="50500"/>
                </a:lnTo>
                <a:lnTo>
                  <a:pt x="2135" y="50419"/>
                </a:lnTo>
                <a:lnTo>
                  <a:pt x="1974" y="50276"/>
                </a:lnTo>
                <a:lnTo>
                  <a:pt x="1885" y="50026"/>
                </a:lnTo>
                <a:lnTo>
                  <a:pt x="1876" y="49866"/>
                </a:lnTo>
                <a:lnTo>
                  <a:pt x="1831" y="47481"/>
                </a:lnTo>
                <a:lnTo>
                  <a:pt x="1769" y="45097"/>
                </a:lnTo>
                <a:lnTo>
                  <a:pt x="1760" y="44499"/>
                </a:lnTo>
                <a:lnTo>
                  <a:pt x="1760" y="43891"/>
                </a:lnTo>
                <a:lnTo>
                  <a:pt x="2483" y="43784"/>
                </a:lnTo>
                <a:lnTo>
                  <a:pt x="3840" y="43588"/>
                </a:lnTo>
                <a:lnTo>
                  <a:pt x="4501" y="43445"/>
                </a:lnTo>
                <a:lnTo>
                  <a:pt x="5028" y="43302"/>
                </a:lnTo>
                <a:lnTo>
                  <a:pt x="6046" y="42945"/>
                </a:lnTo>
                <a:lnTo>
                  <a:pt x="7001" y="42498"/>
                </a:lnTo>
                <a:lnTo>
                  <a:pt x="7903" y="41971"/>
                </a:lnTo>
                <a:lnTo>
                  <a:pt x="8761" y="41373"/>
                </a:lnTo>
                <a:lnTo>
                  <a:pt x="9564" y="40703"/>
                </a:lnTo>
                <a:lnTo>
                  <a:pt x="10332" y="39980"/>
                </a:lnTo>
                <a:lnTo>
                  <a:pt x="11065" y="39185"/>
                </a:lnTo>
                <a:lnTo>
                  <a:pt x="11413" y="38775"/>
                </a:lnTo>
                <a:lnTo>
                  <a:pt x="11842" y="38239"/>
                </a:lnTo>
                <a:lnTo>
                  <a:pt x="12601" y="37123"/>
                </a:lnTo>
                <a:lnTo>
                  <a:pt x="13074" y="36238"/>
                </a:lnTo>
                <a:lnTo>
                  <a:pt x="13333" y="35622"/>
                </a:lnTo>
                <a:lnTo>
                  <a:pt x="13547" y="34979"/>
                </a:lnTo>
                <a:lnTo>
                  <a:pt x="13708" y="34319"/>
                </a:lnTo>
                <a:lnTo>
                  <a:pt x="13761" y="33970"/>
                </a:lnTo>
                <a:lnTo>
                  <a:pt x="13815" y="33586"/>
                </a:lnTo>
                <a:lnTo>
                  <a:pt x="13833" y="32845"/>
                </a:lnTo>
                <a:lnTo>
                  <a:pt x="13779" y="32131"/>
                </a:lnTo>
                <a:lnTo>
                  <a:pt x="13645" y="31434"/>
                </a:lnTo>
                <a:lnTo>
                  <a:pt x="13449" y="30747"/>
                </a:lnTo>
                <a:lnTo>
                  <a:pt x="13190" y="30077"/>
                </a:lnTo>
                <a:lnTo>
                  <a:pt x="12717" y="29094"/>
                </a:lnTo>
                <a:lnTo>
                  <a:pt x="12342" y="28443"/>
                </a:lnTo>
                <a:lnTo>
                  <a:pt x="12172" y="28166"/>
                </a:lnTo>
                <a:lnTo>
                  <a:pt x="11815" y="27639"/>
                </a:lnTo>
                <a:lnTo>
                  <a:pt x="11431" y="27166"/>
                </a:lnTo>
                <a:lnTo>
                  <a:pt x="11011" y="26737"/>
                </a:lnTo>
                <a:lnTo>
                  <a:pt x="10556" y="26371"/>
                </a:lnTo>
                <a:lnTo>
                  <a:pt x="10064" y="26049"/>
                </a:lnTo>
                <a:lnTo>
                  <a:pt x="9520" y="25790"/>
                </a:lnTo>
                <a:lnTo>
                  <a:pt x="8921" y="25594"/>
                </a:lnTo>
                <a:lnTo>
                  <a:pt x="8600" y="25523"/>
                </a:lnTo>
                <a:lnTo>
                  <a:pt x="8430" y="25478"/>
                </a:lnTo>
                <a:lnTo>
                  <a:pt x="8100" y="25335"/>
                </a:lnTo>
                <a:lnTo>
                  <a:pt x="7948" y="25255"/>
                </a:lnTo>
                <a:lnTo>
                  <a:pt x="7680" y="25121"/>
                </a:lnTo>
                <a:lnTo>
                  <a:pt x="7144" y="24897"/>
                </a:lnTo>
                <a:lnTo>
                  <a:pt x="6600" y="24728"/>
                </a:lnTo>
                <a:lnTo>
                  <a:pt x="6055" y="24612"/>
                </a:lnTo>
                <a:lnTo>
                  <a:pt x="5501" y="24549"/>
                </a:lnTo>
                <a:lnTo>
                  <a:pt x="4948" y="24549"/>
                </a:lnTo>
                <a:lnTo>
                  <a:pt x="4385" y="24594"/>
                </a:lnTo>
                <a:lnTo>
                  <a:pt x="3813" y="24701"/>
                </a:lnTo>
                <a:lnTo>
                  <a:pt x="3519" y="24772"/>
                </a:lnTo>
                <a:lnTo>
                  <a:pt x="3206" y="24853"/>
                </a:lnTo>
                <a:lnTo>
                  <a:pt x="2831" y="25040"/>
                </a:lnTo>
                <a:lnTo>
                  <a:pt x="2742" y="25219"/>
                </a:lnTo>
                <a:lnTo>
                  <a:pt x="2724" y="25380"/>
                </a:lnTo>
                <a:lnTo>
                  <a:pt x="2733" y="25478"/>
                </a:lnTo>
                <a:lnTo>
                  <a:pt x="2751" y="25576"/>
                </a:lnTo>
                <a:lnTo>
                  <a:pt x="2822" y="25728"/>
                </a:lnTo>
                <a:lnTo>
                  <a:pt x="2912" y="25835"/>
                </a:lnTo>
                <a:lnTo>
                  <a:pt x="3028" y="25889"/>
                </a:lnTo>
                <a:lnTo>
                  <a:pt x="3233" y="25924"/>
                </a:lnTo>
                <a:lnTo>
                  <a:pt x="3537" y="25898"/>
                </a:lnTo>
                <a:lnTo>
                  <a:pt x="3697" y="25871"/>
                </a:lnTo>
                <a:lnTo>
                  <a:pt x="4108" y="25808"/>
                </a:lnTo>
                <a:lnTo>
                  <a:pt x="4742" y="25719"/>
                </a:lnTo>
                <a:lnTo>
                  <a:pt x="5135" y="25746"/>
                </a:lnTo>
                <a:lnTo>
                  <a:pt x="5314" y="25799"/>
                </a:lnTo>
                <a:lnTo>
                  <a:pt x="6448" y="26246"/>
                </a:lnTo>
                <a:lnTo>
                  <a:pt x="8671" y="27246"/>
                </a:lnTo>
                <a:lnTo>
                  <a:pt x="9779" y="27755"/>
                </a:lnTo>
                <a:lnTo>
                  <a:pt x="9895" y="27826"/>
                </a:lnTo>
                <a:lnTo>
                  <a:pt x="10091" y="28050"/>
                </a:lnTo>
                <a:lnTo>
                  <a:pt x="10172" y="28166"/>
                </a:lnTo>
                <a:lnTo>
                  <a:pt x="10547" y="28684"/>
                </a:lnTo>
                <a:lnTo>
                  <a:pt x="11297" y="29729"/>
                </a:lnTo>
                <a:lnTo>
                  <a:pt x="11636" y="30273"/>
                </a:lnTo>
                <a:lnTo>
                  <a:pt x="11770" y="30505"/>
                </a:lnTo>
                <a:lnTo>
                  <a:pt x="12002" y="30970"/>
                </a:lnTo>
                <a:lnTo>
                  <a:pt x="12181" y="31452"/>
                </a:lnTo>
                <a:lnTo>
                  <a:pt x="12315" y="31943"/>
                </a:lnTo>
                <a:lnTo>
                  <a:pt x="12395" y="32443"/>
                </a:lnTo>
                <a:lnTo>
                  <a:pt x="12413" y="32943"/>
                </a:lnTo>
                <a:lnTo>
                  <a:pt x="12368" y="33452"/>
                </a:lnTo>
                <a:lnTo>
                  <a:pt x="12270" y="33970"/>
                </a:lnTo>
                <a:lnTo>
                  <a:pt x="12190" y="34238"/>
                </a:lnTo>
                <a:lnTo>
                  <a:pt x="12047" y="34694"/>
                </a:lnTo>
                <a:lnTo>
                  <a:pt x="11699" y="35551"/>
                </a:lnTo>
                <a:lnTo>
                  <a:pt x="11306" y="36372"/>
                </a:lnTo>
                <a:lnTo>
                  <a:pt x="10850" y="37131"/>
                </a:lnTo>
                <a:lnTo>
                  <a:pt x="10359" y="37846"/>
                </a:lnTo>
                <a:lnTo>
                  <a:pt x="9814" y="38507"/>
                </a:lnTo>
                <a:lnTo>
                  <a:pt x="9216" y="39123"/>
                </a:lnTo>
                <a:lnTo>
                  <a:pt x="8582" y="39676"/>
                </a:lnTo>
                <a:lnTo>
                  <a:pt x="7912" y="40185"/>
                </a:lnTo>
                <a:lnTo>
                  <a:pt x="7189" y="40632"/>
                </a:lnTo>
                <a:lnTo>
                  <a:pt x="6439" y="41034"/>
                </a:lnTo>
                <a:lnTo>
                  <a:pt x="5644" y="41373"/>
                </a:lnTo>
                <a:lnTo>
                  <a:pt x="4814" y="41668"/>
                </a:lnTo>
                <a:lnTo>
                  <a:pt x="3956" y="41900"/>
                </a:lnTo>
                <a:lnTo>
                  <a:pt x="3063" y="42079"/>
                </a:lnTo>
                <a:lnTo>
                  <a:pt x="2144" y="42204"/>
                </a:lnTo>
                <a:lnTo>
                  <a:pt x="1670" y="42239"/>
                </a:lnTo>
                <a:lnTo>
                  <a:pt x="1277" y="42275"/>
                </a:lnTo>
                <a:lnTo>
                  <a:pt x="849" y="42382"/>
                </a:lnTo>
                <a:lnTo>
                  <a:pt x="634" y="42489"/>
                </a:lnTo>
                <a:lnTo>
                  <a:pt x="483" y="42641"/>
                </a:lnTo>
                <a:lnTo>
                  <a:pt x="384" y="42856"/>
                </a:lnTo>
                <a:lnTo>
                  <a:pt x="304" y="43275"/>
                </a:lnTo>
                <a:lnTo>
                  <a:pt x="313" y="43668"/>
                </a:lnTo>
                <a:lnTo>
                  <a:pt x="429" y="46017"/>
                </a:lnTo>
                <a:lnTo>
                  <a:pt x="581" y="48356"/>
                </a:lnTo>
                <a:lnTo>
                  <a:pt x="608" y="48910"/>
                </a:lnTo>
                <a:lnTo>
                  <a:pt x="688" y="50008"/>
                </a:lnTo>
                <a:lnTo>
                  <a:pt x="786" y="50553"/>
                </a:lnTo>
                <a:lnTo>
                  <a:pt x="813" y="50669"/>
                </a:lnTo>
                <a:lnTo>
                  <a:pt x="947" y="50910"/>
                </a:lnTo>
                <a:lnTo>
                  <a:pt x="1134" y="51125"/>
                </a:lnTo>
                <a:lnTo>
                  <a:pt x="1349" y="51276"/>
                </a:lnTo>
                <a:lnTo>
                  <a:pt x="1456" y="51312"/>
                </a:lnTo>
                <a:lnTo>
                  <a:pt x="2394" y="51518"/>
                </a:lnTo>
                <a:lnTo>
                  <a:pt x="3805" y="51785"/>
                </a:lnTo>
                <a:lnTo>
                  <a:pt x="4751" y="51919"/>
                </a:lnTo>
                <a:lnTo>
                  <a:pt x="5233" y="51964"/>
                </a:lnTo>
                <a:lnTo>
                  <a:pt x="6617" y="52053"/>
                </a:lnTo>
                <a:lnTo>
                  <a:pt x="9404" y="52134"/>
                </a:lnTo>
                <a:lnTo>
                  <a:pt x="10788" y="52169"/>
                </a:lnTo>
                <a:lnTo>
                  <a:pt x="13681" y="52286"/>
                </a:lnTo>
                <a:lnTo>
                  <a:pt x="18012" y="52473"/>
                </a:lnTo>
                <a:lnTo>
                  <a:pt x="20905" y="52509"/>
                </a:lnTo>
                <a:lnTo>
                  <a:pt x="22343" y="52482"/>
                </a:lnTo>
                <a:lnTo>
                  <a:pt x="23191" y="52455"/>
                </a:lnTo>
                <a:lnTo>
                  <a:pt x="24870" y="52464"/>
                </a:lnTo>
                <a:lnTo>
                  <a:pt x="27380" y="52553"/>
                </a:lnTo>
                <a:lnTo>
                  <a:pt x="32389" y="52929"/>
                </a:lnTo>
                <a:lnTo>
                  <a:pt x="35729" y="53179"/>
                </a:lnTo>
                <a:lnTo>
                  <a:pt x="40283" y="53518"/>
                </a:lnTo>
                <a:lnTo>
                  <a:pt x="44829" y="53839"/>
                </a:lnTo>
                <a:lnTo>
                  <a:pt x="46704" y="53947"/>
                </a:lnTo>
                <a:lnTo>
                  <a:pt x="50446" y="54125"/>
                </a:lnTo>
                <a:lnTo>
                  <a:pt x="52312" y="54197"/>
                </a:lnTo>
                <a:lnTo>
                  <a:pt x="57911" y="54393"/>
                </a:lnTo>
                <a:lnTo>
                  <a:pt x="63510" y="54563"/>
                </a:lnTo>
                <a:lnTo>
                  <a:pt x="63707" y="54554"/>
                </a:lnTo>
                <a:lnTo>
                  <a:pt x="64091" y="54518"/>
                </a:lnTo>
                <a:lnTo>
                  <a:pt x="64278" y="54527"/>
                </a:lnTo>
                <a:lnTo>
                  <a:pt x="64519" y="54581"/>
                </a:lnTo>
                <a:lnTo>
                  <a:pt x="64877" y="54714"/>
                </a:lnTo>
                <a:lnTo>
                  <a:pt x="65064" y="54741"/>
                </a:lnTo>
                <a:lnTo>
                  <a:pt x="65127" y="54714"/>
                </a:lnTo>
                <a:lnTo>
                  <a:pt x="65216" y="54634"/>
                </a:lnTo>
                <a:lnTo>
                  <a:pt x="65377" y="54429"/>
                </a:lnTo>
                <a:lnTo>
                  <a:pt x="65502" y="54188"/>
                </a:lnTo>
                <a:lnTo>
                  <a:pt x="65573" y="53929"/>
                </a:lnTo>
                <a:lnTo>
                  <a:pt x="65591" y="53804"/>
                </a:lnTo>
                <a:lnTo>
                  <a:pt x="65859" y="51259"/>
                </a:lnTo>
                <a:lnTo>
                  <a:pt x="66368" y="46151"/>
                </a:lnTo>
                <a:lnTo>
                  <a:pt x="66573" y="43597"/>
                </a:lnTo>
                <a:lnTo>
                  <a:pt x="66627" y="42847"/>
                </a:lnTo>
                <a:lnTo>
                  <a:pt x="66671" y="41355"/>
                </a:lnTo>
                <a:lnTo>
                  <a:pt x="66689" y="39105"/>
                </a:lnTo>
                <a:lnTo>
                  <a:pt x="66707" y="37605"/>
                </a:lnTo>
                <a:lnTo>
                  <a:pt x="66707" y="37248"/>
                </a:lnTo>
                <a:lnTo>
                  <a:pt x="66654" y="36864"/>
                </a:lnTo>
                <a:lnTo>
                  <a:pt x="66573" y="36667"/>
                </a:lnTo>
                <a:lnTo>
                  <a:pt x="66457" y="36506"/>
                </a:lnTo>
                <a:lnTo>
                  <a:pt x="66288" y="36381"/>
                </a:lnTo>
                <a:lnTo>
                  <a:pt x="65921" y="36212"/>
                </a:lnTo>
                <a:lnTo>
                  <a:pt x="65564" y="36104"/>
                </a:lnTo>
                <a:lnTo>
                  <a:pt x="65225" y="36015"/>
                </a:lnTo>
                <a:lnTo>
                  <a:pt x="64698" y="35872"/>
                </a:lnTo>
                <a:lnTo>
                  <a:pt x="64376" y="35738"/>
                </a:lnTo>
                <a:lnTo>
                  <a:pt x="64234" y="35649"/>
                </a:lnTo>
                <a:lnTo>
                  <a:pt x="63448" y="35113"/>
                </a:lnTo>
                <a:lnTo>
                  <a:pt x="61921" y="33997"/>
                </a:lnTo>
                <a:lnTo>
                  <a:pt x="61206" y="33399"/>
                </a:lnTo>
                <a:lnTo>
                  <a:pt x="60956" y="33175"/>
                </a:lnTo>
                <a:lnTo>
                  <a:pt x="60465" y="32693"/>
                </a:lnTo>
                <a:lnTo>
                  <a:pt x="60010" y="32184"/>
                </a:lnTo>
                <a:lnTo>
                  <a:pt x="59617" y="31640"/>
                </a:lnTo>
                <a:lnTo>
                  <a:pt x="59456" y="31345"/>
                </a:lnTo>
                <a:lnTo>
                  <a:pt x="59304" y="31041"/>
                </a:lnTo>
                <a:lnTo>
                  <a:pt x="59045" y="30425"/>
                </a:lnTo>
                <a:lnTo>
                  <a:pt x="58831" y="29782"/>
                </a:lnTo>
                <a:lnTo>
                  <a:pt x="58670" y="29130"/>
                </a:lnTo>
                <a:lnTo>
                  <a:pt x="58563" y="28460"/>
                </a:lnTo>
                <a:lnTo>
                  <a:pt x="58518" y="27800"/>
                </a:lnTo>
                <a:lnTo>
                  <a:pt x="58527" y="27130"/>
                </a:lnTo>
                <a:lnTo>
                  <a:pt x="58599" y="26460"/>
                </a:lnTo>
                <a:lnTo>
                  <a:pt x="58733" y="25799"/>
                </a:lnTo>
                <a:lnTo>
                  <a:pt x="58929" y="25156"/>
                </a:lnTo>
                <a:lnTo>
                  <a:pt x="59197" y="24522"/>
                </a:lnTo>
                <a:lnTo>
                  <a:pt x="59528" y="23906"/>
                </a:lnTo>
                <a:lnTo>
                  <a:pt x="59929" y="23317"/>
                </a:lnTo>
                <a:lnTo>
                  <a:pt x="60403" y="22754"/>
                </a:lnTo>
                <a:lnTo>
                  <a:pt x="60956" y="22227"/>
                </a:lnTo>
                <a:lnTo>
                  <a:pt x="61581" y="21736"/>
                </a:lnTo>
                <a:lnTo>
                  <a:pt x="61921" y="21504"/>
                </a:lnTo>
                <a:lnTo>
                  <a:pt x="62144" y="21370"/>
                </a:lnTo>
                <a:lnTo>
                  <a:pt x="62582" y="21147"/>
                </a:lnTo>
                <a:lnTo>
                  <a:pt x="63037" y="20977"/>
                </a:lnTo>
                <a:lnTo>
                  <a:pt x="63510" y="20852"/>
                </a:lnTo>
                <a:lnTo>
                  <a:pt x="63984" y="20781"/>
                </a:lnTo>
                <a:lnTo>
                  <a:pt x="64466" y="20763"/>
                </a:lnTo>
                <a:lnTo>
                  <a:pt x="64957" y="20790"/>
                </a:lnTo>
                <a:lnTo>
                  <a:pt x="65448" y="20861"/>
                </a:lnTo>
                <a:lnTo>
                  <a:pt x="65689" y="20915"/>
                </a:lnTo>
                <a:lnTo>
                  <a:pt x="65930" y="20968"/>
                </a:lnTo>
                <a:lnTo>
                  <a:pt x="66261" y="21004"/>
                </a:lnTo>
                <a:lnTo>
                  <a:pt x="66421" y="20933"/>
                </a:lnTo>
                <a:lnTo>
                  <a:pt x="66493" y="20834"/>
                </a:lnTo>
                <a:lnTo>
                  <a:pt x="66564" y="20611"/>
                </a:lnTo>
                <a:lnTo>
                  <a:pt x="66582" y="20370"/>
                </a:lnTo>
                <a:lnTo>
                  <a:pt x="66591" y="20147"/>
                </a:lnTo>
                <a:lnTo>
                  <a:pt x="66555" y="19682"/>
                </a:lnTo>
                <a:lnTo>
                  <a:pt x="66520" y="19459"/>
                </a:lnTo>
                <a:lnTo>
                  <a:pt x="66243" y="18039"/>
                </a:lnTo>
                <a:lnTo>
                  <a:pt x="65814" y="15914"/>
                </a:lnTo>
                <a:lnTo>
                  <a:pt x="65582" y="14494"/>
                </a:lnTo>
                <a:lnTo>
                  <a:pt x="65493" y="13789"/>
                </a:lnTo>
                <a:lnTo>
                  <a:pt x="65225" y="11020"/>
                </a:lnTo>
                <a:lnTo>
                  <a:pt x="64805" y="5475"/>
                </a:lnTo>
                <a:lnTo>
                  <a:pt x="64600" y="2698"/>
                </a:lnTo>
                <a:lnTo>
                  <a:pt x="64555" y="2278"/>
                </a:lnTo>
                <a:lnTo>
                  <a:pt x="64484" y="1635"/>
                </a:lnTo>
                <a:lnTo>
                  <a:pt x="64484" y="1215"/>
                </a:lnTo>
                <a:lnTo>
                  <a:pt x="64502" y="1010"/>
                </a:lnTo>
                <a:lnTo>
                  <a:pt x="64519" y="813"/>
                </a:lnTo>
                <a:lnTo>
                  <a:pt x="64484" y="501"/>
                </a:lnTo>
                <a:lnTo>
                  <a:pt x="64341" y="278"/>
                </a:lnTo>
                <a:lnTo>
                  <a:pt x="64082" y="135"/>
                </a:lnTo>
                <a:lnTo>
                  <a:pt x="63894" y="99"/>
                </a:lnTo>
                <a:lnTo>
                  <a:pt x="63635" y="54"/>
                </a:lnTo>
                <a:lnTo>
                  <a:pt x="63100"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877" name="Google Shape;877;p30"/>
          <p:cNvSpPr/>
          <p:nvPr/>
        </p:nvSpPr>
        <p:spPr>
          <a:xfrm>
            <a:off x="9117176" y="2816230"/>
            <a:ext cx="3989100" cy="3150500"/>
          </a:xfrm>
          <a:custGeom>
            <a:avLst/>
            <a:gdLst/>
            <a:ahLst/>
            <a:cxnLst/>
            <a:rect l="l" t="t" r="r" b="b"/>
            <a:pathLst>
              <a:path w="79782" h="63010" extrusionOk="0">
                <a:moveTo>
                  <a:pt x="74611" y="0"/>
                </a:moveTo>
                <a:lnTo>
                  <a:pt x="72977" y="18"/>
                </a:lnTo>
                <a:lnTo>
                  <a:pt x="72155" y="54"/>
                </a:lnTo>
                <a:lnTo>
                  <a:pt x="67770" y="277"/>
                </a:lnTo>
                <a:lnTo>
                  <a:pt x="59010" y="804"/>
                </a:lnTo>
                <a:lnTo>
                  <a:pt x="54625" y="1063"/>
                </a:lnTo>
                <a:lnTo>
                  <a:pt x="54268" y="1099"/>
                </a:lnTo>
                <a:lnTo>
                  <a:pt x="53875" y="1206"/>
                </a:lnTo>
                <a:lnTo>
                  <a:pt x="53679" y="1313"/>
                </a:lnTo>
                <a:lnTo>
                  <a:pt x="53536" y="1465"/>
                </a:lnTo>
                <a:lnTo>
                  <a:pt x="53438" y="1670"/>
                </a:lnTo>
                <a:lnTo>
                  <a:pt x="53357" y="2072"/>
                </a:lnTo>
                <a:lnTo>
                  <a:pt x="53357" y="2429"/>
                </a:lnTo>
                <a:lnTo>
                  <a:pt x="53348" y="2804"/>
                </a:lnTo>
                <a:lnTo>
                  <a:pt x="53286" y="3545"/>
                </a:lnTo>
                <a:lnTo>
                  <a:pt x="53161" y="4260"/>
                </a:lnTo>
                <a:lnTo>
                  <a:pt x="52973" y="4965"/>
                </a:lnTo>
                <a:lnTo>
                  <a:pt x="52732" y="5644"/>
                </a:lnTo>
                <a:lnTo>
                  <a:pt x="52438" y="6296"/>
                </a:lnTo>
                <a:lnTo>
                  <a:pt x="52080" y="6921"/>
                </a:lnTo>
                <a:lnTo>
                  <a:pt x="51679" y="7519"/>
                </a:lnTo>
                <a:lnTo>
                  <a:pt x="51232" y="8073"/>
                </a:lnTo>
                <a:lnTo>
                  <a:pt x="50732" y="8591"/>
                </a:lnTo>
                <a:lnTo>
                  <a:pt x="50196" y="9064"/>
                </a:lnTo>
                <a:lnTo>
                  <a:pt x="49616" y="9493"/>
                </a:lnTo>
                <a:lnTo>
                  <a:pt x="49000" y="9877"/>
                </a:lnTo>
                <a:lnTo>
                  <a:pt x="48357" y="10198"/>
                </a:lnTo>
                <a:lnTo>
                  <a:pt x="47669" y="10466"/>
                </a:lnTo>
                <a:lnTo>
                  <a:pt x="46964" y="10681"/>
                </a:lnTo>
                <a:lnTo>
                  <a:pt x="46597" y="10752"/>
                </a:lnTo>
                <a:lnTo>
                  <a:pt x="46151" y="10832"/>
                </a:lnTo>
                <a:lnTo>
                  <a:pt x="45285" y="10904"/>
                </a:lnTo>
                <a:lnTo>
                  <a:pt x="44436" y="10877"/>
                </a:lnTo>
                <a:lnTo>
                  <a:pt x="43606" y="10761"/>
                </a:lnTo>
                <a:lnTo>
                  <a:pt x="42784" y="10564"/>
                </a:lnTo>
                <a:lnTo>
                  <a:pt x="41981" y="10305"/>
                </a:lnTo>
                <a:lnTo>
                  <a:pt x="41186" y="9984"/>
                </a:lnTo>
                <a:lnTo>
                  <a:pt x="40409" y="9609"/>
                </a:lnTo>
                <a:lnTo>
                  <a:pt x="40025" y="9404"/>
                </a:lnTo>
                <a:lnTo>
                  <a:pt x="39703" y="9225"/>
                </a:lnTo>
                <a:lnTo>
                  <a:pt x="39123" y="8832"/>
                </a:lnTo>
                <a:lnTo>
                  <a:pt x="38605" y="8394"/>
                </a:lnTo>
                <a:lnTo>
                  <a:pt x="38159" y="7903"/>
                </a:lnTo>
                <a:lnTo>
                  <a:pt x="37775" y="7359"/>
                </a:lnTo>
                <a:lnTo>
                  <a:pt x="37471" y="6769"/>
                </a:lnTo>
                <a:lnTo>
                  <a:pt x="37239" y="6126"/>
                </a:lnTo>
                <a:lnTo>
                  <a:pt x="37087" y="5439"/>
                </a:lnTo>
                <a:lnTo>
                  <a:pt x="37042" y="5073"/>
                </a:lnTo>
                <a:lnTo>
                  <a:pt x="36935" y="3572"/>
                </a:lnTo>
                <a:lnTo>
                  <a:pt x="36837" y="2081"/>
                </a:lnTo>
                <a:lnTo>
                  <a:pt x="36810" y="1902"/>
                </a:lnTo>
                <a:lnTo>
                  <a:pt x="36739" y="1590"/>
                </a:lnTo>
                <a:lnTo>
                  <a:pt x="36632" y="1322"/>
                </a:lnTo>
                <a:lnTo>
                  <a:pt x="36489" y="1099"/>
                </a:lnTo>
                <a:lnTo>
                  <a:pt x="36301" y="929"/>
                </a:lnTo>
                <a:lnTo>
                  <a:pt x="36078" y="795"/>
                </a:lnTo>
                <a:lnTo>
                  <a:pt x="35801" y="706"/>
                </a:lnTo>
                <a:lnTo>
                  <a:pt x="35489" y="661"/>
                </a:lnTo>
                <a:lnTo>
                  <a:pt x="35310" y="652"/>
                </a:lnTo>
                <a:lnTo>
                  <a:pt x="33042" y="554"/>
                </a:lnTo>
                <a:lnTo>
                  <a:pt x="29648" y="420"/>
                </a:lnTo>
                <a:lnTo>
                  <a:pt x="27380" y="357"/>
                </a:lnTo>
                <a:lnTo>
                  <a:pt x="26255" y="357"/>
                </a:lnTo>
                <a:lnTo>
                  <a:pt x="23612" y="384"/>
                </a:lnTo>
                <a:lnTo>
                  <a:pt x="18334" y="554"/>
                </a:lnTo>
                <a:lnTo>
                  <a:pt x="15691" y="652"/>
                </a:lnTo>
                <a:lnTo>
                  <a:pt x="14941" y="688"/>
                </a:lnTo>
                <a:lnTo>
                  <a:pt x="13449" y="813"/>
                </a:lnTo>
                <a:lnTo>
                  <a:pt x="12708" y="902"/>
                </a:lnTo>
                <a:lnTo>
                  <a:pt x="12512" y="938"/>
                </a:lnTo>
                <a:lnTo>
                  <a:pt x="12181" y="1081"/>
                </a:lnTo>
                <a:lnTo>
                  <a:pt x="11940" y="1331"/>
                </a:lnTo>
                <a:lnTo>
                  <a:pt x="11815" y="1679"/>
                </a:lnTo>
                <a:lnTo>
                  <a:pt x="11806" y="1902"/>
                </a:lnTo>
                <a:lnTo>
                  <a:pt x="11887" y="4894"/>
                </a:lnTo>
                <a:lnTo>
                  <a:pt x="11922" y="7885"/>
                </a:lnTo>
                <a:lnTo>
                  <a:pt x="11887" y="14101"/>
                </a:lnTo>
                <a:lnTo>
                  <a:pt x="11824" y="20307"/>
                </a:lnTo>
                <a:lnTo>
                  <a:pt x="11824" y="20780"/>
                </a:lnTo>
                <a:lnTo>
                  <a:pt x="11824" y="21289"/>
                </a:lnTo>
                <a:lnTo>
                  <a:pt x="11404" y="21111"/>
                </a:lnTo>
                <a:lnTo>
                  <a:pt x="10601" y="20807"/>
                </a:lnTo>
                <a:lnTo>
                  <a:pt x="9824" y="20584"/>
                </a:lnTo>
                <a:lnTo>
                  <a:pt x="9065" y="20423"/>
                </a:lnTo>
                <a:lnTo>
                  <a:pt x="8341" y="20334"/>
                </a:lnTo>
                <a:lnTo>
                  <a:pt x="7645" y="20307"/>
                </a:lnTo>
                <a:lnTo>
                  <a:pt x="6975" y="20334"/>
                </a:lnTo>
                <a:lnTo>
                  <a:pt x="6332" y="20414"/>
                </a:lnTo>
                <a:lnTo>
                  <a:pt x="5725" y="20548"/>
                </a:lnTo>
                <a:lnTo>
                  <a:pt x="5145" y="20736"/>
                </a:lnTo>
                <a:lnTo>
                  <a:pt x="4600" y="20959"/>
                </a:lnTo>
                <a:lnTo>
                  <a:pt x="4082" y="21236"/>
                </a:lnTo>
                <a:lnTo>
                  <a:pt x="3600" y="21548"/>
                </a:lnTo>
                <a:lnTo>
                  <a:pt x="3153" y="21897"/>
                </a:lnTo>
                <a:lnTo>
                  <a:pt x="2742" y="22281"/>
                </a:lnTo>
                <a:lnTo>
                  <a:pt x="2358" y="22691"/>
                </a:lnTo>
                <a:lnTo>
                  <a:pt x="2180" y="22915"/>
                </a:lnTo>
                <a:lnTo>
                  <a:pt x="1805" y="23397"/>
                </a:lnTo>
                <a:lnTo>
                  <a:pt x="1162" y="24406"/>
                </a:lnTo>
                <a:lnTo>
                  <a:pt x="644" y="25433"/>
                </a:lnTo>
                <a:lnTo>
                  <a:pt x="269" y="26478"/>
                </a:lnTo>
                <a:lnTo>
                  <a:pt x="54" y="27522"/>
                </a:lnTo>
                <a:lnTo>
                  <a:pt x="1" y="28299"/>
                </a:lnTo>
                <a:lnTo>
                  <a:pt x="19" y="28808"/>
                </a:lnTo>
                <a:lnTo>
                  <a:pt x="90" y="29308"/>
                </a:lnTo>
                <a:lnTo>
                  <a:pt x="197" y="29800"/>
                </a:lnTo>
                <a:lnTo>
                  <a:pt x="358" y="30282"/>
                </a:lnTo>
                <a:lnTo>
                  <a:pt x="572" y="30746"/>
                </a:lnTo>
                <a:lnTo>
                  <a:pt x="697" y="30978"/>
                </a:lnTo>
                <a:lnTo>
                  <a:pt x="885" y="31291"/>
                </a:lnTo>
                <a:lnTo>
                  <a:pt x="1296" y="31898"/>
                </a:lnTo>
                <a:lnTo>
                  <a:pt x="1733" y="32470"/>
                </a:lnTo>
                <a:lnTo>
                  <a:pt x="2215" y="33005"/>
                </a:lnTo>
                <a:lnTo>
                  <a:pt x="2724" y="33497"/>
                </a:lnTo>
                <a:lnTo>
                  <a:pt x="3278" y="33943"/>
                </a:lnTo>
                <a:lnTo>
                  <a:pt x="3876" y="34354"/>
                </a:lnTo>
                <a:lnTo>
                  <a:pt x="4510" y="34720"/>
                </a:lnTo>
                <a:lnTo>
                  <a:pt x="4841" y="34881"/>
                </a:lnTo>
                <a:lnTo>
                  <a:pt x="5225" y="35050"/>
                </a:lnTo>
                <a:lnTo>
                  <a:pt x="5993" y="35300"/>
                </a:lnTo>
                <a:lnTo>
                  <a:pt x="6761" y="35452"/>
                </a:lnTo>
                <a:lnTo>
                  <a:pt x="7529" y="35506"/>
                </a:lnTo>
                <a:lnTo>
                  <a:pt x="8306" y="35488"/>
                </a:lnTo>
                <a:lnTo>
                  <a:pt x="9092" y="35399"/>
                </a:lnTo>
                <a:lnTo>
                  <a:pt x="9868" y="35238"/>
                </a:lnTo>
                <a:lnTo>
                  <a:pt x="10663" y="35032"/>
                </a:lnTo>
                <a:lnTo>
                  <a:pt x="11056" y="34907"/>
                </a:lnTo>
                <a:lnTo>
                  <a:pt x="11056" y="35149"/>
                </a:lnTo>
                <a:lnTo>
                  <a:pt x="11056" y="35318"/>
                </a:lnTo>
                <a:lnTo>
                  <a:pt x="11092" y="36872"/>
                </a:lnTo>
                <a:lnTo>
                  <a:pt x="11154" y="39971"/>
                </a:lnTo>
                <a:lnTo>
                  <a:pt x="11235" y="41516"/>
                </a:lnTo>
                <a:lnTo>
                  <a:pt x="11342" y="43132"/>
                </a:lnTo>
                <a:lnTo>
                  <a:pt x="11637" y="46365"/>
                </a:lnTo>
                <a:lnTo>
                  <a:pt x="11779" y="47981"/>
                </a:lnTo>
                <a:lnTo>
                  <a:pt x="11815" y="48481"/>
                </a:lnTo>
                <a:lnTo>
                  <a:pt x="11842" y="49481"/>
                </a:lnTo>
                <a:lnTo>
                  <a:pt x="11904" y="49972"/>
                </a:lnTo>
                <a:lnTo>
                  <a:pt x="11967" y="50294"/>
                </a:lnTo>
                <a:lnTo>
                  <a:pt x="12128" y="50669"/>
                </a:lnTo>
                <a:lnTo>
                  <a:pt x="12262" y="50856"/>
                </a:lnTo>
                <a:lnTo>
                  <a:pt x="12431" y="50999"/>
                </a:lnTo>
                <a:lnTo>
                  <a:pt x="12646" y="51097"/>
                </a:lnTo>
                <a:lnTo>
                  <a:pt x="13030" y="51187"/>
                </a:lnTo>
                <a:lnTo>
                  <a:pt x="13360" y="51187"/>
                </a:lnTo>
                <a:lnTo>
                  <a:pt x="14521" y="51178"/>
                </a:lnTo>
                <a:lnTo>
                  <a:pt x="16843" y="51124"/>
                </a:lnTo>
                <a:lnTo>
                  <a:pt x="18004" y="51071"/>
                </a:lnTo>
                <a:lnTo>
                  <a:pt x="20156" y="50963"/>
                </a:lnTo>
                <a:lnTo>
                  <a:pt x="24469" y="50722"/>
                </a:lnTo>
                <a:lnTo>
                  <a:pt x="26621" y="50633"/>
                </a:lnTo>
                <a:lnTo>
                  <a:pt x="30657" y="50526"/>
                </a:lnTo>
                <a:lnTo>
                  <a:pt x="34685" y="50481"/>
                </a:lnTo>
                <a:lnTo>
                  <a:pt x="35569" y="50472"/>
                </a:lnTo>
                <a:lnTo>
                  <a:pt x="36328" y="50472"/>
                </a:lnTo>
                <a:lnTo>
                  <a:pt x="36221" y="51035"/>
                </a:lnTo>
                <a:lnTo>
                  <a:pt x="36051" y="51883"/>
                </a:lnTo>
                <a:lnTo>
                  <a:pt x="35998" y="52455"/>
                </a:lnTo>
                <a:lnTo>
                  <a:pt x="36006" y="52732"/>
                </a:lnTo>
                <a:lnTo>
                  <a:pt x="36060" y="53348"/>
                </a:lnTo>
                <a:lnTo>
                  <a:pt x="36274" y="54535"/>
                </a:lnTo>
                <a:lnTo>
                  <a:pt x="36623" y="55643"/>
                </a:lnTo>
                <a:lnTo>
                  <a:pt x="37096" y="56688"/>
                </a:lnTo>
                <a:lnTo>
                  <a:pt x="37685" y="57670"/>
                </a:lnTo>
                <a:lnTo>
                  <a:pt x="38382" y="58572"/>
                </a:lnTo>
                <a:lnTo>
                  <a:pt x="39186" y="59411"/>
                </a:lnTo>
                <a:lnTo>
                  <a:pt x="40079" y="60179"/>
                </a:lnTo>
                <a:lnTo>
                  <a:pt x="40570" y="60536"/>
                </a:lnTo>
                <a:lnTo>
                  <a:pt x="41168" y="60947"/>
                </a:lnTo>
                <a:lnTo>
                  <a:pt x="42418" y="61644"/>
                </a:lnTo>
                <a:lnTo>
                  <a:pt x="43695" y="62188"/>
                </a:lnTo>
                <a:lnTo>
                  <a:pt x="45017" y="62590"/>
                </a:lnTo>
                <a:lnTo>
                  <a:pt x="46374" y="62858"/>
                </a:lnTo>
                <a:lnTo>
                  <a:pt x="47758" y="62992"/>
                </a:lnTo>
                <a:lnTo>
                  <a:pt x="49160" y="63010"/>
                </a:lnTo>
                <a:lnTo>
                  <a:pt x="50598" y="62903"/>
                </a:lnTo>
                <a:lnTo>
                  <a:pt x="51312" y="62814"/>
                </a:lnTo>
                <a:lnTo>
                  <a:pt x="51902" y="62724"/>
                </a:lnTo>
                <a:lnTo>
                  <a:pt x="53063" y="62519"/>
                </a:lnTo>
                <a:lnTo>
                  <a:pt x="53911" y="62278"/>
                </a:lnTo>
                <a:lnTo>
                  <a:pt x="54447" y="62063"/>
                </a:lnTo>
                <a:lnTo>
                  <a:pt x="54965" y="61795"/>
                </a:lnTo>
                <a:lnTo>
                  <a:pt x="55456" y="61465"/>
                </a:lnTo>
                <a:lnTo>
                  <a:pt x="55688" y="61269"/>
                </a:lnTo>
                <a:lnTo>
                  <a:pt x="56769" y="60322"/>
                </a:lnTo>
                <a:lnTo>
                  <a:pt x="58340" y="58866"/>
                </a:lnTo>
                <a:lnTo>
                  <a:pt x="59305" y="57831"/>
                </a:lnTo>
                <a:lnTo>
                  <a:pt x="59751" y="57277"/>
                </a:lnTo>
                <a:lnTo>
                  <a:pt x="60028" y="56893"/>
                </a:lnTo>
                <a:lnTo>
                  <a:pt x="60519" y="56098"/>
                </a:lnTo>
                <a:lnTo>
                  <a:pt x="60921" y="55259"/>
                </a:lnTo>
                <a:lnTo>
                  <a:pt x="61225" y="54393"/>
                </a:lnTo>
                <a:lnTo>
                  <a:pt x="61421" y="53500"/>
                </a:lnTo>
                <a:lnTo>
                  <a:pt x="61519" y="52580"/>
                </a:lnTo>
                <a:lnTo>
                  <a:pt x="61519" y="51633"/>
                </a:lnTo>
                <a:lnTo>
                  <a:pt x="61412" y="50660"/>
                </a:lnTo>
                <a:lnTo>
                  <a:pt x="61305" y="50169"/>
                </a:lnTo>
                <a:lnTo>
                  <a:pt x="66092" y="50169"/>
                </a:lnTo>
                <a:lnTo>
                  <a:pt x="68163" y="50151"/>
                </a:lnTo>
                <a:lnTo>
                  <a:pt x="70226" y="50115"/>
                </a:lnTo>
                <a:lnTo>
                  <a:pt x="71226" y="50106"/>
                </a:lnTo>
                <a:lnTo>
                  <a:pt x="73227" y="50062"/>
                </a:lnTo>
                <a:lnTo>
                  <a:pt x="74218" y="50008"/>
                </a:lnTo>
                <a:lnTo>
                  <a:pt x="74316" y="49999"/>
                </a:lnTo>
                <a:lnTo>
                  <a:pt x="74548" y="49874"/>
                </a:lnTo>
                <a:lnTo>
                  <a:pt x="74754" y="49695"/>
                </a:lnTo>
                <a:lnTo>
                  <a:pt x="74888" y="49499"/>
                </a:lnTo>
                <a:lnTo>
                  <a:pt x="74905" y="49419"/>
                </a:lnTo>
                <a:lnTo>
                  <a:pt x="74905" y="49320"/>
                </a:lnTo>
                <a:lnTo>
                  <a:pt x="74798" y="49124"/>
                </a:lnTo>
                <a:lnTo>
                  <a:pt x="74530" y="48838"/>
                </a:lnTo>
                <a:lnTo>
                  <a:pt x="74325" y="48695"/>
                </a:lnTo>
                <a:lnTo>
                  <a:pt x="74254" y="48651"/>
                </a:lnTo>
                <a:lnTo>
                  <a:pt x="74066" y="48606"/>
                </a:lnTo>
                <a:lnTo>
                  <a:pt x="73762" y="48588"/>
                </a:lnTo>
                <a:lnTo>
                  <a:pt x="73566" y="48597"/>
                </a:lnTo>
                <a:lnTo>
                  <a:pt x="69530" y="48579"/>
                </a:lnTo>
                <a:lnTo>
                  <a:pt x="65493" y="48570"/>
                </a:lnTo>
                <a:lnTo>
                  <a:pt x="63002" y="48561"/>
                </a:lnTo>
                <a:lnTo>
                  <a:pt x="60501" y="48579"/>
                </a:lnTo>
                <a:lnTo>
                  <a:pt x="60189" y="48588"/>
                </a:lnTo>
                <a:lnTo>
                  <a:pt x="59876" y="48677"/>
                </a:lnTo>
                <a:lnTo>
                  <a:pt x="59742" y="48776"/>
                </a:lnTo>
                <a:lnTo>
                  <a:pt x="59653" y="48919"/>
                </a:lnTo>
                <a:lnTo>
                  <a:pt x="59608" y="49097"/>
                </a:lnTo>
                <a:lnTo>
                  <a:pt x="59608" y="49436"/>
                </a:lnTo>
                <a:lnTo>
                  <a:pt x="59644" y="49731"/>
                </a:lnTo>
                <a:lnTo>
                  <a:pt x="59716" y="50169"/>
                </a:lnTo>
                <a:lnTo>
                  <a:pt x="59814" y="51044"/>
                </a:lnTo>
                <a:lnTo>
                  <a:pt x="59867" y="51928"/>
                </a:lnTo>
                <a:lnTo>
                  <a:pt x="59849" y="52812"/>
                </a:lnTo>
                <a:lnTo>
                  <a:pt x="59814" y="53250"/>
                </a:lnTo>
                <a:lnTo>
                  <a:pt x="59760" y="53687"/>
                </a:lnTo>
                <a:lnTo>
                  <a:pt x="59546" y="54518"/>
                </a:lnTo>
                <a:lnTo>
                  <a:pt x="59233" y="55286"/>
                </a:lnTo>
                <a:lnTo>
                  <a:pt x="58831" y="56009"/>
                </a:lnTo>
                <a:lnTo>
                  <a:pt x="58349" y="56688"/>
                </a:lnTo>
                <a:lnTo>
                  <a:pt x="57813" y="57322"/>
                </a:lnTo>
                <a:lnTo>
                  <a:pt x="56929" y="58215"/>
                </a:lnTo>
                <a:lnTo>
                  <a:pt x="56295" y="58777"/>
                </a:lnTo>
                <a:lnTo>
                  <a:pt x="55911" y="59108"/>
                </a:lnTo>
                <a:lnTo>
                  <a:pt x="55081" y="59724"/>
                </a:lnTo>
                <a:lnTo>
                  <a:pt x="54197" y="60268"/>
                </a:lnTo>
                <a:lnTo>
                  <a:pt x="53277" y="60733"/>
                </a:lnTo>
                <a:lnTo>
                  <a:pt x="52804" y="60920"/>
                </a:lnTo>
                <a:lnTo>
                  <a:pt x="52420" y="61054"/>
                </a:lnTo>
                <a:lnTo>
                  <a:pt x="51652" y="61278"/>
                </a:lnTo>
                <a:lnTo>
                  <a:pt x="50875" y="61438"/>
                </a:lnTo>
                <a:lnTo>
                  <a:pt x="50089" y="61537"/>
                </a:lnTo>
                <a:lnTo>
                  <a:pt x="49294" y="61581"/>
                </a:lnTo>
                <a:lnTo>
                  <a:pt x="48491" y="61572"/>
                </a:lnTo>
                <a:lnTo>
                  <a:pt x="47687" y="61501"/>
                </a:lnTo>
                <a:lnTo>
                  <a:pt x="46883" y="61385"/>
                </a:lnTo>
                <a:lnTo>
                  <a:pt x="46481" y="61295"/>
                </a:lnTo>
                <a:lnTo>
                  <a:pt x="45838" y="61153"/>
                </a:lnTo>
                <a:lnTo>
                  <a:pt x="44606" y="60786"/>
                </a:lnTo>
                <a:lnTo>
                  <a:pt x="43445" y="60331"/>
                </a:lnTo>
                <a:lnTo>
                  <a:pt x="42356" y="59759"/>
                </a:lnTo>
                <a:lnTo>
                  <a:pt x="41356" y="59081"/>
                </a:lnTo>
                <a:lnTo>
                  <a:pt x="40436" y="58277"/>
                </a:lnTo>
                <a:lnTo>
                  <a:pt x="39820" y="57589"/>
                </a:lnTo>
                <a:lnTo>
                  <a:pt x="39436" y="57089"/>
                </a:lnTo>
                <a:lnTo>
                  <a:pt x="39078" y="56545"/>
                </a:lnTo>
                <a:lnTo>
                  <a:pt x="38748" y="55973"/>
                </a:lnTo>
                <a:lnTo>
                  <a:pt x="38596" y="55670"/>
                </a:lnTo>
                <a:lnTo>
                  <a:pt x="38426" y="55312"/>
                </a:lnTo>
                <a:lnTo>
                  <a:pt x="38114" y="54607"/>
                </a:lnTo>
                <a:lnTo>
                  <a:pt x="37873" y="53901"/>
                </a:lnTo>
                <a:lnTo>
                  <a:pt x="37712" y="53187"/>
                </a:lnTo>
                <a:lnTo>
                  <a:pt x="37676" y="52490"/>
                </a:lnTo>
                <a:lnTo>
                  <a:pt x="37748" y="51964"/>
                </a:lnTo>
                <a:lnTo>
                  <a:pt x="37846" y="51615"/>
                </a:lnTo>
                <a:lnTo>
                  <a:pt x="37989" y="51267"/>
                </a:lnTo>
                <a:lnTo>
                  <a:pt x="38176" y="50919"/>
                </a:lnTo>
                <a:lnTo>
                  <a:pt x="38418" y="50579"/>
                </a:lnTo>
                <a:lnTo>
                  <a:pt x="38721" y="50231"/>
                </a:lnTo>
                <a:lnTo>
                  <a:pt x="38891" y="50070"/>
                </a:lnTo>
                <a:lnTo>
                  <a:pt x="38998" y="49963"/>
                </a:lnTo>
                <a:lnTo>
                  <a:pt x="39132" y="49740"/>
                </a:lnTo>
                <a:lnTo>
                  <a:pt x="39194" y="49526"/>
                </a:lnTo>
                <a:lnTo>
                  <a:pt x="39168" y="49311"/>
                </a:lnTo>
                <a:lnTo>
                  <a:pt x="39087" y="49124"/>
                </a:lnTo>
                <a:lnTo>
                  <a:pt x="38936" y="48963"/>
                </a:lnTo>
                <a:lnTo>
                  <a:pt x="38721" y="48838"/>
                </a:lnTo>
                <a:lnTo>
                  <a:pt x="38453" y="48767"/>
                </a:lnTo>
                <a:lnTo>
                  <a:pt x="38301" y="48749"/>
                </a:lnTo>
                <a:lnTo>
                  <a:pt x="37819" y="48740"/>
                </a:lnTo>
                <a:lnTo>
                  <a:pt x="36864" y="48829"/>
                </a:lnTo>
                <a:lnTo>
                  <a:pt x="36382" y="48856"/>
                </a:lnTo>
                <a:lnTo>
                  <a:pt x="31247" y="48990"/>
                </a:lnTo>
                <a:lnTo>
                  <a:pt x="26112" y="49169"/>
                </a:lnTo>
                <a:lnTo>
                  <a:pt x="24049" y="49276"/>
                </a:lnTo>
                <a:lnTo>
                  <a:pt x="19915" y="49570"/>
                </a:lnTo>
                <a:lnTo>
                  <a:pt x="17852" y="49686"/>
                </a:lnTo>
                <a:lnTo>
                  <a:pt x="16771" y="49722"/>
                </a:lnTo>
                <a:lnTo>
                  <a:pt x="14539" y="49704"/>
                </a:lnTo>
                <a:lnTo>
                  <a:pt x="13360" y="49695"/>
                </a:lnTo>
                <a:lnTo>
                  <a:pt x="13226" y="47195"/>
                </a:lnTo>
                <a:lnTo>
                  <a:pt x="13128" y="44641"/>
                </a:lnTo>
                <a:lnTo>
                  <a:pt x="13030" y="39783"/>
                </a:lnTo>
                <a:lnTo>
                  <a:pt x="12914" y="34934"/>
                </a:lnTo>
                <a:lnTo>
                  <a:pt x="12896" y="34577"/>
                </a:lnTo>
                <a:lnTo>
                  <a:pt x="12842" y="33997"/>
                </a:lnTo>
                <a:lnTo>
                  <a:pt x="12726" y="33568"/>
                </a:lnTo>
                <a:lnTo>
                  <a:pt x="12556" y="33282"/>
                </a:lnTo>
                <a:lnTo>
                  <a:pt x="12297" y="33121"/>
                </a:lnTo>
                <a:lnTo>
                  <a:pt x="11949" y="33077"/>
                </a:lnTo>
                <a:lnTo>
                  <a:pt x="11503" y="33130"/>
                </a:lnTo>
                <a:lnTo>
                  <a:pt x="10931" y="33282"/>
                </a:lnTo>
                <a:lnTo>
                  <a:pt x="10592" y="33389"/>
                </a:lnTo>
                <a:lnTo>
                  <a:pt x="10127" y="33532"/>
                </a:lnTo>
                <a:lnTo>
                  <a:pt x="9226" y="33729"/>
                </a:lnTo>
                <a:lnTo>
                  <a:pt x="8333" y="33809"/>
                </a:lnTo>
                <a:lnTo>
                  <a:pt x="7466" y="33773"/>
                </a:lnTo>
                <a:lnTo>
                  <a:pt x="6618" y="33630"/>
                </a:lnTo>
                <a:lnTo>
                  <a:pt x="5787" y="33354"/>
                </a:lnTo>
                <a:lnTo>
                  <a:pt x="4993" y="32961"/>
                </a:lnTo>
                <a:lnTo>
                  <a:pt x="4225" y="32443"/>
                </a:lnTo>
                <a:lnTo>
                  <a:pt x="3850" y="32130"/>
                </a:lnTo>
                <a:lnTo>
                  <a:pt x="3457" y="31782"/>
                </a:lnTo>
                <a:lnTo>
                  <a:pt x="2930" y="31202"/>
                </a:lnTo>
                <a:lnTo>
                  <a:pt x="2608" y="30791"/>
                </a:lnTo>
                <a:lnTo>
                  <a:pt x="2341" y="30344"/>
                </a:lnTo>
                <a:lnTo>
                  <a:pt x="2108" y="29880"/>
                </a:lnTo>
                <a:lnTo>
                  <a:pt x="1921" y="29389"/>
                </a:lnTo>
                <a:lnTo>
                  <a:pt x="1796" y="28862"/>
                </a:lnTo>
                <a:lnTo>
                  <a:pt x="1760" y="28585"/>
                </a:lnTo>
                <a:lnTo>
                  <a:pt x="1742" y="28362"/>
                </a:lnTo>
                <a:lnTo>
                  <a:pt x="1751" y="27924"/>
                </a:lnTo>
                <a:lnTo>
                  <a:pt x="1840" y="27299"/>
                </a:lnTo>
                <a:lnTo>
                  <a:pt x="2099" y="26495"/>
                </a:lnTo>
                <a:lnTo>
                  <a:pt x="2439" y="25710"/>
                </a:lnTo>
                <a:lnTo>
                  <a:pt x="2626" y="25326"/>
                </a:lnTo>
                <a:lnTo>
                  <a:pt x="2850" y="24870"/>
                </a:lnTo>
                <a:lnTo>
                  <a:pt x="3394" y="24066"/>
                </a:lnTo>
                <a:lnTo>
                  <a:pt x="4046" y="23388"/>
                </a:lnTo>
                <a:lnTo>
                  <a:pt x="4796" y="22825"/>
                </a:lnTo>
                <a:lnTo>
                  <a:pt x="5627" y="22406"/>
                </a:lnTo>
                <a:lnTo>
                  <a:pt x="6511" y="22138"/>
                </a:lnTo>
                <a:lnTo>
                  <a:pt x="7448" y="22013"/>
                </a:lnTo>
                <a:lnTo>
                  <a:pt x="8172" y="22039"/>
                </a:lnTo>
                <a:lnTo>
                  <a:pt x="8654" y="22102"/>
                </a:lnTo>
                <a:lnTo>
                  <a:pt x="8904" y="22147"/>
                </a:lnTo>
                <a:lnTo>
                  <a:pt x="9315" y="22245"/>
                </a:lnTo>
                <a:lnTo>
                  <a:pt x="10127" y="22495"/>
                </a:lnTo>
                <a:lnTo>
                  <a:pt x="11342" y="22932"/>
                </a:lnTo>
                <a:lnTo>
                  <a:pt x="12146" y="23218"/>
                </a:lnTo>
                <a:lnTo>
                  <a:pt x="12449" y="23316"/>
                </a:lnTo>
                <a:lnTo>
                  <a:pt x="12806" y="23352"/>
                </a:lnTo>
                <a:lnTo>
                  <a:pt x="12994" y="23316"/>
                </a:lnTo>
                <a:lnTo>
                  <a:pt x="13137" y="23218"/>
                </a:lnTo>
                <a:lnTo>
                  <a:pt x="13253" y="23066"/>
                </a:lnTo>
                <a:lnTo>
                  <a:pt x="13360" y="22736"/>
                </a:lnTo>
                <a:lnTo>
                  <a:pt x="13396" y="22414"/>
                </a:lnTo>
                <a:lnTo>
                  <a:pt x="13423" y="21923"/>
                </a:lnTo>
                <a:lnTo>
                  <a:pt x="13432" y="21423"/>
                </a:lnTo>
                <a:lnTo>
                  <a:pt x="13405" y="17708"/>
                </a:lnTo>
                <a:lnTo>
                  <a:pt x="13396" y="14002"/>
                </a:lnTo>
                <a:lnTo>
                  <a:pt x="13396" y="9573"/>
                </a:lnTo>
                <a:lnTo>
                  <a:pt x="13387" y="5153"/>
                </a:lnTo>
                <a:lnTo>
                  <a:pt x="13333" y="3849"/>
                </a:lnTo>
                <a:lnTo>
                  <a:pt x="13235" y="2465"/>
                </a:lnTo>
                <a:lnTo>
                  <a:pt x="15968" y="2358"/>
                </a:lnTo>
                <a:lnTo>
                  <a:pt x="21397" y="2197"/>
                </a:lnTo>
                <a:lnTo>
                  <a:pt x="26809" y="2135"/>
                </a:lnTo>
                <a:lnTo>
                  <a:pt x="30854" y="2170"/>
                </a:lnTo>
                <a:lnTo>
                  <a:pt x="33551" y="2242"/>
                </a:lnTo>
                <a:lnTo>
                  <a:pt x="34899" y="2295"/>
                </a:lnTo>
                <a:lnTo>
                  <a:pt x="34988" y="3751"/>
                </a:lnTo>
                <a:lnTo>
                  <a:pt x="35105" y="5135"/>
                </a:lnTo>
                <a:lnTo>
                  <a:pt x="35149" y="5510"/>
                </a:lnTo>
                <a:lnTo>
                  <a:pt x="35274" y="6233"/>
                </a:lnTo>
                <a:lnTo>
                  <a:pt x="35453" y="6939"/>
                </a:lnTo>
                <a:lnTo>
                  <a:pt x="35685" y="7618"/>
                </a:lnTo>
                <a:lnTo>
                  <a:pt x="35989" y="8260"/>
                </a:lnTo>
                <a:lnTo>
                  <a:pt x="36355" y="8877"/>
                </a:lnTo>
                <a:lnTo>
                  <a:pt x="36792" y="9457"/>
                </a:lnTo>
                <a:lnTo>
                  <a:pt x="37310" y="9993"/>
                </a:lnTo>
                <a:lnTo>
                  <a:pt x="37605" y="10243"/>
                </a:lnTo>
                <a:lnTo>
                  <a:pt x="38043" y="10609"/>
                </a:lnTo>
                <a:lnTo>
                  <a:pt x="38953" y="11243"/>
                </a:lnTo>
                <a:lnTo>
                  <a:pt x="39891" y="11797"/>
                </a:lnTo>
                <a:lnTo>
                  <a:pt x="40864" y="12252"/>
                </a:lnTo>
                <a:lnTo>
                  <a:pt x="41873" y="12600"/>
                </a:lnTo>
                <a:lnTo>
                  <a:pt x="42909" y="12850"/>
                </a:lnTo>
                <a:lnTo>
                  <a:pt x="43981" y="13002"/>
                </a:lnTo>
                <a:lnTo>
                  <a:pt x="45079" y="13038"/>
                </a:lnTo>
                <a:lnTo>
                  <a:pt x="45633" y="13002"/>
                </a:lnTo>
                <a:lnTo>
                  <a:pt x="46071" y="12967"/>
                </a:lnTo>
                <a:lnTo>
                  <a:pt x="46910" y="12842"/>
                </a:lnTo>
                <a:lnTo>
                  <a:pt x="47723" y="12654"/>
                </a:lnTo>
                <a:lnTo>
                  <a:pt x="48500" y="12404"/>
                </a:lnTo>
                <a:lnTo>
                  <a:pt x="49250" y="12100"/>
                </a:lnTo>
                <a:lnTo>
                  <a:pt x="49955" y="11743"/>
                </a:lnTo>
                <a:lnTo>
                  <a:pt x="50634" y="11332"/>
                </a:lnTo>
                <a:lnTo>
                  <a:pt x="51268" y="10868"/>
                </a:lnTo>
                <a:lnTo>
                  <a:pt x="51866" y="10368"/>
                </a:lnTo>
                <a:lnTo>
                  <a:pt x="52429" y="9814"/>
                </a:lnTo>
                <a:lnTo>
                  <a:pt x="52938" y="9225"/>
                </a:lnTo>
                <a:lnTo>
                  <a:pt x="53402" y="8609"/>
                </a:lnTo>
                <a:lnTo>
                  <a:pt x="53831" y="7948"/>
                </a:lnTo>
                <a:lnTo>
                  <a:pt x="54197" y="7260"/>
                </a:lnTo>
                <a:lnTo>
                  <a:pt x="54518" y="6537"/>
                </a:lnTo>
                <a:lnTo>
                  <a:pt x="54795" y="5796"/>
                </a:lnTo>
                <a:lnTo>
                  <a:pt x="54902" y="5412"/>
                </a:lnTo>
                <a:lnTo>
                  <a:pt x="54992" y="5081"/>
                </a:lnTo>
                <a:lnTo>
                  <a:pt x="55108" y="4403"/>
                </a:lnTo>
                <a:lnTo>
                  <a:pt x="55215" y="3340"/>
                </a:lnTo>
                <a:lnTo>
                  <a:pt x="55304" y="2599"/>
                </a:lnTo>
                <a:lnTo>
                  <a:pt x="66502" y="2206"/>
                </a:lnTo>
                <a:lnTo>
                  <a:pt x="77834" y="1813"/>
                </a:lnTo>
                <a:lnTo>
                  <a:pt x="77790" y="3197"/>
                </a:lnTo>
                <a:lnTo>
                  <a:pt x="77709" y="4367"/>
                </a:lnTo>
                <a:lnTo>
                  <a:pt x="77593" y="5412"/>
                </a:lnTo>
                <a:lnTo>
                  <a:pt x="77370" y="6975"/>
                </a:lnTo>
                <a:lnTo>
                  <a:pt x="77272" y="8019"/>
                </a:lnTo>
                <a:lnTo>
                  <a:pt x="77245" y="8546"/>
                </a:lnTo>
                <a:lnTo>
                  <a:pt x="77084" y="14431"/>
                </a:lnTo>
                <a:lnTo>
                  <a:pt x="76799" y="26201"/>
                </a:lnTo>
                <a:lnTo>
                  <a:pt x="76602" y="32086"/>
                </a:lnTo>
                <a:lnTo>
                  <a:pt x="76522" y="33952"/>
                </a:lnTo>
                <a:lnTo>
                  <a:pt x="76307" y="37667"/>
                </a:lnTo>
                <a:lnTo>
                  <a:pt x="75923" y="43248"/>
                </a:lnTo>
                <a:lnTo>
                  <a:pt x="75682" y="46972"/>
                </a:lnTo>
                <a:lnTo>
                  <a:pt x="75647" y="47677"/>
                </a:lnTo>
                <a:lnTo>
                  <a:pt x="75629" y="49106"/>
                </a:lnTo>
                <a:lnTo>
                  <a:pt x="75656" y="49820"/>
                </a:lnTo>
                <a:lnTo>
                  <a:pt x="75673" y="49901"/>
                </a:lnTo>
                <a:lnTo>
                  <a:pt x="75781" y="50088"/>
                </a:lnTo>
                <a:lnTo>
                  <a:pt x="75941" y="50258"/>
                </a:lnTo>
                <a:lnTo>
                  <a:pt x="76120" y="50383"/>
                </a:lnTo>
                <a:lnTo>
                  <a:pt x="76209" y="50419"/>
                </a:lnTo>
                <a:lnTo>
                  <a:pt x="76281" y="50419"/>
                </a:lnTo>
                <a:lnTo>
                  <a:pt x="76441" y="50347"/>
                </a:lnTo>
                <a:lnTo>
                  <a:pt x="76700" y="50133"/>
                </a:lnTo>
                <a:lnTo>
                  <a:pt x="76825" y="49963"/>
                </a:lnTo>
                <a:lnTo>
                  <a:pt x="76924" y="49785"/>
                </a:lnTo>
                <a:lnTo>
                  <a:pt x="77040" y="49365"/>
                </a:lnTo>
                <a:lnTo>
                  <a:pt x="77066" y="49151"/>
                </a:lnTo>
                <a:lnTo>
                  <a:pt x="77343" y="47391"/>
                </a:lnTo>
                <a:lnTo>
                  <a:pt x="77763" y="44748"/>
                </a:lnTo>
                <a:lnTo>
                  <a:pt x="77986" y="42980"/>
                </a:lnTo>
                <a:lnTo>
                  <a:pt x="78067" y="42096"/>
                </a:lnTo>
                <a:lnTo>
                  <a:pt x="78209" y="40185"/>
                </a:lnTo>
                <a:lnTo>
                  <a:pt x="78460" y="36354"/>
                </a:lnTo>
                <a:lnTo>
                  <a:pt x="78656" y="32523"/>
                </a:lnTo>
                <a:lnTo>
                  <a:pt x="78817" y="28692"/>
                </a:lnTo>
                <a:lnTo>
                  <a:pt x="78986" y="22941"/>
                </a:lnTo>
                <a:lnTo>
                  <a:pt x="79076" y="15271"/>
                </a:lnTo>
                <a:lnTo>
                  <a:pt x="79076" y="11431"/>
                </a:lnTo>
                <a:lnTo>
                  <a:pt x="79085" y="10681"/>
                </a:lnTo>
                <a:lnTo>
                  <a:pt x="79138" y="9189"/>
                </a:lnTo>
                <a:lnTo>
                  <a:pt x="79272" y="6948"/>
                </a:lnTo>
                <a:lnTo>
                  <a:pt x="79379" y="5448"/>
                </a:lnTo>
                <a:lnTo>
                  <a:pt x="79460" y="4403"/>
                </a:lnTo>
                <a:lnTo>
                  <a:pt x="79692" y="2313"/>
                </a:lnTo>
                <a:lnTo>
                  <a:pt x="79772" y="1268"/>
                </a:lnTo>
                <a:lnTo>
                  <a:pt x="79781" y="1125"/>
                </a:lnTo>
                <a:lnTo>
                  <a:pt x="79754" y="858"/>
                </a:lnTo>
                <a:lnTo>
                  <a:pt x="79692" y="634"/>
                </a:lnTo>
                <a:lnTo>
                  <a:pt x="79594" y="438"/>
                </a:lnTo>
                <a:lnTo>
                  <a:pt x="79451" y="286"/>
                </a:lnTo>
                <a:lnTo>
                  <a:pt x="79281" y="161"/>
                </a:lnTo>
                <a:lnTo>
                  <a:pt x="79076" y="81"/>
                </a:lnTo>
                <a:lnTo>
                  <a:pt x="78844" y="45"/>
                </a:lnTo>
                <a:lnTo>
                  <a:pt x="78719" y="36"/>
                </a:lnTo>
                <a:lnTo>
                  <a:pt x="77075" y="18"/>
                </a:lnTo>
                <a:lnTo>
                  <a:pt x="74611"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nvGrpSpPr>
          <p:cNvPr id="5" name="Group 4">
            <a:extLst>
              <a:ext uri="{FF2B5EF4-FFF2-40B4-BE49-F238E27FC236}">
                <a16:creationId xmlns:a16="http://schemas.microsoft.com/office/drawing/2014/main" id="{A2221252-0D6D-4042-990E-698646DB13F0}"/>
              </a:ext>
            </a:extLst>
          </p:cNvPr>
          <p:cNvGrpSpPr/>
          <p:nvPr/>
        </p:nvGrpSpPr>
        <p:grpSpPr>
          <a:xfrm>
            <a:off x="5345468" y="2314779"/>
            <a:ext cx="3639158" cy="4016523"/>
            <a:chOff x="3563645" y="1543186"/>
            <a:chExt cx="2426105" cy="2677682"/>
          </a:xfrm>
        </p:grpSpPr>
        <p:sp>
          <p:nvSpPr>
            <p:cNvPr id="874" name="Google Shape;874;p30"/>
            <p:cNvSpPr/>
            <p:nvPr/>
          </p:nvSpPr>
          <p:spPr>
            <a:xfrm>
              <a:off x="3594417" y="1543186"/>
              <a:ext cx="2395333" cy="2586767"/>
            </a:xfrm>
            <a:custGeom>
              <a:avLst/>
              <a:gdLst/>
              <a:ahLst/>
              <a:cxnLst/>
              <a:rect l="l" t="t" r="r" b="b"/>
              <a:pathLst>
                <a:path w="71860" h="77603" extrusionOk="0">
                  <a:moveTo>
                    <a:pt x="31273" y="1"/>
                  </a:moveTo>
                  <a:lnTo>
                    <a:pt x="30532" y="37"/>
                  </a:lnTo>
                  <a:lnTo>
                    <a:pt x="29800" y="126"/>
                  </a:lnTo>
                  <a:lnTo>
                    <a:pt x="29076" y="251"/>
                  </a:lnTo>
                  <a:lnTo>
                    <a:pt x="28014" y="519"/>
                  </a:lnTo>
                  <a:lnTo>
                    <a:pt x="26647" y="1010"/>
                  </a:lnTo>
                  <a:lnTo>
                    <a:pt x="25326" y="1653"/>
                  </a:lnTo>
                  <a:lnTo>
                    <a:pt x="24058" y="2430"/>
                  </a:lnTo>
                  <a:lnTo>
                    <a:pt x="22825" y="3323"/>
                  </a:lnTo>
                  <a:lnTo>
                    <a:pt x="22227" y="3814"/>
                  </a:lnTo>
                  <a:lnTo>
                    <a:pt x="21923" y="4073"/>
                  </a:lnTo>
                  <a:lnTo>
                    <a:pt x="21343" y="4636"/>
                  </a:lnTo>
                  <a:lnTo>
                    <a:pt x="20816" y="5225"/>
                  </a:lnTo>
                  <a:lnTo>
                    <a:pt x="20334" y="5850"/>
                  </a:lnTo>
                  <a:lnTo>
                    <a:pt x="19905" y="6502"/>
                  </a:lnTo>
                  <a:lnTo>
                    <a:pt x="19530" y="7199"/>
                  </a:lnTo>
                  <a:lnTo>
                    <a:pt x="19200" y="7913"/>
                  </a:lnTo>
                  <a:lnTo>
                    <a:pt x="18923" y="8663"/>
                  </a:lnTo>
                  <a:lnTo>
                    <a:pt x="18807" y="9056"/>
                  </a:lnTo>
                  <a:lnTo>
                    <a:pt x="18521" y="10092"/>
                  </a:lnTo>
                  <a:lnTo>
                    <a:pt x="18048" y="12244"/>
                  </a:lnTo>
                  <a:lnTo>
                    <a:pt x="17789" y="13387"/>
                  </a:lnTo>
                  <a:lnTo>
                    <a:pt x="14913" y="13324"/>
                  </a:lnTo>
                  <a:lnTo>
                    <a:pt x="8993" y="13199"/>
                  </a:lnTo>
                  <a:lnTo>
                    <a:pt x="5992" y="13173"/>
                  </a:lnTo>
                  <a:lnTo>
                    <a:pt x="5394" y="13173"/>
                  </a:lnTo>
                  <a:lnTo>
                    <a:pt x="4188" y="13235"/>
                  </a:lnTo>
                  <a:lnTo>
                    <a:pt x="2376" y="13387"/>
                  </a:lnTo>
                  <a:lnTo>
                    <a:pt x="1170" y="13521"/>
                  </a:lnTo>
                  <a:lnTo>
                    <a:pt x="1054" y="13539"/>
                  </a:lnTo>
                  <a:lnTo>
                    <a:pt x="804" y="13682"/>
                  </a:lnTo>
                  <a:lnTo>
                    <a:pt x="581" y="13896"/>
                  </a:lnTo>
                  <a:lnTo>
                    <a:pt x="411" y="14137"/>
                  </a:lnTo>
                  <a:lnTo>
                    <a:pt x="366" y="14253"/>
                  </a:lnTo>
                  <a:lnTo>
                    <a:pt x="223" y="14780"/>
                  </a:lnTo>
                  <a:lnTo>
                    <a:pt x="54" y="15878"/>
                  </a:lnTo>
                  <a:lnTo>
                    <a:pt x="36" y="16423"/>
                  </a:lnTo>
                  <a:lnTo>
                    <a:pt x="0" y="21138"/>
                  </a:lnTo>
                  <a:lnTo>
                    <a:pt x="9" y="25844"/>
                  </a:lnTo>
                  <a:lnTo>
                    <a:pt x="18" y="27023"/>
                  </a:lnTo>
                  <a:lnTo>
                    <a:pt x="72" y="28202"/>
                  </a:lnTo>
                  <a:lnTo>
                    <a:pt x="179" y="30086"/>
                  </a:lnTo>
                  <a:lnTo>
                    <a:pt x="393" y="33854"/>
                  </a:lnTo>
                  <a:lnTo>
                    <a:pt x="465" y="35748"/>
                  </a:lnTo>
                  <a:lnTo>
                    <a:pt x="518" y="38668"/>
                  </a:lnTo>
                  <a:lnTo>
                    <a:pt x="563" y="43061"/>
                  </a:lnTo>
                  <a:lnTo>
                    <a:pt x="616" y="45981"/>
                  </a:lnTo>
                  <a:lnTo>
                    <a:pt x="661" y="47446"/>
                  </a:lnTo>
                  <a:lnTo>
                    <a:pt x="822" y="50973"/>
                  </a:lnTo>
                  <a:lnTo>
                    <a:pt x="1241" y="58019"/>
                  </a:lnTo>
                  <a:lnTo>
                    <a:pt x="1447" y="61546"/>
                  </a:lnTo>
                  <a:lnTo>
                    <a:pt x="1509" y="62546"/>
                  </a:lnTo>
                  <a:lnTo>
                    <a:pt x="1617" y="63538"/>
                  </a:lnTo>
                  <a:lnTo>
                    <a:pt x="1643" y="63707"/>
                  </a:lnTo>
                  <a:lnTo>
                    <a:pt x="1777" y="64002"/>
                  </a:lnTo>
                  <a:lnTo>
                    <a:pt x="1992" y="64207"/>
                  </a:lnTo>
                  <a:lnTo>
                    <a:pt x="2286" y="64305"/>
                  </a:lnTo>
                  <a:lnTo>
                    <a:pt x="2474" y="64305"/>
                  </a:lnTo>
                  <a:lnTo>
                    <a:pt x="2563" y="64288"/>
                  </a:lnTo>
                  <a:lnTo>
                    <a:pt x="2706" y="64234"/>
                  </a:lnTo>
                  <a:lnTo>
                    <a:pt x="2840" y="64118"/>
                  </a:lnTo>
                  <a:lnTo>
                    <a:pt x="2929" y="63752"/>
                  </a:lnTo>
                  <a:lnTo>
                    <a:pt x="2920" y="63475"/>
                  </a:lnTo>
                  <a:lnTo>
                    <a:pt x="2840" y="59867"/>
                  </a:lnTo>
                  <a:lnTo>
                    <a:pt x="2733" y="56269"/>
                  </a:lnTo>
                  <a:lnTo>
                    <a:pt x="2385" y="48223"/>
                  </a:lnTo>
                  <a:lnTo>
                    <a:pt x="2054" y="40168"/>
                  </a:lnTo>
                  <a:lnTo>
                    <a:pt x="2009" y="37846"/>
                  </a:lnTo>
                  <a:lnTo>
                    <a:pt x="2001" y="34372"/>
                  </a:lnTo>
                  <a:lnTo>
                    <a:pt x="1929" y="32059"/>
                  </a:lnTo>
                  <a:lnTo>
                    <a:pt x="1849" y="30908"/>
                  </a:lnTo>
                  <a:lnTo>
                    <a:pt x="1697" y="29059"/>
                  </a:lnTo>
                  <a:lnTo>
                    <a:pt x="1545" y="26291"/>
                  </a:lnTo>
                  <a:lnTo>
                    <a:pt x="1527" y="24433"/>
                  </a:lnTo>
                  <a:lnTo>
                    <a:pt x="1554" y="23505"/>
                  </a:lnTo>
                  <a:lnTo>
                    <a:pt x="1590" y="21924"/>
                  </a:lnTo>
                  <a:lnTo>
                    <a:pt x="1554" y="18745"/>
                  </a:lnTo>
                  <a:lnTo>
                    <a:pt x="1545" y="17155"/>
                  </a:lnTo>
                  <a:lnTo>
                    <a:pt x="1536" y="15995"/>
                  </a:lnTo>
                  <a:lnTo>
                    <a:pt x="1545" y="14789"/>
                  </a:lnTo>
                  <a:lnTo>
                    <a:pt x="2251" y="14700"/>
                  </a:lnTo>
                  <a:lnTo>
                    <a:pt x="2813" y="14673"/>
                  </a:lnTo>
                  <a:lnTo>
                    <a:pt x="7019" y="14700"/>
                  </a:lnTo>
                  <a:lnTo>
                    <a:pt x="11234" y="14726"/>
                  </a:lnTo>
                  <a:lnTo>
                    <a:pt x="14878" y="14753"/>
                  </a:lnTo>
                  <a:lnTo>
                    <a:pt x="18521" y="14789"/>
                  </a:lnTo>
                  <a:lnTo>
                    <a:pt x="18753" y="14780"/>
                  </a:lnTo>
                  <a:lnTo>
                    <a:pt x="19119" y="14664"/>
                  </a:lnTo>
                  <a:lnTo>
                    <a:pt x="19351" y="14432"/>
                  </a:lnTo>
                  <a:lnTo>
                    <a:pt x="19476" y="14066"/>
                  </a:lnTo>
                  <a:lnTo>
                    <a:pt x="19494" y="13842"/>
                  </a:lnTo>
                  <a:lnTo>
                    <a:pt x="19521" y="13324"/>
                  </a:lnTo>
                  <a:lnTo>
                    <a:pt x="19610" y="12289"/>
                  </a:lnTo>
                  <a:lnTo>
                    <a:pt x="19691" y="11780"/>
                  </a:lnTo>
                  <a:lnTo>
                    <a:pt x="19834" y="11119"/>
                  </a:lnTo>
                  <a:lnTo>
                    <a:pt x="20209" y="9851"/>
                  </a:lnTo>
                  <a:lnTo>
                    <a:pt x="20700" y="8663"/>
                  </a:lnTo>
                  <a:lnTo>
                    <a:pt x="21307" y="7556"/>
                  </a:lnTo>
                  <a:lnTo>
                    <a:pt x="22030" y="6520"/>
                  </a:lnTo>
                  <a:lnTo>
                    <a:pt x="22861" y="5573"/>
                  </a:lnTo>
                  <a:lnTo>
                    <a:pt x="23807" y="4698"/>
                  </a:lnTo>
                  <a:lnTo>
                    <a:pt x="24861" y="3903"/>
                  </a:lnTo>
                  <a:lnTo>
                    <a:pt x="25433" y="3546"/>
                  </a:lnTo>
                  <a:lnTo>
                    <a:pt x="26031" y="3189"/>
                  </a:lnTo>
                  <a:lnTo>
                    <a:pt x="27281" y="2609"/>
                  </a:lnTo>
                  <a:lnTo>
                    <a:pt x="28558" y="2180"/>
                  </a:lnTo>
                  <a:lnTo>
                    <a:pt x="29862" y="1894"/>
                  </a:lnTo>
                  <a:lnTo>
                    <a:pt x="31166" y="1769"/>
                  </a:lnTo>
                  <a:lnTo>
                    <a:pt x="32461" y="1778"/>
                  </a:lnTo>
                  <a:lnTo>
                    <a:pt x="33747" y="1948"/>
                  </a:lnTo>
                  <a:lnTo>
                    <a:pt x="34997" y="2251"/>
                  </a:lnTo>
                  <a:lnTo>
                    <a:pt x="36202" y="2707"/>
                  </a:lnTo>
                  <a:lnTo>
                    <a:pt x="37345" y="3305"/>
                  </a:lnTo>
                  <a:lnTo>
                    <a:pt x="38417" y="4037"/>
                  </a:lnTo>
                  <a:lnTo>
                    <a:pt x="39167" y="4689"/>
                  </a:lnTo>
                  <a:lnTo>
                    <a:pt x="39640" y="5171"/>
                  </a:lnTo>
                  <a:lnTo>
                    <a:pt x="40087" y="5680"/>
                  </a:lnTo>
                  <a:lnTo>
                    <a:pt x="40507" y="6225"/>
                  </a:lnTo>
                  <a:lnTo>
                    <a:pt x="40899" y="6806"/>
                  </a:lnTo>
                  <a:lnTo>
                    <a:pt x="41257" y="7413"/>
                  </a:lnTo>
                  <a:lnTo>
                    <a:pt x="41587" y="8065"/>
                  </a:lnTo>
                  <a:lnTo>
                    <a:pt x="41882" y="8752"/>
                  </a:lnTo>
                  <a:lnTo>
                    <a:pt x="42141" y="9467"/>
                  </a:lnTo>
                  <a:lnTo>
                    <a:pt x="42364" y="10217"/>
                  </a:lnTo>
                  <a:lnTo>
                    <a:pt x="42462" y="10610"/>
                  </a:lnTo>
                  <a:lnTo>
                    <a:pt x="42677" y="11512"/>
                  </a:lnTo>
                  <a:lnTo>
                    <a:pt x="43114" y="13316"/>
                  </a:lnTo>
                  <a:lnTo>
                    <a:pt x="43355" y="14691"/>
                  </a:lnTo>
                  <a:lnTo>
                    <a:pt x="43453" y="15619"/>
                  </a:lnTo>
                  <a:lnTo>
                    <a:pt x="43471" y="16557"/>
                  </a:lnTo>
                  <a:lnTo>
                    <a:pt x="43391" y="17504"/>
                  </a:lnTo>
                  <a:lnTo>
                    <a:pt x="43302" y="17977"/>
                  </a:lnTo>
                  <a:lnTo>
                    <a:pt x="43284" y="18111"/>
                  </a:lnTo>
                  <a:lnTo>
                    <a:pt x="43275" y="18334"/>
                  </a:lnTo>
                  <a:lnTo>
                    <a:pt x="43319" y="18522"/>
                  </a:lnTo>
                  <a:lnTo>
                    <a:pt x="43409" y="18665"/>
                  </a:lnTo>
                  <a:lnTo>
                    <a:pt x="43534" y="18781"/>
                  </a:lnTo>
                  <a:lnTo>
                    <a:pt x="43703" y="18861"/>
                  </a:lnTo>
                  <a:lnTo>
                    <a:pt x="44025" y="18924"/>
                  </a:lnTo>
                  <a:lnTo>
                    <a:pt x="44293" y="18915"/>
                  </a:lnTo>
                  <a:lnTo>
                    <a:pt x="47677" y="18790"/>
                  </a:lnTo>
                  <a:lnTo>
                    <a:pt x="52767" y="18602"/>
                  </a:lnTo>
                  <a:lnTo>
                    <a:pt x="56152" y="18441"/>
                  </a:lnTo>
                  <a:lnTo>
                    <a:pt x="57840" y="18334"/>
                  </a:lnTo>
                  <a:lnTo>
                    <a:pt x="59143" y="18245"/>
                  </a:lnTo>
                  <a:lnTo>
                    <a:pt x="61724" y="17986"/>
                  </a:lnTo>
                  <a:lnTo>
                    <a:pt x="65609" y="17530"/>
                  </a:lnTo>
                  <a:lnTo>
                    <a:pt x="68189" y="17218"/>
                  </a:lnTo>
                  <a:lnTo>
                    <a:pt x="69154" y="17084"/>
                  </a:lnTo>
                  <a:lnTo>
                    <a:pt x="70243" y="16905"/>
                  </a:lnTo>
                  <a:lnTo>
                    <a:pt x="70029" y="25826"/>
                  </a:lnTo>
                  <a:lnTo>
                    <a:pt x="69824" y="34515"/>
                  </a:lnTo>
                  <a:lnTo>
                    <a:pt x="69127" y="34256"/>
                  </a:lnTo>
                  <a:lnTo>
                    <a:pt x="68064" y="33854"/>
                  </a:lnTo>
                  <a:lnTo>
                    <a:pt x="67350" y="33640"/>
                  </a:lnTo>
                  <a:lnTo>
                    <a:pt x="66984" y="33560"/>
                  </a:lnTo>
                  <a:lnTo>
                    <a:pt x="66716" y="33506"/>
                  </a:lnTo>
                  <a:lnTo>
                    <a:pt x="66162" y="33444"/>
                  </a:lnTo>
                  <a:lnTo>
                    <a:pt x="65323" y="33426"/>
                  </a:lnTo>
                  <a:lnTo>
                    <a:pt x="64198" y="33551"/>
                  </a:lnTo>
                  <a:lnTo>
                    <a:pt x="63099" y="33837"/>
                  </a:lnTo>
                  <a:lnTo>
                    <a:pt x="62072" y="34265"/>
                  </a:lnTo>
                  <a:lnTo>
                    <a:pt x="61358" y="34676"/>
                  </a:lnTo>
                  <a:lnTo>
                    <a:pt x="60920" y="34988"/>
                  </a:lnTo>
                  <a:lnTo>
                    <a:pt x="60510" y="35328"/>
                  </a:lnTo>
                  <a:lnTo>
                    <a:pt x="60144" y="35694"/>
                  </a:lnTo>
                  <a:lnTo>
                    <a:pt x="59822" y="36087"/>
                  </a:lnTo>
                  <a:lnTo>
                    <a:pt x="59545" y="36507"/>
                  </a:lnTo>
                  <a:lnTo>
                    <a:pt x="59429" y="36730"/>
                  </a:lnTo>
                  <a:lnTo>
                    <a:pt x="59206" y="37176"/>
                  </a:lnTo>
                  <a:lnTo>
                    <a:pt x="58813" y="38087"/>
                  </a:lnTo>
                  <a:lnTo>
                    <a:pt x="58500" y="39007"/>
                  </a:lnTo>
                  <a:lnTo>
                    <a:pt x="58277" y="39945"/>
                  </a:lnTo>
                  <a:lnTo>
                    <a:pt x="58143" y="40891"/>
                  </a:lnTo>
                  <a:lnTo>
                    <a:pt x="58125" y="41856"/>
                  </a:lnTo>
                  <a:lnTo>
                    <a:pt x="58233" y="42829"/>
                  </a:lnTo>
                  <a:lnTo>
                    <a:pt x="58474" y="43802"/>
                  </a:lnTo>
                  <a:lnTo>
                    <a:pt x="58652" y="44302"/>
                  </a:lnTo>
                  <a:lnTo>
                    <a:pt x="58849" y="44776"/>
                  </a:lnTo>
                  <a:lnTo>
                    <a:pt x="59295" y="45678"/>
                  </a:lnTo>
                  <a:lnTo>
                    <a:pt x="59804" y="46508"/>
                  </a:lnTo>
                  <a:lnTo>
                    <a:pt x="60403" y="47258"/>
                  </a:lnTo>
                  <a:lnTo>
                    <a:pt x="61081" y="47901"/>
                  </a:lnTo>
                  <a:lnTo>
                    <a:pt x="61849" y="48446"/>
                  </a:lnTo>
                  <a:lnTo>
                    <a:pt x="62724" y="48866"/>
                  </a:lnTo>
                  <a:lnTo>
                    <a:pt x="63698" y="49151"/>
                  </a:lnTo>
                  <a:lnTo>
                    <a:pt x="64233" y="49232"/>
                  </a:lnTo>
                  <a:lnTo>
                    <a:pt x="64876" y="49312"/>
                  </a:lnTo>
                  <a:lnTo>
                    <a:pt x="66171" y="49437"/>
                  </a:lnTo>
                  <a:lnTo>
                    <a:pt x="67136" y="49437"/>
                  </a:lnTo>
                  <a:lnTo>
                    <a:pt x="67779" y="49375"/>
                  </a:lnTo>
                  <a:lnTo>
                    <a:pt x="68422" y="49241"/>
                  </a:lnTo>
                  <a:lnTo>
                    <a:pt x="69047" y="49035"/>
                  </a:lnTo>
                  <a:lnTo>
                    <a:pt x="69359" y="48883"/>
                  </a:lnTo>
                  <a:lnTo>
                    <a:pt x="69449" y="48883"/>
                  </a:lnTo>
                  <a:lnTo>
                    <a:pt x="69708" y="48928"/>
                  </a:lnTo>
                  <a:lnTo>
                    <a:pt x="69699" y="52241"/>
                  </a:lnTo>
                  <a:lnTo>
                    <a:pt x="69708" y="55554"/>
                  </a:lnTo>
                  <a:lnTo>
                    <a:pt x="69770" y="58885"/>
                  </a:lnTo>
                  <a:lnTo>
                    <a:pt x="69841" y="62171"/>
                  </a:lnTo>
                  <a:lnTo>
                    <a:pt x="68520" y="62162"/>
                  </a:lnTo>
                  <a:lnTo>
                    <a:pt x="67064" y="62180"/>
                  </a:lnTo>
                  <a:lnTo>
                    <a:pt x="64135" y="62234"/>
                  </a:lnTo>
                  <a:lnTo>
                    <a:pt x="58286" y="62368"/>
                  </a:lnTo>
                  <a:lnTo>
                    <a:pt x="55357" y="62466"/>
                  </a:lnTo>
                  <a:lnTo>
                    <a:pt x="52866" y="62573"/>
                  </a:lnTo>
                  <a:lnTo>
                    <a:pt x="47874" y="62886"/>
                  </a:lnTo>
                  <a:lnTo>
                    <a:pt x="45382" y="63046"/>
                  </a:lnTo>
                  <a:lnTo>
                    <a:pt x="45105" y="63073"/>
                  </a:lnTo>
                  <a:lnTo>
                    <a:pt x="44757" y="63198"/>
                  </a:lnTo>
                  <a:lnTo>
                    <a:pt x="44561" y="63314"/>
                  </a:lnTo>
                  <a:lnTo>
                    <a:pt x="44329" y="63564"/>
                  </a:lnTo>
                  <a:lnTo>
                    <a:pt x="44105" y="64011"/>
                  </a:lnTo>
                  <a:lnTo>
                    <a:pt x="44043" y="64288"/>
                  </a:lnTo>
                  <a:lnTo>
                    <a:pt x="43721" y="65815"/>
                  </a:lnTo>
                  <a:lnTo>
                    <a:pt x="43078" y="68878"/>
                  </a:lnTo>
                  <a:lnTo>
                    <a:pt x="42712" y="70396"/>
                  </a:lnTo>
                  <a:lnTo>
                    <a:pt x="42632" y="70717"/>
                  </a:lnTo>
                  <a:lnTo>
                    <a:pt x="42435" y="71351"/>
                  </a:lnTo>
                  <a:lnTo>
                    <a:pt x="42185" y="71967"/>
                  </a:lnTo>
                  <a:lnTo>
                    <a:pt x="41873" y="72530"/>
                  </a:lnTo>
                  <a:lnTo>
                    <a:pt x="41676" y="72780"/>
                  </a:lnTo>
                  <a:lnTo>
                    <a:pt x="41444" y="73048"/>
                  </a:lnTo>
                  <a:lnTo>
                    <a:pt x="40962" y="73548"/>
                  </a:lnTo>
                  <a:lnTo>
                    <a:pt x="40435" y="73994"/>
                  </a:lnTo>
                  <a:lnTo>
                    <a:pt x="39873" y="74396"/>
                  </a:lnTo>
                  <a:lnTo>
                    <a:pt x="39283" y="74754"/>
                  </a:lnTo>
                  <a:lnTo>
                    <a:pt x="38667" y="75057"/>
                  </a:lnTo>
                  <a:lnTo>
                    <a:pt x="38015" y="75307"/>
                  </a:lnTo>
                  <a:lnTo>
                    <a:pt x="37336" y="75513"/>
                  </a:lnTo>
                  <a:lnTo>
                    <a:pt x="36988" y="75593"/>
                  </a:lnTo>
                  <a:lnTo>
                    <a:pt x="35765" y="75825"/>
                  </a:lnTo>
                  <a:lnTo>
                    <a:pt x="34532" y="76022"/>
                  </a:lnTo>
                  <a:lnTo>
                    <a:pt x="34095" y="76093"/>
                  </a:lnTo>
                  <a:lnTo>
                    <a:pt x="33246" y="76147"/>
                  </a:lnTo>
                  <a:lnTo>
                    <a:pt x="32425" y="76093"/>
                  </a:lnTo>
                  <a:lnTo>
                    <a:pt x="31630" y="75950"/>
                  </a:lnTo>
                  <a:lnTo>
                    <a:pt x="30862" y="75718"/>
                  </a:lnTo>
                  <a:lnTo>
                    <a:pt x="30112" y="75396"/>
                  </a:lnTo>
                  <a:lnTo>
                    <a:pt x="29389" y="75004"/>
                  </a:lnTo>
                  <a:lnTo>
                    <a:pt x="28692" y="74539"/>
                  </a:lnTo>
                  <a:lnTo>
                    <a:pt x="28353" y="74280"/>
                  </a:lnTo>
                  <a:lnTo>
                    <a:pt x="28165" y="74119"/>
                  </a:lnTo>
                  <a:lnTo>
                    <a:pt x="27826" y="73744"/>
                  </a:lnTo>
                  <a:lnTo>
                    <a:pt x="27397" y="73084"/>
                  </a:lnTo>
                  <a:lnTo>
                    <a:pt x="27174" y="72619"/>
                  </a:lnTo>
                  <a:lnTo>
                    <a:pt x="27004" y="72244"/>
                  </a:lnTo>
                  <a:lnTo>
                    <a:pt x="26763" y="71485"/>
                  </a:lnTo>
                  <a:lnTo>
                    <a:pt x="26629" y="70726"/>
                  </a:lnTo>
                  <a:lnTo>
                    <a:pt x="26603" y="69985"/>
                  </a:lnTo>
                  <a:lnTo>
                    <a:pt x="26674" y="69244"/>
                  </a:lnTo>
                  <a:lnTo>
                    <a:pt x="26844" y="68503"/>
                  </a:lnTo>
                  <a:lnTo>
                    <a:pt x="27085" y="67779"/>
                  </a:lnTo>
                  <a:lnTo>
                    <a:pt x="27415" y="67047"/>
                  </a:lnTo>
                  <a:lnTo>
                    <a:pt x="27612" y="66690"/>
                  </a:lnTo>
                  <a:lnTo>
                    <a:pt x="27737" y="66440"/>
                  </a:lnTo>
                  <a:lnTo>
                    <a:pt x="27915" y="65984"/>
                  </a:lnTo>
                  <a:lnTo>
                    <a:pt x="27996" y="65591"/>
                  </a:lnTo>
                  <a:lnTo>
                    <a:pt x="27960" y="65252"/>
                  </a:lnTo>
                  <a:lnTo>
                    <a:pt x="27817" y="64975"/>
                  </a:lnTo>
                  <a:lnTo>
                    <a:pt x="27576" y="64752"/>
                  </a:lnTo>
                  <a:lnTo>
                    <a:pt x="27219" y="64582"/>
                  </a:lnTo>
                  <a:lnTo>
                    <a:pt x="26754" y="64466"/>
                  </a:lnTo>
                  <a:lnTo>
                    <a:pt x="26486" y="64439"/>
                  </a:lnTo>
                  <a:lnTo>
                    <a:pt x="21468" y="64002"/>
                  </a:lnTo>
                  <a:lnTo>
                    <a:pt x="16458" y="63600"/>
                  </a:lnTo>
                  <a:lnTo>
                    <a:pt x="11127" y="63127"/>
                  </a:lnTo>
                  <a:lnTo>
                    <a:pt x="5805" y="62627"/>
                  </a:lnTo>
                  <a:lnTo>
                    <a:pt x="5635" y="62618"/>
                  </a:lnTo>
                  <a:lnTo>
                    <a:pt x="5340" y="62653"/>
                  </a:lnTo>
                  <a:lnTo>
                    <a:pt x="5081" y="62770"/>
                  </a:lnTo>
                  <a:lnTo>
                    <a:pt x="4903" y="62993"/>
                  </a:lnTo>
                  <a:lnTo>
                    <a:pt x="4840" y="63162"/>
                  </a:lnTo>
                  <a:lnTo>
                    <a:pt x="4796" y="63350"/>
                  </a:lnTo>
                  <a:lnTo>
                    <a:pt x="4840" y="63654"/>
                  </a:lnTo>
                  <a:lnTo>
                    <a:pt x="5010" y="63895"/>
                  </a:lnTo>
                  <a:lnTo>
                    <a:pt x="5269" y="64082"/>
                  </a:lnTo>
                  <a:lnTo>
                    <a:pt x="5430" y="64154"/>
                  </a:lnTo>
                  <a:lnTo>
                    <a:pt x="5698" y="64243"/>
                  </a:lnTo>
                  <a:lnTo>
                    <a:pt x="5983" y="64297"/>
                  </a:lnTo>
                  <a:lnTo>
                    <a:pt x="8243" y="64627"/>
                  </a:lnTo>
                  <a:lnTo>
                    <a:pt x="10502" y="64904"/>
                  </a:lnTo>
                  <a:lnTo>
                    <a:pt x="13208" y="65136"/>
                  </a:lnTo>
                  <a:lnTo>
                    <a:pt x="15913" y="65341"/>
                  </a:lnTo>
                  <a:lnTo>
                    <a:pt x="18539" y="65574"/>
                  </a:lnTo>
                  <a:lnTo>
                    <a:pt x="21164" y="65815"/>
                  </a:lnTo>
                  <a:lnTo>
                    <a:pt x="23432" y="66011"/>
                  </a:lnTo>
                  <a:lnTo>
                    <a:pt x="25808" y="66216"/>
                  </a:lnTo>
                  <a:lnTo>
                    <a:pt x="25656" y="66502"/>
                  </a:lnTo>
                  <a:lnTo>
                    <a:pt x="25415" y="67074"/>
                  </a:lnTo>
                  <a:lnTo>
                    <a:pt x="25227" y="67645"/>
                  </a:lnTo>
                  <a:lnTo>
                    <a:pt x="25102" y="68217"/>
                  </a:lnTo>
                  <a:lnTo>
                    <a:pt x="24995" y="69083"/>
                  </a:lnTo>
                  <a:lnTo>
                    <a:pt x="24986" y="70262"/>
                  </a:lnTo>
                  <a:lnTo>
                    <a:pt x="25031" y="70851"/>
                  </a:lnTo>
                  <a:lnTo>
                    <a:pt x="25084" y="71396"/>
                  </a:lnTo>
                  <a:lnTo>
                    <a:pt x="25326" y="72423"/>
                  </a:lnTo>
                  <a:lnTo>
                    <a:pt x="25701" y="73387"/>
                  </a:lnTo>
                  <a:lnTo>
                    <a:pt x="26210" y="74280"/>
                  </a:lnTo>
                  <a:lnTo>
                    <a:pt x="26844" y="75084"/>
                  </a:lnTo>
                  <a:lnTo>
                    <a:pt x="27585" y="75780"/>
                  </a:lnTo>
                  <a:lnTo>
                    <a:pt x="28433" y="76379"/>
                  </a:lnTo>
                  <a:lnTo>
                    <a:pt x="29380" y="76843"/>
                  </a:lnTo>
                  <a:lnTo>
                    <a:pt x="29889" y="77022"/>
                  </a:lnTo>
                  <a:lnTo>
                    <a:pt x="30567" y="77218"/>
                  </a:lnTo>
                  <a:lnTo>
                    <a:pt x="31925" y="77495"/>
                  </a:lnTo>
                  <a:lnTo>
                    <a:pt x="33291" y="77602"/>
                  </a:lnTo>
                  <a:lnTo>
                    <a:pt x="34675" y="77566"/>
                  </a:lnTo>
                  <a:lnTo>
                    <a:pt x="35381" y="77486"/>
                  </a:lnTo>
                  <a:lnTo>
                    <a:pt x="35863" y="77424"/>
                  </a:lnTo>
                  <a:lnTo>
                    <a:pt x="36801" y="77245"/>
                  </a:lnTo>
                  <a:lnTo>
                    <a:pt x="37711" y="77022"/>
                  </a:lnTo>
                  <a:lnTo>
                    <a:pt x="38604" y="76736"/>
                  </a:lnTo>
                  <a:lnTo>
                    <a:pt x="39462" y="76388"/>
                  </a:lnTo>
                  <a:lnTo>
                    <a:pt x="40292" y="75977"/>
                  </a:lnTo>
                  <a:lnTo>
                    <a:pt x="41096" y="75486"/>
                  </a:lnTo>
                  <a:lnTo>
                    <a:pt x="41864" y="74923"/>
                  </a:lnTo>
                  <a:lnTo>
                    <a:pt x="42239" y="74611"/>
                  </a:lnTo>
                  <a:lnTo>
                    <a:pt x="42569" y="74316"/>
                  </a:lnTo>
                  <a:lnTo>
                    <a:pt x="43159" y="73691"/>
                  </a:lnTo>
                  <a:lnTo>
                    <a:pt x="43659" y="73012"/>
                  </a:lnTo>
                  <a:lnTo>
                    <a:pt x="43945" y="72450"/>
                  </a:lnTo>
                  <a:lnTo>
                    <a:pt x="44096" y="72048"/>
                  </a:lnTo>
                  <a:lnTo>
                    <a:pt x="44159" y="71833"/>
                  </a:lnTo>
                  <a:lnTo>
                    <a:pt x="44570" y="70235"/>
                  </a:lnTo>
                  <a:lnTo>
                    <a:pt x="45347" y="67020"/>
                  </a:lnTo>
                  <a:lnTo>
                    <a:pt x="45704" y="65404"/>
                  </a:lnTo>
                  <a:lnTo>
                    <a:pt x="45748" y="65234"/>
                  </a:lnTo>
                  <a:lnTo>
                    <a:pt x="45847" y="64966"/>
                  </a:lnTo>
                  <a:lnTo>
                    <a:pt x="45998" y="64797"/>
                  </a:lnTo>
                  <a:lnTo>
                    <a:pt x="46249" y="64698"/>
                  </a:lnTo>
                  <a:lnTo>
                    <a:pt x="46427" y="64681"/>
                  </a:lnTo>
                  <a:lnTo>
                    <a:pt x="49151" y="64484"/>
                  </a:lnTo>
                  <a:lnTo>
                    <a:pt x="53232" y="64172"/>
                  </a:lnTo>
                  <a:lnTo>
                    <a:pt x="55955" y="64002"/>
                  </a:lnTo>
                  <a:lnTo>
                    <a:pt x="57313" y="63930"/>
                  </a:lnTo>
                  <a:lnTo>
                    <a:pt x="60653" y="63814"/>
                  </a:lnTo>
                  <a:lnTo>
                    <a:pt x="67332" y="63689"/>
                  </a:lnTo>
                  <a:lnTo>
                    <a:pt x="70663" y="63627"/>
                  </a:lnTo>
                  <a:lnTo>
                    <a:pt x="70797" y="63618"/>
                  </a:lnTo>
                  <a:lnTo>
                    <a:pt x="71038" y="63573"/>
                  </a:lnTo>
                  <a:lnTo>
                    <a:pt x="71226" y="63493"/>
                  </a:lnTo>
                  <a:lnTo>
                    <a:pt x="71377" y="63368"/>
                  </a:lnTo>
                  <a:lnTo>
                    <a:pt x="71476" y="63225"/>
                  </a:lnTo>
                  <a:lnTo>
                    <a:pt x="71529" y="63046"/>
                  </a:lnTo>
                  <a:lnTo>
                    <a:pt x="71538" y="62841"/>
                  </a:lnTo>
                  <a:lnTo>
                    <a:pt x="71494" y="62609"/>
                  </a:lnTo>
                  <a:lnTo>
                    <a:pt x="71458" y="62484"/>
                  </a:lnTo>
                  <a:lnTo>
                    <a:pt x="71413" y="62314"/>
                  </a:lnTo>
                  <a:lnTo>
                    <a:pt x="71413" y="62144"/>
                  </a:lnTo>
                  <a:lnTo>
                    <a:pt x="71485" y="61117"/>
                  </a:lnTo>
                  <a:lnTo>
                    <a:pt x="71502" y="60099"/>
                  </a:lnTo>
                  <a:lnTo>
                    <a:pt x="71288" y="54572"/>
                  </a:lnTo>
                  <a:lnTo>
                    <a:pt x="71074" y="49053"/>
                  </a:lnTo>
                  <a:lnTo>
                    <a:pt x="71083" y="48223"/>
                  </a:lnTo>
                  <a:lnTo>
                    <a:pt x="71136" y="47392"/>
                  </a:lnTo>
                  <a:lnTo>
                    <a:pt x="71136" y="47223"/>
                  </a:lnTo>
                  <a:lnTo>
                    <a:pt x="71065" y="46946"/>
                  </a:lnTo>
                  <a:lnTo>
                    <a:pt x="70904" y="46740"/>
                  </a:lnTo>
                  <a:lnTo>
                    <a:pt x="70654" y="46633"/>
                  </a:lnTo>
                  <a:lnTo>
                    <a:pt x="70493" y="46624"/>
                  </a:lnTo>
                  <a:lnTo>
                    <a:pt x="70234" y="46633"/>
                  </a:lnTo>
                  <a:lnTo>
                    <a:pt x="69708" y="46749"/>
                  </a:lnTo>
                  <a:lnTo>
                    <a:pt x="69475" y="46865"/>
                  </a:lnTo>
                  <a:lnTo>
                    <a:pt x="69145" y="47053"/>
                  </a:lnTo>
                  <a:lnTo>
                    <a:pt x="68457" y="47339"/>
                  </a:lnTo>
                  <a:lnTo>
                    <a:pt x="67761" y="47517"/>
                  </a:lnTo>
                  <a:lnTo>
                    <a:pt x="67064" y="47615"/>
                  </a:lnTo>
                  <a:lnTo>
                    <a:pt x="65993" y="47651"/>
                  </a:lnTo>
                  <a:lnTo>
                    <a:pt x="64564" y="47562"/>
                  </a:lnTo>
                  <a:lnTo>
                    <a:pt x="63841" y="47508"/>
                  </a:lnTo>
                  <a:lnTo>
                    <a:pt x="63716" y="47490"/>
                  </a:lnTo>
                  <a:lnTo>
                    <a:pt x="63474" y="47410"/>
                  </a:lnTo>
                  <a:lnTo>
                    <a:pt x="63108" y="47223"/>
                  </a:lnTo>
                  <a:lnTo>
                    <a:pt x="62894" y="47062"/>
                  </a:lnTo>
                  <a:lnTo>
                    <a:pt x="62394" y="46678"/>
                  </a:lnTo>
                  <a:lnTo>
                    <a:pt x="61537" y="45865"/>
                  </a:lnTo>
                  <a:lnTo>
                    <a:pt x="60992" y="45222"/>
                  </a:lnTo>
                  <a:lnTo>
                    <a:pt x="60679" y="44776"/>
                  </a:lnTo>
                  <a:lnTo>
                    <a:pt x="60411" y="44311"/>
                  </a:lnTo>
                  <a:lnTo>
                    <a:pt x="60188" y="43829"/>
                  </a:lnTo>
                  <a:lnTo>
                    <a:pt x="60001" y="43338"/>
                  </a:lnTo>
                  <a:lnTo>
                    <a:pt x="59858" y="42829"/>
                  </a:lnTo>
                  <a:lnTo>
                    <a:pt x="59760" y="42302"/>
                  </a:lnTo>
                  <a:lnTo>
                    <a:pt x="59715" y="41757"/>
                  </a:lnTo>
                  <a:lnTo>
                    <a:pt x="59706" y="41195"/>
                  </a:lnTo>
                  <a:lnTo>
                    <a:pt x="59751" y="40614"/>
                  </a:lnTo>
                  <a:lnTo>
                    <a:pt x="59840" y="40016"/>
                  </a:lnTo>
                  <a:lnTo>
                    <a:pt x="59974" y="39400"/>
                  </a:lnTo>
                  <a:lnTo>
                    <a:pt x="60063" y="39087"/>
                  </a:lnTo>
                  <a:lnTo>
                    <a:pt x="60135" y="38855"/>
                  </a:lnTo>
                  <a:lnTo>
                    <a:pt x="60322" y="38409"/>
                  </a:lnTo>
                  <a:lnTo>
                    <a:pt x="60545" y="37971"/>
                  </a:lnTo>
                  <a:lnTo>
                    <a:pt x="60813" y="37560"/>
                  </a:lnTo>
                  <a:lnTo>
                    <a:pt x="61269" y="36989"/>
                  </a:lnTo>
                  <a:lnTo>
                    <a:pt x="62001" y="36319"/>
                  </a:lnTo>
                  <a:lnTo>
                    <a:pt x="62831" y="35774"/>
                  </a:lnTo>
                  <a:lnTo>
                    <a:pt x="63501" y="35462"/>
                  </a:lnTo>
                  <a:lnTo>
                    <a:pt x="63966" y="35301"/>
                  </a:lnTo>
                  <a:lnTo>
                    <a:pt x="64439" y="35185"/>
                  </a:lnTo>
                  <a:lnTo>
                    <a:pt x="64921" y="35105"/>
                  </a:lnTo>
                  <a:lnTo>
                    <a:pt x="65412" y="35078"/>
                  </a:lnTo>
                  <a:lnTo>
                    <a:pt x="65894" y="35096"/>
                  </a:lnTo>
                  <a:lnTo>
                    <a:pt x="66136" y="35131"/>
                  </a:lnTo>
                  <a:lnTo>
                    <a:pt x="66680" y="35221"/>
                  </a:lnTo>
                  <a:lnTo>
                    <a:pt x="67707" y="35497"/>
                  </a:lnTo>
                  <a:lnTo>
                    <a:pt x="68422" y="35801"/>
                  </a:lnTo>
                  <a:lnTo>
                    <a:pt x="68877" y="36060"/>
                  </a:lnTo>
                  <a:lnTo>
                    <a:pt x="69315" y="36364"/>
                  </a:lnTo>
                  <a:lnTo>
                    <a:pt x="69725" y="36721"/>
                  </a:lnTo>
                  <a:lnTo>
                    <a:pt x="69922" y="36917"/>
                  </a:lnTo>
                  <a:lnTo>
                    <a:pt x="70011" y="36998"/>
                  </a:lnTo>
                  <a:lnTo>
                    <a:pt x="70261" y="37132"/>
                  </a:lnTo>
                  <a:lnTo>
                    <a:pt x="70547" y="37203"/>
                  </a:lnTo>
                  <a:lnTo>
                    <a:pt x="70815" y="37203"/>
                  </a:lnTo>
                  <a:lnTo>
                    <a:pt x="70922" y="37167"/>
                  </a:lnTo>
                  <a:lnTo>
                    <a:pt x="71020" y="37123"/>
                  </a:lnTo>
                  <a:lnTo>
                    <a:pt x="71172" y="36926"/>
                  </a:lnTo>
                  <a:lnTo>
                    <a:pt x="71360" y="36542"/>
                  </a:lnTo>
                  <a:lnTo>
                    <a:pt x="71476" y="36283"/>
                  </a:lnTo>
                  <a:lnTo>
                    <a:pt x="71502" y="36123"/>
                  </a:lnTo>
                  <a:lnTo>
                    <a:pt x="71485" y="35935"/>
                  </a:lnTo>
                  <a:lnTo>
                    <a:pt x="71690" y="28407"/>
                  </a:lnTo>
                  <a:lnTo>
                    <a:pt x="71860" y="20879"/>
                  </a:lnTo>
                  <a:lnTo>
                    <a:pt x="71860" y="20299"/>
                  </a:lnTo>
                  <a:lnTo>
                    <a:pt x="71833" y="19147"/>
                  </a:lnTo>
                  <a:lnTo>
                    <a:pt x="71726" y="17405"/>
                  </a:lnTo>
                  <a:lnTo>
                    <a:pt x="71654" y="16253"/>
                  </a:lnTo>
                  <a:lnTo>
                    <a:pt x="71627" y="16012"/>
                  </a:lnTo>
                  <a:lnTo>
                    <a:pt x="71520" y="15736"/>
                  </a:lnTo>
                  <a:lnTo>
                    <a:pt x="71413" y="15584"/>
                  </a:lnTo>
                  <a:lnTo>
                    <a:pt x="71279" y="15468"/>
                  </a:lnTo>
                  <a:lnTo>
                    <a:pt x="71110" y="15378"/>
                  </a:lnTo>
                  <a:lnTo>
                    <a:pt x="70806" y="15325"/>
                  </a:lnTo>
                  <a:lnTo>
                    <a:pt x="70556" y="15334"/>
                  </a:lnTo>
                  <a:lnTo>
                    <a:pt x="69038" y="15521"/>
                  </a:lnTo>
                  <a:lnTo>
                    <a:pt x="67511" y="15700"/>
                  </a:lnTo>
                  <a:lnTo>
                    <a:pt x="65234" y="15986"/>
                  </a:lnTo>
                  <a:lnTo>
                    <a:pt x="61805" y="16414"/>
                  </a:lnTo>
                  <a:lnTo>
                    <a:pt x="59518" y="16646"/>
                  </a:lnTo>
                  <a:lnTo>
                    <a:pt x="58375" y="16736"/>
                  </a:lnTo>
                  <a:lnTo>
                    <a:pt x="56956" y="16825"/>
                  </a:lnTo>
                  <a:lnTo>
                    <a:pt x="54098" y="16959"/>
                  </a:lnTo>
                  <a:lnTo>
                    <a:pt x="49820" y="17102"/>
                  </a:lnTo>
                  <a:lnTo>
                    <a:pt x="46963" y="17200"/>
                  </a:lnTo>
                  <a:lnTo>
                    <a:pt x="45981" y="17280"/>
                  </a:lnTo>
                  <a:lnTo>
                    <a:pt x="44963" y="17388"/>
                  </a:lnTo>
                  <a:lnTo>
                    <a:pt x="44936" y="17111"/>
                  </a:lnTo>
                  <a:lnTo>
                    <a:pt x="44918" y="16905"/>
                  </a:lnTo>
                  <a:lnTo>
                    <a:pt x="44846" y="15673"/>
                  </a:lnTo>
                  <a:lnTo>
                    <a:pt x="44677" y="13833"/>
                  </a:lnTo>
                  <a:lnTo>
                    <a:pt x="44516" y="12619"/>
                  </a:lnTo>
                  <a:lnTo>
                    <a:pt x="44311" y="11405"/>
                  </a:lnTo>
                  <a:lnTo>
                    <a:pt x="44043" y="10208"/>
                  </a:lnTo>
                  <a:lnTo>
                    <a:pt x="43712" y="9020"/>
                  </a:lnTo>
                  <a:lnTo>
                    <a:pt x="43311" y="7833"/>
                  </a:lnTo>
                  <a:lnTo>
                    <a:pt x="43069" y="7252"/>
                  </a:lnTo>
                  <a:lnTo>
                    <a:pt x="42891" y="6841"/>
                  </a:lnTo>
                  <a:lnTo>
                    <a:pt x="42498" y="6055"/>
                  </a:lnTo>
                  <a:lnTo>
                    <a:pt x="42078" y="5332"/>
                  </a:lnTo>
                  <a:lnTo>
                    <a:pt x="41614" y="4653"/>
                  </a:lnTo>
                  <a:lnTo>
                    <a:pt x="41114" y="4028"/>
                  </a:lnTo>
                  <a:lnTo>
                    <a:pt x="40587" y="3457"/>
                  </a:lnTo>
                  <a:lnTo>
                    <a:pt x="40024" y="2921"/>
                  </a:lnTo>
                  <a:lnTo>
                    <a:pt x="39426" y="2448"/>
                  </a:lnTo>
                  <a:lnTo>
                    <a:pt x="38801" y="2010"/>
                  </a:lnTo>
                  <a:lnTo>
                    <a:pt x="38149" y="1617"/>
                  </a:lnTo>
                  <a:lnTo>
                    <a:pt x="37461" y="1269"/>
                  </a:lnTo>
                  <a:lnTo>
                    <a:pt x="36747" y="965"/>
                  </a:lnTo>
                  <a:lnTo>
                    <a:pt x="36006" y="706"/>
                  </a:lnTo>
                  <a:lnTo>
                    <a:pt x="35229" y="483"/>
                  </a:lnTo>
                  <a:lnTo>
                    <a:pt x="34032" y="215"/>
                  </a:lnTo>
                  <a:lnTo>
                    <a:pt x="33193" y="99"/>
                  </a:lnTo>
                  <a:lnTo>
                    <a:pt x="32800" y="55"/>
                  </a:lnTo>
                  <a:lnTo>
                    <a:pt x="32032"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869" name="Google Shape;869;p30"/>
            <p:cNvSpPr/>
            <p:nvPr/>
          </p:nvSpPr>
          <p:spPr>
            <a:xfrm>
              <a:off x="3563645" y="1644485"/>
              <a:ext cx="2260104" cy="2576383"/>
            </a:xfrm>
            <a:custGeom>
              <a:avLst/>
              <a:gdLst/>
              <a:ahLst/>
              <a:cxnLst/>
              <a:rect l="l" t="t" r="r" b="b"/>
              <a:pathLst>
                <a:path w="71824" h="77593" extrusionOk="0">
                  <a:moveTo>
                    <a:pt x="31157" y="1"/>
                  </a:moveTo>
                  <a:lnTo>
                    <a:pt x="30362" y="54"/>
                  </a:lnTo>
                  <a:lnTo>
                    <a:pt x="29594" y="152"/>
                  </a:lnTo>
                  <a:lnTo>
                    <a:pt x="28835" y="295"/>
                  </a:lnTo>
                  <a:lnTo>
                    <a:pt x="28085" y="492"/>
                  </a:lnTo>
                  <a:lnTo>
                    <a:pt x="27353" y="724"/>
                  </a:lnTo>
                  <a:lnTo>
                    <a:pt x="26638" y="1001"/>
                  </a:lnTo>
                  <a:lnTo>
                    <a:pt x="25933" y="1322"/>
                  </a:lnTo>
                  <a:lnTo>
                    <a:pt x="24906" y="1867"/>
                  </a:lnTo>
                  <a:lnTo>
                    <a:pt x="23584" y="2733"/>
                  </a:lnTo>
                  <a:lnTo>
                    <a:pt x="22325" y="3733"/>
                  </a:lnTo>
                  <a:lnTo>
                    <a:pt x="21709" y="4278"/>
                  </a:lnTo>
                  <a:lnTo>
                    <a:pt x="21459" y="4528"/>
                  </a:lnTo>
                  <a:lnTo>
                    <a:pt x="20977" y="5028"/>
                  </a:lnTo>
                  <a:lnTo>
                    <a:pt x="20530" y="5564"/>
                  </a:lnTo>
                  <a:lnTo>
                    <a:pt x="20128" y="6127"/>
                  </a:lnTo>
                  <a:lnTo>
                    <a:pt x="19762" y="6716"/>
                  </a:lnTo>
                  <a:lnTo>
                    <a:pt x="19441" y="7323"/>
                  </a:lnTo>
                  <a:lnTo>
                    <a:pt x="19164" y="7966"/>
                  </a:lnTo>
                  <a:lnTo>
                    <a:pt x="18923" y="8627"/>
                  </a:lnTo>
                  <a:lnTo>
                    <a:pt x="18824" y="8966"/>
                  </a:lnTo>
                  <a:lnTo>
                    <a:pt x="18539" y="10020"/>
                  </a:lnTo>
                  <a:lnTo>
                    <a:pt x="18057" y="12145"/>
                  </a:lnTo>
                  <a:lnTo>
                    <a:pt x="17806" y="13208"/>
                  </a:lnTo>
                  <a:lnTo>
                    <a:pt x="17869" y="13262"/>
                  </a:lnTo>
                  <a:lnTo>
                    <a:pt x="17842" y="13315"/>
                  </a:lnTo>
                  <a:lnTo>
                    <a:pt x="17789" y="13315"/>
                  </a:lnTo>
                  <a:lnTo>
                    <a:pt x="11868" y="13217"/>
                  </a:lnTo>
                  <a:lnTo>
                    <a:pt x="5947" y="13163"/>
                  </a:lnTo>
                  <a:lnTo>
                    <a:pt x="5340" y="13172"/>
                  </a:lnTo>
                  <a:lnTo>
                    <a:pt x="4135" y="13235"/>
                  </a:lnTo>
                  <a:lnTo>
                    <a:pt x="2331" y="13387"/>
                  </a:lnTo>
                  <a:lnTo>
                    <a:pt x="1125" y="13521"/>
                  </a:lnTo>
                  <a:lnTo>
                    <a:pt x="1018" y="13538"/>
                  </a:lnTo>
                  <a:lnTo>
                    <a:pt x="786" y="13672"/>
                  </a:lnTo>
                  <a:lnTo>
                    <a:pt x="563" y="13878"/>
                  </a:lnTo>
                  <a:lnTo>
                    <a:pt x="411" y="14110"/>
                  </a:lnTo>
                  <a:lnTo>
                    <a:pt x="366" y="14217"/>
                  </a:lnTo>
                  <a:lnTo>
                    <a:pt x="232" y="14771"/>
                  </a:lnTo>
                  <a:lnTo>
                    <a:pt x="54" y="15896"/>
                  </a:lnTo>
                  <a:lnTo>
                    <a:pt x="36" y="16459"/>
                  </a:lnTo>
                  <a:lnTo>
                    <a:pt x="0" y="20138"/>
                  </a:lnTo>
                  <a:lnTo>
                    <a:pt x="18" y="23808"/>
                  </a:lnTo>
                  <a:lnTo>
                    <a:pt x="18" y="25987"/>
                  </a:lnTo>
                  <a:lnTo>
                    <a:pt x="72" y="28166"/>
                  </a:lnTo>
                  <a:lnTo>
                    <a:pt x="161" y="30104"/>
                  </a:lnTo>
                  <a:lnTo>
                    <a:pt x="384" y="33979"/>
                  </a:lnTo>
                  <a:lnTo>
                    <a:pt x="456" y="35917"/>
                  </a:lnTo>
                  <a:lnTo>
                    <a:pt x="509" y="38757"/>
                  </a:lnTo>
                  <a:lnTo>
                    <a:pt x="545" y="43007"/>
                  </a:lnTo>
                  <a:lnTo>
                    <a:pt x="598" y="45847"/>
                  </a:lnTo>
                  <a:lnTo>
                    <a:pt x="652" y="47258"/>
                  </a:lnTo>
                  <a:lnTo>
                    <a:pt x="840" y="51196"/>
                  </a:lnTo>
                  <a:lnTo>
                    <a:pt x="1331" y="59054"/>
                  </a:lnTo>
                  <a:lnTo>
                    <a:pt x="1572" y="62992"/>
                  </a:lnTo>
                  <a:lnTo>
                    <a:pt x="1599" y="63394"/>
                  </a:lnTo>
                  <a:lnTo>
                    <a:pt x="1688" y="63805"/>
                  </a:lnTo>
                  <a:lnTo>
                    <a:pt x="1786" y="63993"/>
                  </a:lnTo>
                  <a:lnTo>
                    <a:pt x="1929" y="64118"/>
                  </a:lnTo>
                  <a:lnTo>
                    <a:pt x="2125" y="64198"/>
                  </a:lnTo>
                  <a:lnTo>
                    <a:pt x="2527" y="64234"/>
                  </a:lnTo>
                  <a:lnTo>
                    <a:pt x="2920" y="64207"/>
                  </a:lnTo>
                  <a:lnTo>
                    <a:pt x="3099" y="64207"/>
                  </a:lnTo>
                  <a:lnTo>
                    <a:pt x="3277" y="64225"/>
                  </a:lnTo>
                  <a:lnTo>
                    <a:pt x="6858" y="64555"/>
                  </a:lnTo>
                  <a:lnTo>
                    <a:pt x="10430" y="64903"/>
                  </a:lnTo>
                  <a:lnTo>
                    <a:pt x="14154" y="65279"/>
                  </a:lnTo>
                  <a:lnTo>
                    <a:pt x="17878" y="65618"/>
                  </a:lnTo>
                  <a:lnTo>
                    <a:pt x="21754" y="65904"/>
                  </a:lnTo>
                  <a:lnTo>
                    <a:pt x="25692" y="66154"/>
                  </a:lnTo>
                  <a:lnTo>
                    <a:pt x="25495" y="66779"/>
                  </a:lnTo>
                  <a:lnTo>
                    <a:pt x="25209" y="67654"/>
                  </a:lnTo>
                  <a:lnTo>
                    <a:pt x="25067" y="68216"/>
                  </a:lnTo>
                  <a:lnTo>
                    <a:pt x="25022" y="68502"/>
                  </a:lnTo>
                  <a:lnTo>
                    <a:pt x="24986" y="68788"/>
                  </a:lnTo>
                  <a:lnTo>
                    <a:pt x="24968" y="69377"/>
                  </a:lnTo>
                  <a:lnTo>
                    <a:pt x="24995" y="70261"/>
                  </a:lnTo>
                  <a:lnTo>
                    <a:pt x="25031" y="70851"/>
                  </a:lnTo>
                  <a:lnTo>
                    <a:pt x="25075" y="71387"/>
                  </a:lnTo>
                  <a:lnTo>
                    <a:pt x="25299" y="72414"/>
                  </a:lnTo>
                  <a:lnTo>
                    <a:pt x="25674" y="73387"/>
                  </a:lnTo>
                  <a:lnTo>
                    <a:pt x="26183" y="74271"/>
                  </a:lnTo>
                  <a:lnTo>
                    <a:pt x="26808" y="75075"/>
                  </a:lnTo>
                  <a:lnTo>
                    <a:pt x="27558" y="75771"/>
                  </a:lnTo>
                  <a:lnTo>
                    <a:pt x="28415" y="76361"/>
                  </a:lnTo>
                  <a:lnTo>
                    <a:pt x="29362" y="76834"/>
                  </a:lnTo>
                  <a:lnTo>
                    <a:pt x="29880" y="77004"/>
                  </a:lnTo>
                  <a:lnTo>
                    <a:pt x="30550" y="77209"/>
                  </a:lnTo>
                  <a:lnTo>
                    <a:pt x="31907" y="77477"/>
                  </a:lnTo>
                  <a:lnTo>
                    <a:pt x="33273" y="77593"/>
                  </a:lnTo>
                  <a:lnTo>
                    <a:pt x="34657" y="77557"/>
                  </a:lnTo>
                  <a:lnTo>
                    <a:pt x="35363" y="77477"/>
                  </a:lnTo>
                  <a:lnTo>
                    <a:pt x="35836" y="77405"/>
                  </a:lnTo>
                  <a:lnTo>
                    <a:pt x="36774" y="77236"/>
                  </a:lnTo>
                  <a:lnTo>
                    <a:pt x="37694" y="77004"/>
                  </a:lnTo>
                  <a:lnTo>
                    <a:pt x="38578" y="76727"/>
                  </a:lnTo>
                  <a:lnTo>
                    <a:pt x="39435" y="76378"/>
                  </a:lnTo>
                  <a:lnTo>
                    <a:pt x="40265" y="75959"/>
                  </a:lnTo>
                  <a:lnTo>
                    <a:pt x="41069" y="75477"/>
                  </a:lnTo>
                  <a:lnTo>
                    <a:pt x="41846" y="74914"/>
                  </a:lnTo>
                  <a:lnTo>
                    <a:pt x="42212" y="74592"/>
                  </a:lnTo>
                  <a:lnTo>
                    <a:pt x="42542" y="74307"/>
                  </a:lnTo>
                  <a:lnTo>
                    <a:pt x="43132" y="73682"/>
                  </a:lnTo>
                  <a:lnTo>
                    <a:pt x="43632" y="72994"/>
                  </a:lnTo>
                  <a:lnTo>
                    <a:pt x="43918" y="72431"/>
                  </a:lnTo>
                  <a:lnTo>
                    <a:pt x="44070" y="72030"/>
                  </a:lnTo>
                  <a:lnTo>
                    <a:pt x="44132" y="71824"/>
                  </a:lnTo>
                  <a:lnTo>
                    <a:pt x="44543" y="70217"/>
                  </a:lnTo>
                  <a:lnTo>
                    <a:pt x="45320" y="67002"/>
                  </a:lnTo>
                  <a:lnTo>
                    <a:pt x="45677" y="65386"/>
                  </a:lnTo>
                  <a:lnTo>
                    <a:pt x="45713" y="65216"/>
                  </a:lnTo>
                  <a:lnTo>
                    <a:pt x="45820" y="64957"/>
                  </a:lnTo>
                  <a:lnTo>
                    <a:pt x="45972" y="64778"/>
                  </a:lnTo>
                  <a:lnTo>
                    <a:pt x="46222" y="64689"/>
                  </a:lnTo>
                  <a:lnTo>
                    <a:pt x="46400" y="64671"/>
                  </a:lnTo>
                  <a:lnTo>
                    <a:pt x="49088" y="64475"/>
                  </a:lnTo>
                  <a:lnTo>
                    <a:pt x="53107" y="64162"/>
                  </a:lnTo>
                  <a:lnTo>
                    <a:pt x="55795" y="63984"/>
                  </a:lnTo>
                  <a:lnTo>
                    <a:pt x="57134" y="63921"/>
                  </a:lnTo>
                  <a:lnTo>
                    <a:pt x="60510" y="63805"/>
                  </a:lnTo>
                  <a:lnTo>
                    <a:pt x="67252" y="63680"/>
                  </a:lnTo>
                  <a:lnTo>
                    <a:pt x="70618" y="63600"/>
                  </a:lnTo>
                  <a:lnTo>
                    <a:pt x="70788" y="63591"/>
                  </a:lnTo>
                  <a:lnTo>
                    <a:pt x="71154" y="63501"/>
                  </a:lnTo>
                  <a:lnTo>
                    <a:pt x="71377" y="63368"/>
                  </a:lnTo>
                  <a:lnTo>
                    <a:pt x="71493" y="63260"/>
                  </a:lnTo>
                  <a:lnTo>
                    <a:pt x="71556" y="63126"/>
                  </a:lnTo>
                  <a:lnTo>
                    <a:pt x="71565" y="62966"/>
                  </a:lnTo>
                  <a:lnTo>
                    <a:pt x="71538" y="62867"/>
                  </a:lnTo>
                  <a:lnTo>
                    <a:pt x="71458" y="62635"/>
                  </a:lnTo>
                  <a:lnTo>
                    <a:pt x="71431" y="62180"/>
                  </a:lnTo>
                  <a:lnTo>
                    <a:pt x="71502" y="61528"/>
                  </a:lnTo>
                  <a:lnTo>
                    <a:pt x="71520" y="61090"/>
                  </a:lnTo>
                  <a:lnTo>
                    <a:pt x="71413" y="56768"/>
                  </a:lnTo>
                  <a:lnTo>
                    <a:pt x="71288" y="52464"/>
                  </a:lnTo>
                  <a:lnTo>
                    <a:pt x="71226" y="51446"/>
                  </a:lnTo>
                  <a:lnTo>
                    <a:pt x="71029" y="49428"/>
                  </a:lnTo>
                  <a:lnTo>
                    <a:pt x="70940" y="48419"/>
                  </a:lnTo>
                  <a:lnTo>
                    <a:pt x="70931" y="48213"/>
                  </a:lnTo>
                  <a:lnTo>
                    <a:pt x="70976" y="47794"/>
                  </a:lnTo>
                  <a:lnTo>
                    <a:pt x="71029" y="47597"/>
                  </a:lnTo>
                  <a:lnTo>
                    <a:pt x="71074" y="47374"/>
                  </a:lnTo>
                  <a:lnTo>
                    <a:pt x="71056" y="47097"/>
                  </a:lnTo>
                  <a:lnTo>
                    <a:pt x="71002" y="46936"/>
                  </a:lnTo>
                  <a:lnTo>
                    <a:pt x="70913" y="46802"/>
                  </a:lnTo>
                  <a:lnTo>
                    <a:pt x="70788" y="46695"/>
                  </a:lnTo>
                  <a:lnTo>
                    <a:pt x="70618" y="46633"/>
                  </a:lnTo>
                  <a:lnTo>
                    <a:pt x="70422" y="46606"/>
                  </a:lnTo>
                  <a:lnTo>
                    <a:pt x="70315" y="46606"/>
                  </a:lnTo>
                  <a:lnTo>
                    <a:pt x="70056" y="46633"/>
                  </a:lnTo>
                  <a:lnTo>
                    <a:pt x="69547" y="46802"/>
                  </a:lnTo>
                  <a:lnTo>
                    <a:pt x="69315" y="46919"/>
                  </a:lnTo>
                  <a:lnTo>
                    <a:pt x="68966" y="47097"/>
                  </a:lnTo>
                  <a:lnTo>
                    <a:pt x="68270" y="47365"/>
                  </a:lnTo>
                  <a:lnTo>
                    <a:pt x="67564" y="47535"/>
                  </a:lnTo>
                  <a:lnTo>
                    <a:pt x="66859" y="47624"/>
                  </a:lnTo>
                  <a:lnTo>
                    <a:pt x="65778" y="47642"/>
                  </a:lnTo>
                  <a:lnTo>
                    <a:pt x="64332" y="47535"/>
                  </a:lnTo>
                  <a:lnTo>
                    <a:pt x="63599" y="47463"/>
                  </a:lnTo>
                  <a:lnTo>
                    <a:pt x="63483" y="47445"/>
                  </a:lnTo>
                  <a:lnTo>
                    <a:pt x="63242" y="47347"/>
                  </a:lnTo>
                  <a:lnTo>
                    <a:pt x="63144" y="47276"/>
                  </a:lnTo>
                  <a:lnTo>
                    <a:pt x="62733" y="46954"/>
                  </a:lnTo>
                  <a:lnTo>
                    <a:pt x="61956" y="46293"/>
                  </a:lnTo>
                  <a:lnTo>
                    <a:pt x="61260" y="45588"/>
                  </a:lnTo>
                  <a:lnTo>
                    <a:pt x="60670" y="44829"/>
                  </a:lnTo>
                  <a:lnTo>
                    <a:pt x="60197" y="44016"/>
                  </a:lnTo>
                  <a:lnTo>
                    <a:pt x="59929" y="43356"/>
                  </a:lnTo>
                  <a:lnTo>
                    <a:pt x="59804" y="42900"/>
                  </a:lnTo>
                  <a:lnTo>
                    <a:pt x="59715" y="42418"/>
                  </a:lnTo>
                  <a:lnTo>
                    <a:pt x="59670" y="41918"/>
                  </a:lnTo>
                  <a:lnTo>
                    <a:pt x="59661" y="41391"/>
                  </a:lnTo>
                  <a:lnTo>
                    <a:pt x="59715" y="40846"/>
                  </a:lnTo>
                  <a:lnTo>
                    <a:pt x="59751" y="40560"/>
                  </a:lnTo>
                  <a:lnTo>
                    <a:pt x="59831" y="40060"/>
                  </a:lnTo>
                  <a:lnTo>
                    <a:pt x="60010" y="39051"/>
                  </a:lnTo>
                  <a:lnTo>
                    <a:pt x="60215" y="38328"/>
                  </a:lnTo>
                  <a:lnTo>
                    <a:pt x="60402" y="37864"/>
                  </a:lnTo>
                  <a:lnTo>
                    <a:pt x="60661" y="37426"/>
                  </a:lnTo>
                  <a:lnTo>
                    <a:pt x="60983" y="37024"/>
                  </a:lnTo>
                  <a:lnTo>
                    <a:pt x="61179" y="36846"/>
                  </a:lnTo>
                  <a:lnTo>
                    <a:pt x="61420" y="36640"/>
                  </a:lnTo>
                  <a:lnTo>
                    <a:pt x="61912" y="36274"/>
                  </a:lnTo>
                  <a:lnTo>
                    <a:pt x="62430" y="35953"/>
                  </a:lnTo>
                  <a:lnTo>
                    <a:pt x="62965" y="35685"/>
                  </a:lnTo>
                  <a:lnTo>
                    <a:pt x="63519" y="35461"/>
                  </a:lnTo>
                  <a:lnTo>
                    <a:pt x="64082" y="35292"/>
                  </a:lnTo>
                  <a:lnTo>
                    <a:pt x="64644" y="35176"/>
                  </a:lnTo>
                  <a:lnTo>
                    <a:pt x="65225" y="35104"/>
                  </a:lnTo>
                  <a:lnTo>
                    <a:pt x="65796" y="35095"/>
                  </a:lnTo>
                  <a:lnTo>
                    <a:pt x="66368" y="35140"/>
                  </a:lnTo>
                  <a:lnTo>
                    <a:pt x="66939" y="35238"/>
                  </a:lnTo>
                  <a:lnTo>
                    <a:pt x="67493" y="35390"/>
                  </a:lnTo>
                  <a:lnTo>
                    <a:pt x="68029" y="35604"/>
                  </a:lnTo>
                  <a:lnTo>
                    <a:pt x="68555" y="35872"/>
                  </a:lnTo>
                  <a:lnTo>
                    <a:pt x="69064" y="36203"/>
                  </a:lnTo>
                  <a:lnTo>
                    <a:pt x="69538" y="36587"/>
                  </a:lnTo>
                  <a:lnTo>
                    <a:pt x="69770" y="36810"/>
                  </a:lnTo>
                  <a:lnTo>
                    <a:pt x="69877" y="36899"/>
                  </a:lnTo>
                  <a:lnTo>
                    <a:pt x="70154" y="37060"/>
                  </a:lnTo>
                  <a:lnTo>
                    <a:pt x="70458" y="37167"/>
                  </a:lnTo>
                  <a:lnTo>
                    <a:pt x="70752" y="37194"/>
                  </a:lnTo>
                  <a:lnTo>
                    <a:pt x="70868" y="37158"/>
                  </a:lnTo>
                  <a:lnTo>
                    <a:pt x="70967" y="37105"/>
                  </a:lnTo>
                  <a:lnTo>
                    <a:pt x="71163" y="36890"/>
                  </a:lnTo>
                  <a:lnTo>
                    <a:pt x="71315" y="36596"/>
                  </a:lnTo>
                  <a:lnTo>
                    <a:pt x="71404" y="36292"/>
                  </a:lnTo>
                  <a:lnTo>
                    <a:pt x="71422" y="36149"/>
                  </a:lnTo>
                  <a:lnTo>
                    <a:pt x="71538" y="32229"/>
                  </a:lnTo>
                  <a:lnTo>
                    <a:pt x="71743" y="24388"/>
                  </a:lnTo>
                  <a:lnTo>
                    <a:pt x="71824" y="20459"/>
                  </a:lnTo>
                  <a:lnTo>
                    <a:pt x="71824" y="19432"/>
                  </a:lnTo>
                  <a:lnTo>
                    <a:pt x="71699" y="17360"/>
                  </a:lnTo>
                  <a:lnTo>
                    <a:pt x="71618" y="16334"/>
                  </a:lnTo>
                  <a:lnTo>
                    <a:pt x="71583" y="16039"/>
                  </a:lnTo>
                  <a:lnTo>
                    <a:pt x="71485" y="15726"/>
                  </a:lnTo>
                  <a:lnTo>
                    <a:pt x="71377" y="15574"/>
                  </a:lnTo>
                  <a:lnTo>
                    <a:pt x="71243" y="15458"/>
                  </a:lnTo>
                  <a:lnTo>
                    <a:pt x="71074" y="15387"/>
                  </a:lnTo>
                  <a:lnTo>
                    <a:pt x="70743" y="15333"/>
                  </a:lnTo>
                  <a:lnTo>
                    <a:pt x="70458" y="15342"/>
                  </a:lnTo>
                  <a:lnTo>
                    <a:pt x="70065" y="15369"/>
                  </a:lnTo>
                  <a:lnTo>
                    <a:pt x="69681" y="15423"/>
                  </a:lnTo>
                  <a:lnTo>
                    <a:pt x="67671" y="15700"/>
                  </a:lnTo>
                  <a:lnTo>
                    <a:pt x="64653" y="16119"/>
                  </a:lnTo>
                  <a:lnTo>
                    <a:pt x="62635" y="16369"/>
                  </a:lnTo>
                  <a:lnTo>
                    <a:pt x="61626" y="16459"/>
                  </a:lnTo>
                  <a:lnTo>
                    <a:pt x="60456" y="16566"/>
                  </a:lnTo>
                  <a:lnTo>
                    <a:pt x="58107" y="16718"/>
                  </a:lnTo>
                  <a:lnTo>
                    <a:pt x="54580" y="16896"/>
                  </a:lnTo>
                  <a:lnTo>
                    <a:pt x="52223" y="17003"/>
                  </a:lnTo>
                  <a:lnTo>
                    <a:pt x="48597" y="17155"/>
                  </a:lnTo>
                  <a:lnTo>
                    <a:pt x="44945" y="17271"/>
                  </a:lnTo>
                  <a:lnTo>
                    <a:pt x="44927" y="17271"/>
                  </a:lnTo>
                  <a:lnTo>
                    <a:pt x="44909" y="17209"/>
                  </a:lnTo>
                  <a:lnTo>
                    <a:pt x="44891" y="17066"/>
                  </a:lnTo>
                  <a:lnTo>
                    <a:pt x="44891" y="16923"/>
                  </a:lnTo>
                  <a:lnTo>
                    <a:pt x="44811" y="15691"/>
                  </a:lnTo>
                  <a:lnTo>
                    <a:pt x="44641" y="13851"/>
                  </a:lnTo>
                  <a:lnTo>
                    <a:pt x="44489" y="12637"/>
                  </a:lnTo>
                  <a:lnTo>
                    <a:pt x="44284" y="11422"/>
                  </a:lnTo>
                  <a:lnTo>
                    <a:pt x="44025" y="10225"/>
                  </a:lnTo>
                  <a:lnTo>
                    <a:pt x="43694" y="9038"/>
                  </a:lnTo>
                  <a:lnTo>
                    <a:pt x="43293" y="7850"/>
                  </a:lnTo>
                  <a:lnTo>
                    <a:pt x="43051" y="7270"/>
                  </a:lnTo>
                  <a:lnTo>
                    <a:pt x="42873" y="6850"/>
                  </a:lnTo>
                  <a:lnTo>
                    <a:pt x="42480" y="6073"/>
                  </a:lnTo>
                  <a:lnTo>
                    <a:pt x="42060" y="5341"/>
                  </a:lnTo>
                  <a:lnTo>
                    <a:pt x="41596" y="4671"/>
                  </a:lnTo>
                  <a:lnTo>
                    <a:pt x="41105" y="4037"/>
                  </a:lnTo>
                  <a:lnTo>
                    <a:pt x="40578" y="3465"/>
                  </a:lnTo>
                  <a:lnTo>
                    <a:pt x="40015" y="2930"/>
                  </a:lnTo>
                  <a:lnTo>
                    <a:pt x="39417" y="2447"/>
                  </a:lnTo>
                  <a:lnTo>
                    <a:pt x="38792" y="2019"/>
                  </a:lnTo>
                  <a:lnTo>
                    <a:pt x="38140" y="1626"/>
                  </a:lnTo>
                  <a:lnTo>
                    <a:pt x="37452" y="1278"/>
                  </a:lnTo>
                  <a:lnTo>
                    <a:pt x="36738" y="974"/>
                  </a:lnTo>
                  <a:lnTo>
                    <a:pt x="35997" y="706"/>
                  </a:lnTo>
                  <a:lnTo>
                    <a:pt x="35229" y="492"/>
                  </a:lnTo>
                  <a:lnTo>
                    <a:pt x="34032" y="224"/>
                  </a:lnTo>
                  <a:lnTo>
                    <a:pt x="33193" y="108"/>
                  </a:lnTo>
                  <a:lnTo>
                    <a:pt x="32782" y="54"/>
                  </a:lnTo>
                  <a:lnTo>
                    <a:pt x="31960" y="1"/>
                  </a:lnTo>
                  <a:close/>
                </a:path>
              </a:pathLst>
            </a:custGeom>
            <a:solidFill>
              <a:schemeClr val="accent3">
                <a:lumMod val="75000"/>
              </a:schemeClr>
            </a:solidFill>
            <a:ln>
              <a:noFill/>
            </a:ln>
          </p:spPr>
          <p:txBody>
            <a:bodyPr spcFirstLastPara="1" wrap="square" lIns="182850" tIns="182850" rIns="182850" bIns="182850" anchor="ctr" anchorCtr="0">
              <a:noAutofit/>
            </a:bodyPr>
            <a:lstStyle/>
            <a:p>
              <a:endParaRPr sz="3600">
                <a:latin typeface="Calibri" panose="020F0502020204030204" pitchFamily="34" charset="0"/>
                <a:cs typeface="Calibri" panose="020F0502020204030204" pitchFamily="34" charset="0"/>
              </a:endParaRPr>
            </a:p>
          </p:txBody>
        </p:sp>
      </p:grpSp>
      <p:sp>
        <p:nvSpPr>
          <p:cNvPr id="885" name="Google Shape;885;p30"/>
          <p:cNvSpPr txBox="1"/>
          <p:nvPr/>
        </p:nvSpPr>
        <p:spPr>
          <a:xfrm>
            <a:off x="5317599" y="4043478"/>
            <a:ext cx="3381600" cy="560400"/>
          </a:xfrm>
          <a:prstGeom prst="rect">
            <a:avLst/>
          </a:prstGeom>
          <a:noFill/>
          <a:ln>
            <a:noFill/>
          </a:ln>
        </p:spPr>
        <p:txBody>
          <a:bodyPr spcFirstLastPara="1" wrap="square" lIns="182850" tIns="182850" rIns="182850" bIns="182850" anchor="ctr" anchorCtr="0">
            <a:noAutofit/>
          </a:bodyPr>
          <a:lstStyle/>
          <a:p>
            <a:pPr algn="ctr"/>
            <a:r>
              <a:rPr lang="en" sz="3200" b="1">
                <a:latin typeface="Calibri" panose="020F0502020204030204" pitchFamily="34" charset="0"/>
                <a:ea typeface="Fira Sans"/>
                <a:cs typeface="Calibri" panose="020F0502020204030204" pitchFamily="34" charset="0"/>
                <a:sym typeface="Fira Sans"/>
              </a:rPr>
              <a:t>Accesibilidad</a:t>
            </a:r>
            <a:endParaRPr sz="3200" b="1">
              <a:latin typeface="Calibri" panose="020F0502020204030204" pitchFamily="34" charset="0"/>
              <a:ea typeface="Fira Sans"/>
              <a:cs typeface="Calibri" panose="020F0502020204030204" pitchFamily="34" charset="0"/>
              <a:sym typeface="Fira Sans"/>
            </a:endParaRPr>
          </a:p>
        </p:txBody>
      </p:sp>
      <p:sp>
        <p:nvSpPr>
          <p:cNvPr id="886" name="Google Shape;886;p30"/>
          <p:cNvSpPr txBox="1">
            <a:spLocks noGrp="1"/>
          </p:cNvSpPr>
          <p:nvPr>
            <p:ph type="title"/>
          </p:nvPr>
        </p:nvSpPr>
        <p:spPr>
          <a:xfrm>
            <a:off x="454971" y="1322692"/>
            <a:ext cx="17041200" cy="1145400"/>
          </a:xfrm>
          <a:prstGeom prst="rect">
            <a:avLst/>
          </a:prstGeom>
        </p:spPr>
        <p:txBody>
          <a:bodyPr spcFirstLastPara="1" vert="horz" wrap="square" lIns="182850" tIns="182850" rIns="182850" bIns="182850" rtlCol="0" anchor="t" anchorCtr="0">
            <a:noAutofit/>
          </a:bodyPr>
          <a:lstStyle/>
          <a:p>
            <a:r>
              <a:rPr lang="es-CO" sz="4200" b="1" dirty="0">
                <a:solidFill>
                  <a:srgbClr val="FFC000"/>
                </a:solidFill>
                <a:latin typeface="Fira Sans"/>
                <a:ea typeface="Fira Sans"/>
                <a:cs typeface="Fira Sans"/>
                <a:sym typeface="Fira Sans"/>
              </a:rPr>
              <a:t>Pilares del modelo </a:t>
            </a:r>
            <a:r>
              <a:rPr lang="es-CO" sz="4200" b="1" dirty="0" err="1">
                <a:solidFill>
                  <a:srgbClr val="FFC000"/>
                </a:solidFill>
                <a:latin typeface="Fira Sans"/>
                <a:ea typeface="Fira Sans"/>
                <a:cs typeface="Fira Sans"/>
                <a:sym typeface="Fira Sans"/>
              </a:rPr>
              <a:t>Hyflex</a:t>
            </a:r>
            <a:endParaRPr lang="es-CO" b="1" dirty="0">
              <a:solidFill>
                <a:srgbClr val="FFC000"/>
              </a:solidFill>
            </a:endParaRPr>
          </a:p>
        </p:txBody>
      </p:sp>
      <p:sp>
        <p:nvSpPr>
          <p:cNvPr id="887" name="Google Shape;887;p30"/>
          <p:cNvSpPr/>
          <p:nvPr/>
        </p:nvSpPr>
        <p:spPr>
          <a:xfrm>
            <a:off x="15897976" y="1935566"/>
            <a:ext cx="608300" cy="974000"/>
          </a:xfrm>
          <a:custGeom>
            <a:avLst/>
            <a:gdLst/>
            <a:ahLst/>
            <a:cxnLst/>
            <a:rect l="l" t="t" r="r" b="b"/>
            <a:pathLst>
              <a:path w="12166" h="19480" extrusionOk="0">
                <a:moveTo>
                  <a:pt x="9285" y="0"/>
                </a:moveTo>
                <a:lnTo>
                  <a:pt x="10460" y="417"/>
                </a:lnTo>
                <a:lnTo>
                  <a:pt x="11938" y="2388"/>
                </a:lnTo>
                <a:lnTo>
                  <a:pt x="12166" y="5382"/>
                </a:lnTo>
                <a:lnTo>
                  <a:pt x="10725" y="7542"/>
                </a:lnTo>
                <a:lnTo>
                  <a:pt x="10688" y="8073"/>
                </a:lnTo>
                <a:lnTo>
                  <a:pt x="12052" y="10953"/>
                </a:lnTo>
                <a:lnTo>
                  <a:pt x="11749" y="14288"/>
                </a:lnTo>
                <a:lnTo>
                  <a:pt x="10347" y="17585"/>
                </a:lnTo>
                <a:lnTo>
                  <a:pt x="8262" y="19177"/>
                </a:lnTo>
                <a:lnTo>
                  <a:pt x="4018" y="19480"/>
                </a:lnTo>
                <a:lnTo>
                  <a:pt x="2047" y="18684"/>
                </a:lnTo>
                <a:lnTo>
                  <a:pt x="0" y="17320"/>
                </a:lnTo>
                <a:lnTo>
                  <a:pt x="2161" y="17547"/>
                </a:lnTo>
                <a:lnTo>
                  <a:pt x="5609" y="17244"/>
                </a:lnTo>
                <a:lnTo>
                  <a:pt x="8717" y="14705"/>
                </a:lnTo>
                <a:lnTo>
                  <a:pt x="9475" y="11370"/>
                </a:lnTo>
                <a:lnTo>
                  <a:pt x="8527" y="7618"/>
                </a:lnTo>
                <a:lnTo>
                  <a:pt x="7921" y="6595"/>
                </a:lnTo>
                <a:lnTo>
                  <a:pt x="7921" y="6064"/>
                </a:lnTo>
                <a:lnTo>
                  <a:pt x="9285" y="3222"/>
                </a:lnTo>
                <a:lnTo>
                  <a:pt x="9475" y="1024"/>
                </a:lnTo>
                <a:close/>
              </a:path>
            </a:pathLst>
          </a:custGeom>
          <a:solidFill>
            <a:schemeClr val="lt2"/>
          </a:solidFill>
          <a:ln>
            <a:noFill/>
          </a:ln>
        </p:spPr>
      </p:sp>
      <p:sp>
        <p:nvSpPr>
          <p:cNvPr id="888" name="Google Shape;888;p30"/>
          <p:cNvSpPr/>
          <p:nvPr/>
        </p:nvSpPr>
        <p:spPr>
          <a:xfrm>
            <a:off x="16284202" y="3002627"/>
            <a:ext cx="145250" cy="126200"/>
          </a:xfrm>
          <a:custGeom>
            <a:avLst/>
            <a:gdLst/>
            <a:ahLst/>
            <a:cxnLst/>
            <a:rect l="l" t="t" r="r" b="b"/>
            <a:pathLst>
              <a:path w="2905" h="2524" extrusionOk="0">
                <a:moveTo>
                  <a:pt x="2905" y="2524"/>
                </a:moveTo>
                <a:lnTo>
                  <a:pt x="2214" y="738"/>
                </a:lnTo>
                <a:lnTo>
                  <a:pt x="95" y="0"/>
                </a:lnTo>
                <a:lnTo>
                  <a:pt x="0" y="238"/>
                </a:lnTo>
                <a:lnTo>
                  <a:pt x="47" y="809"/>
                </a:lnTo>
                <a:lnTo>
                  <a:pt x="547" y="1714"/>
                </a:lnTo>
                <a:lnTo>
                  <a:pt x="2071" y="2357"/>
                </a:lnTo>
                <a:close/>
              </a:path>
            </a:pathLst>
          </a:custGeom>
          <a:solidFill>
            <a:schemeClr val="lt2"/>
          </a:solidFill>
          <a:ln>
            <a:noFill/>
          </a:ln>
        </p:spPr>
      </p:sp>
      <p:sp>
        <p:nvSpPr>
          <p:cNvPr id="889" name="Google Shape;889;p30"/>
          <p:cNvSpPr/>
          <p:nvPr/>
        </p:nvSpPr>
        <p:spPr>
          <a:xfrm>
            <a:off x="16168451" y="2466728"/>
            <a:ext cx="341351" cy="278651"/>
          </a:xfrm>
          <a:custGeom>
            <a:avLst/>
            <a:gdLst/>
            <a:ahLst/>
            <a:cxnLst/>
            <a:rect l="l" t="t" r="r" b="b"/>
            <a:pathLst>
              <a:path w="6827" h="5573" extrusionOk="0">
                <a:moveTo>
                  <a:pt x="0" y="3437"/>
                </a:moveTo>
                <a:lnTo>
                  <a:pt x="1022" y="4505"/>
                </a:lnTo>
                <a:lnTo>
                  <a:pt x="3019" y="5480"/>
                </a:lnTo>
                <a:lnTo>
                  <a:pt x="4180" y="5573"/>
                </a:lnTo>
                <a:lnTo>
                  <a:pt x="5155" y="3994"/>
                </a:lnTo>
                <a:lnTo>
                  <a:pt x="5062" y="2647"/>
                </a:lnTo>
                <a:lnTo>
                  <a:pt x="6223" y="1254"/>
                </a:lnTo>
                <a:lnTo>
                  <a:pt x="6827" y="929"/>
                </a:lnTo>
                <a:lnTo>
                  <a:pt x="6595" y="325"/>
                </a:lnTo>
                <a:lnTo>
                  <a:pt x="5016" y="0"/>
                </a:lnTo>
                <a:lnTo>
                  <a:pt x="3762" y="604"/>
                </a:lnTo>
                <a:lnTo>
                  <a:pt x="2740" y="2415"/>
                </a:lnTo>
                <a:lnTo>
                  <a:pt x="2369" y="3111"/>
                </a:lnTo>
                <a:lnTo>
                  <a:pt x="929" y="3251"/>
                </a:lnTo>
                <a:close/>
              </a:path>
            </a:pathLst>
          </a:custGeom>
          <a:solidFill>
            <a:schemeClr val="lt2"/>
          </a:solidFill>
          <a:ln>
            <a:noFill/>
          </a:ln>
        </p:spPr>
      </p:sp>
      <p:sp>
        <p:nvSpPr>
          <p:cNvPr id="890" name="Google Shape;890;p30"/>
          <p:cNvSpPr/>
          <p:nvPr/>
        </p:nvSpPr>
        <p:spPr>
          <a:xfrm>
            <a:off x="1192514" y="6904457"/>
            <a:ext cx="640151" cy="223850"/>
          </a:xfrm>
          <a:custGeom>
            <a:avLst/>
            <a:gdLst/>
            <a:ahLst/>
            <a:cxnLst/>
            <a:rect l="l" t="t" r="r" b="b"/>
            <a:pathLst>
              <a:path w="12803" h="4477" extrusionOk="0">
                <a:moveTo>
                  <a:pt x="10879" y="0"/>
                </a:moveTo>
                <a:lnTo>
                  <a:pt x="12803" y="2109"/>
                </a:lnTo>
                <a:lnTo>
                  <a:pt x="12507" y="4144"/>
                </a:lnTo>
                <a:lnTo>
                  <a:pt x="12211" y="4477"/>
                </a:lnTo>
                <a:lnTo>
                  <a:pt x="5218" y="4440"/>
                </a:lnTo>
                <a:lnTo>
                  <a:pt x="1998" y="4366"/>
                </a:lnTo>
                <a:lnTo>
                  <a:pt x="1036" y="3478"/>
                </a:lnTo>
                <a:lnTo>
                  <a:pt x="0" y="2035"/>
                </a:lnTo>
                <a:lnTo>
                  <a:pt x="10657" y="2183"/>
                </a:lnTo>
                <a:close/>
              </a:path>
            </a:pathLst>
          </a:custGeom>
          <a:solidFill>
            <a:schemeClr val="bg1">
              <a:lumMod val="65000"/>
            </a:schemeClr>
          </a:solidFill>
          <a:ln>
            <a:noFill/>
          </a:ln>
        </p:spPr>
      </p:sp>
      <p:sp>
        <p:nvSpPr>
          <p:cNvPr id="891" name="Google Shape;891;p30"/>
          <p:cNvSpPr/>
          <p:nvPr/>
        </p:nvSpPr>
        <p:spPr>
          <a:xfrm>
            <a:off x="16123949" y="6868081"/>
            <a:ext cx="389600" cy="148301"/>
          </a:xfrm>
          <a:custGeom>
            <a:avLst/>
            <a:gdLst/>
            <a:ahLst/>
            <a:cxnLst/>
            <a:rect l="l" t="t" r="r" b="b"/>
            <a:pathLst>
              <a:path w="7792" h="2966" extrusionOk="0">
                <a:moveTo>
                  <a:pt x="0" y="0"/>
                </a:moveTo>
                <a:lnTo>
                  <a:pt x="7792" y="395"/>
                </a:lnTo>
                <a:lnTo>
                  <a:pt x="7674" y="2966"/>
                </a:lnTo>
                <a:lnTo>
                  <a:pt x="2848" y="2808"/>
                </a:lnTo>
                <a:lnTo>
                  <a:pt x="1938" y="2294"/>
                </a:lnTo>
                <a:close/>
              </a:path>
            </a:pathLst>
          </a:custGeom>
          <a:solidFill>
            <a:schemeClr val="accent6">
              <a:lumMod val="60000"/>
              <a:lumOff val="40000"/>
            </a:schemeClr>
          </a:solidFill>
          <a:ln>
            <a:noFill/>
          </a:ln>
        </p:spPr>
      </p:sp>
      <p:sp>
        <p:nvSpPr>
          <p:cNvPr id="892" name="Google Shape;892;p30"/>
          <p:cNvSpPr/>
          <p:nvPr/>
        </p:nvSpPr>
        <p:spPr>
          <a:xfrm>
            <a:off x="16120052" y="6290629"/>
            <a:ext cx="164150" cy="433100"/>
          </a:xfrm>
          <a:custGeom>
            <a:avLst/>
            <a:gdLst/>
            <a:ahLst/>
            <a:cxnLst/>
            <a:rect l="l" t="t" r="r" b="b"/>
            <a:pathLst>
              <a:path w="3283" h="8662" extrusionOk="0">
                <a:moveTo>
                  <a:pt x="0" y="0"/>
                </a:moveTo>
                <a:lnTo>
                  <a:pt x="3165" y="1661"/>
                </a:lnTo>
                <a:lnTo>
                  <a:pt x="3244" y="2136"/>
                </a:lnTo>
                <a:lnTo>
                  <a:pt x="3165" y="3441"/>
                </a:lnTo>
                <a:lnTo>
                  <a:pt x="3244" y="6210"/>
                </a:lnTo>
                <a:lnTo>
                  <a:pt x="3283" y="7713"/>
                </a:lnTo>
                <a:lnTo>
                  <a:pt x="3204" y="8662"/>
                </a:lnTo>
                <a:lnTo>
                  <a:pt x="673" y="8425"/>
                </a:lnTo>
                <a:lnTo>
                  <a:pt x="554" y="7831"/>
                </a:lnTo>
                <a:lnTo>
                  <a:pt x="79" y="3836"/>
                </a:lnTo>
                <a:lnTo>
                  <a:pt x="40" y="1542"/>
                </a:lnTo>
                <a:close/>
              </a:path>
            </a:pathLst>
          </a:custGeom>
          <a:solidFill>
            <a:schemeClr val="accent6">
              <a:lumMod val="60000"/>
              <a:lumOff val="40000"/>
            </a:schemeClr>
          </a:solidFill>
          <a:ln>
            <a:noFill/>
          </a:ln>
        </p:spPr>
      </p:sp>
      <p:sp>
        <p:nvSpPr>
          <p:cNvPr id="894" name="Google Shape;894;p30"/>
          <p:cNvSpPr/>
          <p:nvPr/>
        </p:nvSpPr>
        <p:spPr>
          <a:xfrm>
            <a:off x="1323901" y="6218405"/>
            <a:ext cx="486500" cy="741600"/>
          </a:xfrm>
          <a:custGeom>
            <a:avLst/>
            <a:gdLst/>
            <a:ahLst/>
            <a:cxnLst/>
            <a:rect l="l" t="t" r="r" b="b"/>
            <a:pathLst>
              <a:path w="9730" h="14832" extrusionOk="0">
                <a:moveTo>
                  <a:pt x="7594" y="316"/>
                </a:moveTo>
                <a:lnTo>
                  <a:pt x="7831" y="1859"/>
                </a:lnTo>
                <a:lnTo>
                  <a:pt x="7119" y="4272"/>
                </a:lnTo>
                <a:lnTo>
                  <a:pt x="5379" y="7634"/>
                </a:lnTo>
                <a:lnTo>
                  <a:pt x="2412" y="10719"/>
                </a:lnTo>
                <a:lnTo>
                  <a:pt x="751" y="12736"/>
                </a:lnTo>
                <a:lnTo>
                  <a:pt x="79" y="14279"/>
                </a:lnTo>
                <a:lnTo>
                  <a:pt x="0" y="14832"/>
                </a:lnTo>
                <a:lnTo>
                  <a:pt x="3243" y="14832"/>
                </a:lnTo>
                <a:lnTo>
                  <a:pt x="3441" y="13725"/>
                </a:lnTo>
                <a:lnTo>
                  <a:pt x="5260" y="11273"/>
                </a:lnTo>
                <a:lnTo>
                  <a:pt x="7436" y="9453"/>
                </a:lnTo>
                <a:lnTo>
                  <a:pt x="8899" y="7317"/>
                </a:lnTo>
                <a:lnTo>
                  <a:pt x="9492" y="5498"/>
                </a:lnTo>
                <a:lnTo>
                  <a:pt x="9730" y="3639"/>
                </a:lnTo>
                <a:lnTo>
                  <a:pt x="9374" y="2610"/>
                </a:lnTo>
                <a:lnTo>
                  <a:pt x="8227" y="0"/>
                </a:lnTo>
                <a:close/>
              </a:path>
            </a:pathLst>
          </a:custGeom>
          <a:solidFill>
            <a:schemeClr val="bg1">
              <a:lumMod val="65000"/>
            </a:schemeClr>
          </a:solidFill>
          <a:ln>
            <a:noFill/>
          </a:ln>
        </p:spPr>
      </p:sp>
      <p:sp>
        <p:nvSpPr>
          <p:cNvPr id="895" name="Google Shape;895;p30"/>
          <p:cNvSpPr/>
          <p:nvPr/>
        </p:nvSpPr>
        <p:spPr>
          <a:xfrm>
            <a:off x="1142286" y="6090279"/>
            <a:ext cx="384600" cy="344100"/>
          </a:xfrm>
          <a:custGeom>
            <a:avLst/>
            <a:gdLst/>
            <a:ahLst/>
            <a:cxnLst/>
            <a:rect l="l" t="t" r="r" b="b"/>
            <a:pathLst>
              <a:path w="7692" h="6882" extrusionOk="0">
                <a:moveTo>
                  <a:pt x="0" y="4215"/>
                </a:moveTo>
                <a:lnTo>
                  <a:pt x="3167" y="3786"/>
                </a:lnTo>
                <a:lnTo>
                  <a:pt x="3406" y="2477"/>
                </a:lnTo>
                <a:lnTo>
                  <a:pt x="3691" y="1238"/>
                </a:lnTo>
                <a:lnTo>
                  <a:pt x="4572" y="381"/>
                </a:lnTo>
                <a:lnTo>
                  <a:pt x="5787" y="0"/>
                </a:lnTo>
                <a:lnTo>
                  <a:pt x="7239" y="548"/>
                </a:lnTo>
                <a:lnTo>
                  <a:pt x="7692" y="2024"/>
                </a:lnTo>
                <a:lnTo>
                  <a:pt x="6573" y="2405"/>
                </a:lnTo>
                <a:lnTo>
                  <a:pt x="5334" y="3191"/>
                </a:lnTo>
                <a:lnTo>
                  <a:pt x="4620" y="4405"/>
                </a:lnTo>
                <a:lnTo>
                  <a:pt x="4549" y="5501"/>
                </a:lnTo>
                <a:lnTo>
                  <a:pt x="4739" y="6120"/>
                </a:lnTo>
                <a:lnTo>
                  <a:pt x="2072" y="6882"/>
                </a:lnTo>
                <a:close/>
              </a:path>
            </a:pathLst>
          </a:custGeom>
          <a:solidFill>
            <a:schemeClr val="bg1">
              <a:lumMod val="65000"/>
            </a:schemeClr>
          </a:solidFill>
          <a:ln>
            <a:noFill/>
          </a:ln>
        </p:spPr>
      </p:sp>
      <p:sp>
        <p:nvSpPr>
          <p:cNvPr id="896" name="Google Shape;896;p30"/>
          <p:cNvSpPr/>
          <p:nvPr/>
        </p:nvSpPr>
        <p:spPr>
          <a:xfrm>
            <a:off x="1655302" y="2457051"/>
            <a:ext cx="211700" cy="313050"/>
          </a:xfrm>
          <a:custGeom>
            <a:avLst/>
            <a:gdLst/>
            <a:ahLst/>
            <a:cxnLst/>
            <a:rect l="l" t="t" r="r" b="b"/>
            <a:pathLst>
              <a:path w="4234" h="6261" extrusionOk="0">
                <a:moveTo>
                  <a:pt x="0" y="4234"/>
                </a:moveTo>
                <a:lnTo>
                  <a:pt x="1171" y="5765"/>
                </a:lnTo>
                <a:lnTo>
                  <a:pt x="1847" y="6261"/>
                </a:lnTo>
                <a:lnTo>
                  <a:pt x="4234" y="3423"/>
                </a:lnTo>
                <a:lnTo>
                  <a:pt x="4234" y="0"/>
                </a:lnTo>
                <a:close/>
              </a:path>
            </a:pathLst>
          </a:custGeom>
          <a:solidFill>
            <a:schemeClr val="accent6"/>
          </a:solidFill>
          <a:ln>
            <a:noFill/>
          </a:ln>
        </p:spPr>
      </p:sp>
      <p:sp>
        <p:nvSpPr>
          <p:cNvPr id="897" name="Google Shape;897;p30"/>
          <p:cNvSpPr/>
          <p:nvPr/>
        </p:nvSpPr>
        <p:spPr>
          <a:xfrm>
            <a:off x="1400615" y="2303221"/>
            <a:ext cx="387350" cy="1157600"/>
          </a:xfrm>
          <a:custGeom>
            <a:avLst/>
            <a:gdLst/>
            <a:ahLst/>
            <a:cxnLst/>
            <a:rect l="l" t="t" r="r" b="b"/>
            <a:pathLst>
              <a:path w="7747" h="23152" extrusionOk="0">
                <a:moveTo>
                  <a:pt x="0" y="20314"/>
                </a:moveTo>
                <a:lnTo>
                  <a:pt x="1802" y="23062"/>
                </a:lnTo>
                <a:lnTo>
                  <a:pt x="6711" y="23152"/>
                </a:lnTo>
                <a:lnTo>
                  <a:pt x="7387" y="14954"/>
                </a:lnTo>
                <a:lnTo>
                  <a:pt x="7612" y="9639"/>
                </a:lnTo>
                <a:lnTo>
                  <a:pt x="7747" y="4279"/>
                </a:lnTo>
                <a:lnTo>
                  <a:pt x="7612" y="3243"/>
                </a:lnTo>
                <a:lnTo>
                  <a:pt x="4819" y="0"/>
                </a:lnTo>
                <a:lnTo>
                  <a:pt x="3603" y="18062"/>
                </a:lnTo>
                <a:lnTo>
                  <a:pt x="3513" y="20179"/>
                </a:lnTo>
                <a:close/>
              </a:path>
            </a:pathLst>
          </a:custGeom>
          <a:solidFill>
            <a:schemeClr val="accent3">
              <a:lumMod val="75000"/>
            </a:schemeClr>
          </a:solidFill>
          <a:ln>
            <a:noFill/>
          </a:ln>
        </p:spPr>
        <p:txBody>
          <a:bodyPr/>
          <a:lstStyle/>
          <a:p>
            <a:endParaRPr lang="en-CO"/>
          </a:p>
        </p:txBody>
      </p:sp>
      <p:sp>
        <p:nvSpPr>
          <p:cNvPr id="898" name="Google Shape;898;p30"/>
          <p:cNvSpPr/>
          <p:nvPr/>
        </p:nvSpPr>
        <p:spPr>
          <a:xfrm>
            <a:off x="1131997" y="5964302"/>
            <a:ext cx="770888" cy="1214988"/>
          </a:xfrm>
          <a:custGeom>
            <a:avLst/>
            <a:gdLst/>
            <a:ahLst/>
            <a:cxnLst/>
            <a:rect l="l" t="t" r="r" b="b"/>
            <a:pathLst>
              <a:path w="34953" h="55089" extrusionOk="0">
                <a:moveTo>
                  <a:pt x="17200" y="0"/>
                </a:moveTo>
                <a:lnTo>
                  <a:pt x="16592" y="27"/>
                </a:lnTo>
                <a:lnTo>
                  <a:pt x="15878" y="72"/>
                </a:lnTo>
                <a:lnTo>
                  <a:pt x="14494" y="214"/>
                </a:lnTo>
                <a:lnTo>
                  <a:pt x="13145" y="447"/>
                </a:lnTo>
                <a:lnTo>
                  <a:pt x="11833" y="768"/>
                </a:lnTo>
                <a:lnTo>
                  <a:pt x="10574" y="1188"/>
                </a:lnTo>
                <a:lnTo>
                  <a:pt x="9350" y="1733"/>
                </a:lnTo>
                <a:lnTo>
                  <a:pt x="8171" y="2402"/>
                </a:lnTo>
                <a:lnTo>
                  <a:pt x="7037" y="3215"/>
                </a:lnTo>
                <a:lnTo>
                  <a:pt x="6493" y="3679"/>
                </a:lnTo>
                <a:lnTo>
                  <a:pt x="6117" y="4019"/>
                </a:lnTo>
                <a:lnTo>
                  <a:pt x="5412" y="4724"/>
                </a:lnTo>
                <a:lnTo>
                  <a:pt x="4742" y="5474"/>
                </a:lnTo>
                <a:lnTo>
                  <a:pt x="4117" y="6242"/>
                </a:lnTo>
                <a:lnTo>
                  <a:pt x="3251" y="7457"/>
                </a:lnTo>
                <a:lnTo>
                  <a:pt x="2206" y="9162"/>
                </a:lnTo>
                <a:lnTo>
                  <a:pt x="1724" y="10046"/>
                </a:lnTo>
                <a:lnTo>
                  <a:pt x="1483" y="10502"/>
                </a:lnTo>
                <a:lnTo>
                  <a:pt x="1054" y="11439"/>
                </a:lnTo>
                <a:lnTo>
                  <a:pt x="688" y="12386"/>
                </a:lnTo>
                <a:lnTo>
                  <a:pt x="402" y="13341"/>
                </a:lnTo>
                <a:lnTo>
                  <a:pt x="179" y="14315"/>
                </a:lnTo>
                <a:lnTo>
                  <a:pt x="54" y="15306"/>
                </a:lnTo>
                <a:lnTo>
                  <a:pt x="0" y="16315"/>
                </a:lnTo>
                <a:lnTo>
                  <a:pt x="54" y="17351"/>
                </a:lnTo>
                <a:lnTo>
                  <a:pt x="117" y="17878"/>
                </a:lnTo>
                <a:lnTo>
                  <a:pt x="188" y="18378"/>
                </a:lnTo>
                <a:lnTo>
                  <a:pt x="340" y="19074"/>
                </a:lnTo>
                <a:lnTo>
                  <a:pt x="492" y="19503"/>
                </a:lnTo>
                <a:lnTo>
                  <a:pt x="679" y="19878"/>
                </a:lnTo>
                <a:lnTo>
                  <a:pt x="929" y="20209"/>
                </a:lnTo>
                <a:lnTo>
                  <a:pt x="1242" y="20468"/>
                </a:lnTo>
                <a:lnTo>
                  <a:pt x="1626" y="20664"/>
                </a:lnTo>
                <a:lnTo>
                  <a:pt x="1858" y="20727"/>
                </a:lnTo>
                <a:lnTo>
                  <a:pt x="1983" y="21182"/>
                </a:lnTo>
                <a:lnTo>
                  <a:pt x="2135" y="21753"/>
                </a:lnTo>
                <a:lnTo>
                  <a:pt x="2260" y="22084"/>
                </a:lnTo>
                <a:lnTo>
                  <a:pt x="2340" y="22227"/>
                </a:lnTo>
                <a:lnTo>
                  <a:pt x="3001" y="23200"/>
                </a:lnTo>
                <a:lnTo>
                  <a:pt x="4367" y="25120"/>
                </a:lnTo>
                <a:lnTo>
                  <a:pt x="5064" y="26067"/>
                </a:lnTo>
                <a:lnTo>
                  <a:pt x="5233" y="26290"/>
                </a:lnTo>
                <a:lnTo>
                  <a:pt x="5635" y="26629"/>
                </a:lnTo>
                <a:lnTo>
                  <a:pt x="6100" y="26835"/>
                </a:lnTo>
                <a:lnTo>
                  <a:pt x="6475" y="26879"/>
                </a:lnTo>
                <a:lnTo>
                  <a:pt x="6734" y="26861"/>
                </a:lnTo>
                <a:lnTo>
                  <a:pt x="6877" y="26835"/>
                </a:lnTo>
                <a:lnTo>
                  <a:pt x="8145" y="26540"/>
                </a:lnTo>
                <a:lnTo>
                  <a:pt x="10029" y="26058"/>
                </a:lnTo>
                <a:lnTo>
                  <a:pt x="11279" y="25692"/>
                </a:lnTo>
                <a:lnTo>
                  <a:pt x="11895" y="25486"/>
                </a:lnTo>
                <a:lnTo>
                  <a:pt x="12547" y="25263"/>
                </a:lnTo>
                <a:lnTo>
                  <a:pt x="13181" y="24968"/>
                </a:lnTo>
                <a:lnTo>
                  <a:pt x="13440" y="24754"/>
                </a:lnTo>
                <a:lnTo>
                  <a:pt x="13574" y="24495"/>
                </a:lnTo>
                <a:lnTo>
                  <a:pt x="13610" y="24156"/>
                </a:lnTo>
                <a:lnTo>
                  <a:pt x="13512" y="23468"/>
                </a:lnTo>
                <a:lnTo>
                  <a:pt x="13342" y="22789"/>
                </a:lnTo>
                <a:lnTo>
                  <a:pt x="13297" y="22602"/>
                </a:lnTo>
                <a:lnTo>
                  <a:pt x="13253" y="22209"/>
                </a:lnTo>
                <a:lnTo>
                  <a:pt x="13253" y="21584"/>
                </a:lnTo>
                <a:lnTo>
                  <a:pt x="13413" y="20718"/>
                </a:lnTo>
                <a:lnTo>
                  <a:pt x="13717" y="19851"/>
                </a:lnTo>
                <a:lnTo>
                  <a:pt x="14154" y="19021"/>
                </a:lnTo>
                <a:lnTo>
                  <a:pt x="14699" y="18280"/>
                </a:lnTo>
                <a:lnTo>
                  <a:pt x="15181" y="17797"/>
                </a:lnTo>
                <a:lnTo>
                  <a:pt x="15530" y="17530"/>
                </a:lnTo>
                <a:lnTo>
                  <a:pt x="15896" y="17297"/>
                </a:lnTo>
                <a:lnTo>
                  <a:pt x="16280" y="17119"/>
                </a:lnTo>
                <a:lnTo>
                  <a:pt x="16476" y="17056"/>
                </a:lnTo>
                <a:lnTo>
                  <a:pt x="16744" y="16967"/>
                </a:lnTo>
                <a:lnTo>
                  <a:pt x="17253" y="16708"/>
                </a:lnTo>
                <a:lnTo>
                  <a:pt x="17494" y="16556"/>
                </a:lnTo>
                <a:lnTo>
                  <a:pt x="17655" y="16440"/>
                </a:lnTo>
                <a:lnTo>
                  <a:pt x="17896" y="16181"/>
                </a:lnTo>
                <a:lnTo>
                  <a:pt x="18039" y="15878"/>
                </a:lnTo>
                <a:lnTo>
                  <a:pt x="18039" y="15619"/>
                </a:lnTo>
                <a:lnTo>
                  <a:pt x="17985" y="15440"/>
                </a:lnTo>
                <a:lnTo>
                  <a:pt x="17941" y="15342"/>
                </a:lnTo>
                <a:lnTo>
                  <a:pt x="17887" y="15252"/>
                </a:lnTo>
                <a:lnTo>
                  <a:pt x="17771" y="15110"/>
                </a:lnTo>
                <a:lnTo>
                  <a:pt x="17566" y="14976"/>
                </a:lnTo>
                <a:lnTo>
                  <a:pt x="17244" y="14922"/>
                </a:lnTo>
                <a:lnTo>
                  <a:pt x="16905" y="14976"/>
                </a:lnTo>
                <a:lnTo>
                  <a:pt x="16744" y="15029"/>
                </a:lnTo>
                <a:lnTo>
                  <a:pt x="16351" y="15172"/>
                </a:lnTo>
                <a:lnTo>
                  <a:pt x="15601" y="15502"/>
                </a:lnTo>
                <a:lnTo>
                  <a:pt x="14905" y="15886"/>
                </a:lnTo>
                <a:lnTo>
                  <a:pt x="14262" y="16333"/>
                </a:lnTo>
                <a:lnTo>
                  <a:pt x="13681" y="16842"/>
                </a:lnTo>
                <a:lnTo>
                  <a:pt x="13172" y="17422"/>
                </a:lnTo>
                <a:lnTo>
                  <a:pt x="12735" y="18092"/>
                </a:lnTo>
                <a:lnTo>
                  <a:pt x="12386" y="18842"/>
                </a:lnTo>
                <a:lnTo>
                  <a:pt x="12243" y="19253"/>
                </a:lnTo>
                <a:lnTo>
                  <a:pt x="11984" y="20057"/>
                </a:lnTo>
                <a:lnTo>
                  <a:pt x="11690" y="20977"/>
                </a:lnTo>
                <a:lnTo>
                  <a:pt x="11288" y="20378"/>
                </a:lnTo>
                <a:lnTo>
                  <a:pt x="10940" y="19860"/>
                </a:lnTo>
                <a:lnTo>
                  <a:pt x="10824" y="19708"/>
                </a:lnTo>
                <a:lnTo>
                  <a:pt x="10565" y="19450"/>
                </a:lnTo>
                <a:lnTo>
                  <a:pt x="10350" y="19333"/>
                </a:lnTo>
                <a:lnTo>
                  <a:pt x="10190" y="19307"/>
                </a:lnTo>
                <a:lnTo>
                  <a:pt x="10020" y="19316"/>
                </a:lnTo>
                <a:lnTo>
                  <a:pt x="9832" y="19378"/>
                </a:lnTo>
                <a:lnTo>
                  <a:pt x="9743" y="19441"/>
                </a:lnTo>
                <a:lnTo>
                  <a:pt x="9645" y="19503"/>
                </a:lnTo>
                <a:lnTo>
                  <a:pt x="9511" y="19637"/>
                </a:lnTo>
                <a:lnTo>
                  <a:pt x="9422" y="19789"/>
                </a:lnTo>
                <a:lnTo>
                  <a:pt x="9386" y="19941"/>
                </a:lnTo>
                <a:lnTo>
                  <a:pt x="9404" y="20191"/>
                </a:lnTo>
                <a:lnTo>
                  <a:pt x="9538" y="20521"/>
                </a:lnTo>
                <a:lnTo>
                  <a:pt x="9636" y="20691"/>
                </a:lnTo>
                <a:lnTo>
                  <a:pt x="10752" y="22334"/>
                </a:lnTo>
                <a:lnTo>
                  <a:pt x="11886" y="23995"/>
                </a:lnTo>
                <a:lnTo>
                  <a:pt x="11859" y="24031"/>
                </a:lnTo>
                <a:lnTo>
                  <a:pt x="11779" y="24084"/>
                </a:lnTo>
                <a:lnTo>
                  <a:pt x="9305" y="24772"/>
                </a:lnTo>
                <a:lnTo>
                  <a:pt x="6823" y="25424"/>
                </a:lnTo>
                <a:lnTo>
                  <a:pt x="6752" y="25433"/>
                </a:lnTo>
                <a:lnTo>
                  <a:pt x="6573" y="25415"/>
                </a:lnTo>
                <a:lnTo>
                  <a:pt x="6394" y="25352"/>
                </a:lnTo>
                <a:lnTo>
                  <a:pt x="6251" y="25263"/>
                </a:lnTo>
                <a:lnTo>
                  <a:pt x="6198" y="25209"/>
                </a:lnTo>
                <a:lnTo>
                  <a:pt x="4582" y="23102"/>
                </a:lnTo>
                <a:lnTo>
                  <a:pt x="3010" y="20994"/>
                </a:lnTo>
                <a:lnTo>
                  <a:pt x="5198" y="20727"/>
                </a:lnTo>
                <a:lnTo>
                  <a:pt x="7341" y="20423"/>
                </a:lnTo>
                <a:lnTo>
                  <a:pt x="7725" y="20396"/>
                </a:lnTo>
                <a:lnTo>
                  <a:pt x="8207" y="20307"/>
                </a:lnTo>
                <a:lnTo>
                  <a:pt x="8359" y="20235"/>
                </a:lnTo>
                <a:lnTo>
                  <a:pt x="8466" y="20110"/>
                </a:lnTo>
                <a:lnTo>
                  <a:pt x="8511" y="19932"/>
                </a:lnTo>
                <a:lnTo>
                  <a:pt x="8502" y="19816"/>
                </a:lnTo>
                <a:lnTo>
                  <a:pt x="8484" y="19708"/>
                </a:lnTo>
                <a:lnTo>
                  <a:pt x="8404" y="19539"/>
                </a:lnTo>
                <a:lnTo>
                  <a:pt x="8270" y="19432"/>
                </a:lnTo>
                <a:lnTo>
                  <a:pt x="8100" y="19369"/>
                </a:lnTo>
                <a:lnTo>
                  <a:pt x="7805" y="19325"/>
                </a:lnTo>
                <a:lnTo>
                  <a:pt x="7377" y="19342"/>
                </a:lnTo>
                <a:lnTo>
                  <a:pt x="7171" y="19351"/>
                </a:lnTo>
                <a:lnTo>
                  <a:pt x="6091" y="19414"/>
                </a:lnTo>
                <a:lnTo>
                  <a:pt x="3921" y="19530"/>
                </a:lnTo>
                <a:lnTo>
                  <a:pt x="2840" y="19548"/>
                </a:lnTo>
                <a:lnTo>
                  <a:pt x="2519" y="19539"/>
                </a:lnTo>
                <a:lnTo>
                  <a:pt x="2162" y="19450"/>
                </a:lnTo>
                <a:lnTo>
                  <a:pt x="1965" y="19342"/>
                </a:lnTo>
                <a:lnTo>
                  <a:pt x="1813" y="19208"/>
                </a:lnTo>
                <a:lnTo>
                  <a:pt x="1697" y="19021"/>
                </a:lnTo>
                <a:lnTo>
                  <a:pt x="1554" y="18673"/>
                </a:lnTo>
                <a:lnTo>
                  <a:pt x="1501" y="18360"/>
                </a:lnTo>
                <a:lnTo>
                  <a:pt x="1402" y="17744"/>
                </a:lnTo>
                <a:lnTo>
                  <a:pt x="1295" y="16494"/>
                </a:lnTo>
                <a:lnTo>
                  <a:pt x="1313" y="15565"/>
                </a:lnTo>
                <a:lnTo>
                  <a:pt x="1376" y="14949"/>
                </a:lnTo>
                <a:lnTo>
                  <a:pt x="1474" y="14333"/>
                </a:lnTo>
                <a:lnTo>
                  <a:pt x="1626" y="13725"/>
                </a:lnTo>
                <a:lnTo>
                  <a:pt x="1724" y="13422"/>
                </a:lnTo>
                <a:lnTo>
                  <a:pt x="1938" y="12797"/>
                </a:lnTo>
                <a:lnTo>
                  <a:pt x="2438" y="11609"/>
                </a:lnTo>
                <a:lnTo>
                  <a:pt x="3001" y="10457"/>
                </a:lnTo>
                <a:lnTo>
                  <a:pt x="3644" y="9359"/>
                </a:lnTo>
                <a:lnTo>
                  <a:pt x="4349" y="8296"/>
                </a:lnTo>
                <a:lnTo>
                  <a:pt x="5117" y="7287"/>
                </a:lnTo>
                <a:lnTo>
                  <a:pt x="5948" y="6305"/>
                </a:lnTo>
                <a:lnTo>
                  <a:pt x="6832" y="5358"/>
                </a:lnTo>
                <a:lnTo>
                  <a:pt x="7296" y="4903"/>
                </a:lnTo>
                <a:lnTo>
                  <a:pt x="7716" y="4519"/>
                </a:lnTo>
                <a:lnTo>
                  <a:pt x="8582" y="3831"/>
                </a:lnTo>
                <a:lnTo>
                  <a:pt x="9493" y="3260"/>
                </a:lnTo>
                <a:lnTo>
                  <a:pt x="10449" y="2777"/>
                </a:lnTo>
                <a:lnTo>
                  <a:pt x="11440" y="2393"/>
                </a:lnTo>
                <a:lnTo>
                  <a:pt x="12458" y="2090"/>
                </a:lnTo>
                <a:lnTo>
                  <a:pt x="13512" y="1858"/>
                </a:lnTo>
                <a:lnTo>
                  <a:pt x="14574" y="1697"/>
                </a:lnTo>
                <a:lnTo>
                  <a:pt x="15119" y="1643"/>
                </a:lnTo>
                <a:lnTo>
                  <a:pt x="15592" y="1599"/>
                </a:lnTo>
                <a:lnTo>
                  <a:pt x="16539" y="1563"/>
                </a:lnTo>
                <a:lnTo>
                  <a:pt x="17476" y="1599"/>
                </a:lnTo>
                <a:lnTo>
                  <a:pt x="18396" y="1706"/>
                </a:lnTo>
                <a:lnTo>
                  <a:pt x="19298" y="1911"/>
                </a:lnTo>
                <a:lnTo>
                  <a:pt x="20173" y="2215"/>
                </a:lnTo>
                <a:lnTo>
                  <a:pt x="21022" y="2634"/>
                </a:lnTo>
                <a:lnTo>
                  <a:pt x="21825" y="3188"/>
                </a:lnTo>
                <a:lnTo>
                  <a:pt x="22218" y="3519"/>
                </a:lnTo>
                <a:lnTo>
                  <a:pt x="22397" y="3652"/>
                </a:lnTo>
                <a:lnTo>
                  <a:pt x="22808" y="3876"/>
                </a:lnTo>
                <a:lnTo>
                  <a:pt x="22995" y="4010"/>
                </a:lnTo>
                <a:lnTo>
                  <a:pt x="23772" y="4581"/>
                </a:lnTo>
                <a:lnTo>
                  <a:pt x="24942" y="5438"/>
                </a:lnTo>
                <a:lnTo>
                  <a:pt x="25674" y="6055"/>
                </a:lnTo>
                <a:lnTo>
                  <a:pt x="26013" y="6394"/>
                </a:lnTo>
                <a:lnTo>
                  <a:pt x="26469" y="6885"/>
                </a:lnTo>
                <a:lnTo>
                  <a:pt x="27290" y="7903"/>
                </a:lnTo>
                <a:lnTo>
                  <a:pt x="27978" y="8966"/>
                </a:lnTo>
                <a:lnTo>
                  <a:pt x="28514" y="10082"/>
                </a:lnTo>
                <a:lnTo>
                  <a:pt x="28907" y="11243"/>
                </a:lnTo>
                <a:lnTo>
                  <a:pt x="29094" y="12154"/>
                </a:lnTo>
                <a:lnTo>
                  <a:pt x="29166" y="12770"/>
                </a:lnTo>
                <a:lnTo>
                  <a:pt x="29201" y="13395"/>
                </a:lnTo>
                <a:lnTo>
                  <a:pt x="29193" y="14047"/>
                </a:lnTo>
                <a:lnTo>
                  <a:pt x="29139" y="14699"/>
                </a:lnTo>
                <a:lnTo>
                  <a:pt x="29032" y="15369"/>
                </a:lnTo>
                <a:lnTo>
                  <a:pt x="28969" y="15708"/>
                </a:lnTo>
                <a:lnTo>
                  <a:pt x="28853" y="16217"/>
                </a:lnTo>
                <a:lnTo>
                  <a:pt x="28550" y="17217"/>
                </a:lnTo>
                <a:lnTo>
                  <a:pt x="28005" y="18708"/>
                </a:lnTo>
                <a:lnTo>
                  <a:pt x="27585" y="19673"/>
                </a:lnTo>
                <a:lnTo>
                  <a:pt x="27255" y="20423"/>
                </a:lnTo>
                <a:lnTo>
                  <a:pt x="26567" y="21905"/>
                </a:lnTo>
                <a:lnTo>
                  <a:pt x="25826" y="23352"/>
                </a:lnTo>
                <a:lnTo>
                  <a:pt x="25031" y="24772"/>
                </a:lnTo>
                <a:lnTo>
                  <a:pt x="24165" y="26147"/>
                </a:lnTo>
                <a:lnTo>
                  <a:pt x="23236" y="27478"/>
                </a:lnTo>
                <a:lnTo>
                  <a:pt x="22227" y="28755"/>
                </a:lnTo>
                <a:lnTo>
                  <a:pt x="21120" y="29978"/>
                </a:lnTo>
                <a:lnTo>
                  <a:pt x="20530" y="30558"/>
                </a:lnTo>
                <a:lnTo>
                  <a:pt x="19021" y="32032"/>
                </a:lnTo>
                <a:lnTo>
                  <a:pt x="16083" y="35050"/>
                </a:lnTo>
                <a:lnTo>
                  <a:pt x="14655" y="36595"/>
                </a:lnTo>
                <a:lnTo>
                  <a:pt x="14351" y="36934"/>
                </a:lnTo>
                <a:lnTo>
                  <a:pt x="13797" y="37649"/>
                </a:lnTo>
                <a:lnTo>
                  <a:pt x="13297" y="38399"/>
                </a:lnTo>
                <a:lnTo>
                  <a:pt x="12860" y="39176"/>
                </a:lnTo>
                <a:lnTo>
                  <a:pt x="12476" y="39979"/>
                </a:lnTo>
                <a:lnTo>
                  <a:pt x="12154" y="40819"/>
                </a:lnTo>
                <a:lnTo>
                  <a:pt x="11886" y="41676"/>
                </a:lnTo>
                <a:lnTo>
                  <a:pt x="11663" y="42560"/>
                </a:lnTo>
                <a:lnTo>
                  <a:pt x="11583" y="43016"/>
                </a:lnTo>
                <a:lnTo>
                  <a:pt x="11529" y="43319"/>
                </a:lnTo>
                <a:lnTo>
                  <a:pt x="11511" y="43632"/>
                </a:lnTo>
                <a:lnTo>
                  <a:pt x="11538" y="43775"/>
                </a:lnTo>
                <a:lnTo>
                  <a:pt x="11609" y="43873"/>
                </a:lnTo>
                <a:lnTo>
                  <a:pt x="11743" y="43935"/>
                </a:lnTo>
                <a:lnTo>
                  <a:pt x="12047" y="43980"/>
                </a:lnTo>
                <a:lnTo>
                  <a:pt x="12360" y="43980"/>
                </a:lnTo>
                <a:lnTo>
                  <a:pt x="17110" y="43998"/>
                </a:lnTo>
                <a:lnTo>
                  <a:pt x="21861" y="44043"/>
                </a:lnTo>
                <a:lnTo>
                  <a:pt x="22959" y="44069"/>
                </a:lnTo>
                <a:lnTo>
                  <a:pt x="25165" y="44230"/>
                </a:lnTo>
                <a:lnTo>
                  <a:pt x="26272" y="44310"/>
                </a:lnTo>
                <a:lnTo>
                  <a:pt x="26112" y="46302"/>
                </a:lnTo>
                <a:lnTo>
                  <a:pt x="25951" y="48329"/>
                </a:lnTo>
                <a:lnTo>
                  <a:pt x="13940" y="48097"/>
                </a:lnTo>
                <a:lnTo>
                  <a:pt x="1885" y="47856"/>
                </a:lnTo>
                <a:lnTo>
                  <a:pt x="1876" y="47722"/>
                </a:lnTo>
                <a:lnTo>
                  <a:pt x="1885" y="47516"/>
                </a:lnTo>
                <a:lnTo>
                  <a:pt x="1992" y="46713"/>
                </a:lnTo>
                <a:lnTo>
                  <a:pt x="2278" y="45141"/>
                </a:lnTo>
                <a:lnTo>
                  <a:pt x="2671" y="43614"/>
                </a:lnTo>
                <a:lnTo>
                  <a:pt x="3171" y="42132"/>
                </a:lnTo>
                <a:lnTo>
                  <a:pt x="3778" y="40703"/>
                </a:lnTo>
                <a:lnTo>
                  <a:pt x="4510" y="39319"/>
                </a:lnTo>
                <a:lnTo>
                  <a:pt x="5358" y="38006"/>
                </a:lnTo>
                <a:lnTo>
                  <a:pt x="6323" y="36738"/>
                </a:lnTo>
                <a:lnTo>
                  <a:pt x="6868" y="36140"/>
                </a:lnTo>
                <a:lnTo>
                  <a:pt x="7609" y="35345"/>
                </a:lnTo>
                <a:lnTo>
                  <a:pt x="9154" y="33818"/>
                </a:lnTo>
                <a:lnTo>
                  <a:pt x="11565" y="31603"/>
                </a:lnTo>
                <a:lnTo>
                  <a:pt x="13181" y="30148"/>
                </a:lnTo>
                <a:lnTo>
                  <a:pt x="13788" y="29585"/>
                </a:lnTo>
                <a:lnTo>
                  <a:pt x="14931" y="28433"/>
                </a:lnTo>
                <a:lnTo>
                  <a:pt x="16003" y="27228"/>
                </a:lnTo>
                <a:lnTo>
                  <a:pt x="16976" y="25959"/>
                </a:lnTo>
                <a:lnTo>
                  <a:pt x="17860" y="24638"/>
                </a:lnTo>
                <a:lnTo>
                  <a:pt x="18637" y="23245"/>
                </a:lnTo>
                <a:lnTo>
                  <a:pt x="19316" y="21789"/>
                </a:lnTo>
                <a:lnTo>
                  <a:pt x="19879" y="20253"/>
                </a:lnTo>
                <a:lnTo>
                  <a:pt x="20111" y="19450"/>
                </a:lnTo>
                <a:lnTo>
                  <a:pt x="20227" y="19030"/>
                </a:lnTo>
                <a:lnTo>
                  <a:pt x="20397" y="18190"/>
                </a:lnTo>
                <a:lnTo>
                  <a:pt x="20504" y="17360"/>
                </a:lnTo>
                <a:lnTo>
                  <a:pt x="20530" y="16538"/>
                </a:lnTo>
                <a:lnTo>
                  <a:pt x="20486" y="15717"/>
                </a:lnTo>
                <a:lnTo>
                  <a:pt x="20361" y="14904"/>
                </a:lnTo>
                <a:lnTo>
                  <a:pt x="20155" y="14092"/>
                </a:lnTo>
                <a:lnTo>
                  <a:pt x="19852" y="13279"/>
                </a:lnTo>
                <a:lnTo>
                  <a:pt x="19655" y="12868"/>
                </a:lnTo>
                <a:lnTo>
                  <a:pt x="19477" y="12511"/>
                </a:lnTo>
                <a:lnTo>
                  <a:pt x="19057" y="11895"/>
                </a:lnTo>
                <a:lnTo>
                  <a:pt x="18575" y="11359"/>
                </a:lnTo>
                <a:lnTo>
                  <a:pt x="18057" y="10921"/>
                </a:lnTo>
                <a:lnTo>
                  <a:pt x="17494" y="10564"/>
                </a:lnTo>
                <a:lnTo>
                  <a:pt x="16896" y="10296"/>
                </a:lnTo>
                <a:lnTo>
                  <a:pt x="16280" y="10109"/>
                </a:lnTo>
                <a:lnTo>
                  <a:pt x="15646" y="10002"/>
                </a:lnTo>
                <a:lnTo>
                  <a:pt x="15003" y="9957"/>
                </a:lnTo>
                <a:lnTo>
                  <a:pt x="14369" y="9993"/>
                </a:lnTo>
                <a:lnTo>
                  <a:pt x="13744" y="10091"/>
                </a:lnTo>
                <a:lnTo>
                  <a:pt x="13136" y="10261"/>
                </a:lnTo>
                <a:lnTo>
                  <a:pt x="12556" y="10484"/>
                </a:lnTo>
                <a:lnTo>
                  <a:pt x="12011" y="10770"/>
                </a:lnTo>
                <a:lnTo>
                  <a:pt x="11511" y="11109"/>
                </a:lnTo>
                <a:lnTo>
                  <a:pt x="11065" y="11493"/>
                </a:lnTo>
                <a:lnTo>
                  <a:pt x="10868" y="11707"/>
                </a:lnTo>
                <a:lnTo>
                  <a:pt x="10493" y="12145"/>
                </a:lnTo>
                <a:lnTo>
                  <a:pt x="9841" y="13056"/>
                </a:lnTo>
                <a:lnTo>
                  <a:pt x="9297" y="14029"/>
                </a:lnTo>
                <a:lnTo>
                  <a:pt x="8877" y="15065"/>
                </a:lnTo>
                <a:lnTo>
                  <a:pt x="8716" y="15610"/>
                </a:lnTo>
                <a:lnTo>
                  <a:pt x="8564" y="16217"/>
                </a:lnTo>
                <a:lnTo>
                  <a:pt x="8368" y="17449"/>
                </a:lnTo>
                <a:lnTo>
                  <a:pt x="8323" y="18065"/>
                </a:lnTo>
                <a:lnTo>
                  <a:pt x="8323" y="18164"/>
                </a:lnTo>
                <a:lnTo>
                  <a:pt x="8448" y="18405"/>
                </a:lnTo>
                <a:lnTo>
                  <a:pt x="8645" y="18628"/>
                </a:lnTo>
                <a:lnTo>
                  <a:pt x="8859" y="18780"/>
                </a:lnTo>
                <a:lnTo>
                  <a:pt x="8957" y="18807"/>
                </a:lnTo>
                <a:lnTo>
                  <a:pt x="9055" y="18807"/>
                </a:lnTo>
                <a:lnTo>
                  <a:pt x="9261" y="18699"/>
                </a:lnTo>
                <a:lnTo>
                  <a:pt x="9582" y="18414"/>
                </a:lnTo>
                <a:lnTo>
                  <a:pt x="9752" y="18208"/>
                </a:lnTo>
                <a:lnTo>
                  <a:pt x="9797" y="18137"/>
                </a:lnTo>
                <a:lnTo>
                  <a:pt x="9841" y="17976"/>
                </a:lnTo>
                <a:lnTo>
                  <a:pt x="9868" y="17699"/>
                </a:lnTo>
                <a:lnTo>
                  <a:pt x="9886" y="17512"/>
                </a:lnTo>
                <a:lnTo>
                  <a:pt x="9940" y="17163"/>
                </a:lnTo>
                <a:lnTo>
                  <a:pt x="10082" y="16476"/>
                </a:lnTo>
                <a:lnTo>
                  <a:pt x="10279" y="15806"/>
                </a:lnTo>
                <a:lnTo>
                  <a:pt x="10511" y="15154"/>
                </a:lnTo>
                <a:lnTo>
                  <a:pt x="10797" y="14538"/>
                </a:lnTo>
                <a:lnTo>
                  <a:pt x="11145" y="13949"/>
                </a:lnTo>
                <a:lnTo>
                  <a:pt x="11547" y="13386"/>
                </a:lnTo>
                <a:lnTo>
                  <a:pt x="12011" y="12859"/>
                </a:lnTo>
                <a:lnTo>
                  <a:pt x="12279" y="12609"/>
                </a:lnTo>
                <a:lnTo>
                  <a:pt x="12458" y="12440"/>
                </a:lnTo>
                <a:lnTo>
                  <a:pt x="12842" y="12163"/>
                </a:lnTo>
                <a:lnTo>
                  <a:pt x="13244" y="11931"/>
                </a:lnTo>
                <a:lnTo>
                  <a:pt x="13654" y="11761"/>
                </a:lnTo>
                <a:lnTo>
                  <a:pt x="14083" y="11636"/>
                </a:lnTo>
                <a:lnTo>
                  <a:pt x="14503" y="11564"/>
                </a:lnTo>
                <a:lnTo>
                  <a:pt x="14931" y="11547"/>
                </a:lnTo>
                <a:lnTo>
                  <a:pt x="15351" y="11573"/>
                </a:lnTo>
                <a:lnTo>
                  <a:pt x="15771" y="11654"/>
                </a:lnTo>
                <a:lnTo>
                  <a:pt x="16173" y="11779"/>
                </a:lnTo>
                <a:lnTo>
                  <a:pt x="16557" y="11948"/>
                </a:lnTo>
                <a:lnTo>
                  <a:pt x="16932" y="12172"/>
                </a:lnTo>
                <a:lnTo>
                  <a:pt x="17280" y="12440"/>
                </a:lnTo>
                <a:lnTo>
                  <a:pt x="17592" y="12752"/>
                </a:lnTo>
                <a:lnTo>
                  <a:pt x="17887" y="13109"/>
                </a:lnTo>
                <a:lnTo>
                  <a:pt x="18146" y="13511"/>
                </a:lnTo>
                <a:lnTo>
                  <a:pt x="18253" y="13725"/>
                </a:lnTo>
                <a:lnTo>
                  <a:pt x="18387" y="14002"/>
                </a:lnTo>
                <a:lnTo>
                  <a:pt x="18611" y="14556"/>
                </a:lnTo>
                <a:lnTo>
                  <a:pt x="18780" y="15119"/>
                </a:lnTo>
                <a:lnTo>
                  <a:pt x="18896" y="15681"/>
                </a:lnTo>
                <a:lnTo>
                  <a:pt x="18959" y="16262"/>
                </a:lnTo>
                <a:lnTo>
                  <a:pt x="18977" y="16833"/>
                </a:lnTo>
                <a:lnTo>
                  <a:pt x="18941" y="17422"/>
                </a:lnTo>
                <a:lnTo>
                  <a:pt x="18852" y="18012"/>
                </a:lnTo>
                <a:lnTo>
                  <a:pt x="18780" y="18306"/>
                </a:lnTo>
                <a:lnTo>
                  <a:pt x="18575" y="19128"/>
                </a:lnTo>
                <a:lnTo>
                  <a:pt x="18048" y="20691"/>
                </a:lnTo>
                <a:lnTo>
                  <a:pt x="17405" y="22191"/>
                </a:lnTo>
                <a:lnTo>
                  <a:pt x="16646" y="23602"/>
                </a:lnTo>
                <a:lnTo>
                  <a:pt x="15771" y="24950"/>
                </a:lnTo>
                <a:lnTo>
                  <a:pt x="14797" y="26236"/>
                </a:lnTo>
                <a:lnTo>
                  <a:pt x="13717" y="27451"/>
                </a:lnTo>
                <a:lnTo>
                  <a:pt x="12529" y="28603"/>
                </a:lnTo>
                <a:lnTo>
                  <a:pt x="11904" y="29156"/>
                </a:lnTo>
                <a:lnTo>
                  <a:pt x="10975" y="29960"/>
                </a:lnTo>
                <a:lnTo>
                  <a:pt x="9136" y="31612"/>
                </a:lnTo>
                <a:lnTo>
                  <a:pt x="8243" y="32452"/>
                </a:lnTo>
                <a:lnTo>
                  <a:pt x="7689" y="32987"/>
                </a:lnTo>
                <a:lnTo>
                  <a:pt x="6635" y="34086"/>
                </a:lnTo>
                <a:lnTo>
                  <a:pt x="5644" y="35229"/>
                </a:lnTo>
                <a:lnTo>
                  <a:pt x="4724" y="36425"/>
                </a:lnTo>
                <a:lnTo>
                  <a:pt x="3876" y="37667"/>
                </a:lnTo>
                <a:lnTo>
                  <a:pt x="3099" y="38961"/>
                </a:lnTo>
                <a:lnTo>
                  <a:pt x="2412" y="40310"/>
                </a:lnTo>
                <a:lnTo>
                  <a:pt x="1813" y="41712"/>
                </a:lnTo>
                <a:lnTo>
                  <a:pt x="1545" y="42435"/>
                </a:lnTo>
                <a:lnTo>
                  <a:pt x="1313" y="43114"/>
                </a:lnTo>
                <a:lnTo>
                  <a:pt x="947" y="44471"/>
                </a:lnTo>
                <a:lnTo>
                  <a:pt x="760" y="45498"/>
                </a:lnTo>
                <a:lnTo>
                  <a:pt x="688" y="46195"/>
                </a:lnTo>
                <a:lnTo>
                  <a:pt x="652" y="46900"/>
                </a:lnTo>
                <a:lnTo>
                  <a:pt x="679" y="47606"/>
                </a:lnTo>
                <a:lnTo>
                  <a:pt x="706" y="47972"/>
                </a:lnTo>
                <a:lnTo>
                  <a:pt x="724" y="48177"/>
                </a:lnTo>
                <a:lnTo>
                  <a:pt x="768" y="48499"/>
                </a:lnTo>
                <a:lnTo>
                  <a:pt x="840" y="48659"/>
                </a:lnTo>
                <a:lnTo>
                  <a:pt x="893" y="48695"/>
                </a:lnTo>
                <a:lnTo>
                  <a:pt x="1018" y="48775"/>
                </a:lnTo>
                <a:lnTo>
                  <a:pt x="1233" y="48954"/>
                </a:lnTo>
                <a:lnTo>
                  <a:pt x="1474" y="49276"/>
                </a:lnTo>
                <a:lnTo>
                  <a:pt x="1724" y="49758"/>
                </a:lnTo>
                <a:lnTo>
                  <a:pt x="1974" y="50222"/>
                </a:lnTo>
                <a:lnTo>
                  <a:pt x="2153" y="50427"/>
                </a:lnTo>
                <a:lnTo>
                  <a:pt x="2742" y="50999"/>
                </a:lnTo>
                <a:lnTo>
                  <a:pt x="3617" y="51865"/>
                </a:lnTo>
                <a:lnTo>
                  <a:pt x="4171" y="52472"/>
                </a:lnTo>
                <a:lnTo>
                  <a:pt x="4421" y="52794"/>
                </a:lnTo>
                <a:lnTo>
                  <a:pt x="4635" y="53062"/>
                </a:lnTo>
                <a:lnTo>
                  <a:pt x="5082" y="53535"/>
                </a:lnTo>
                <a:lnTo>
                  <a:pt x="5564" y="53919"/>
                </a:lnTo>
                <a:lnTo>
                  <a:pt x="6073" y="54232"/>
                </a:lnTo>
                <a:lnTo>
                  <a:pt x="6609" y="54473"/>
                </a:lnTo>
                <a:lnTo>
                  <a:pt x="7189" y="54651"/>
                </a:lnTo>
                <a:lnTo>
                  <a:pt x="7796" y="54767"/>
                </a:lnTo>
                <a:lnTo>
                  <a:pt x="8448" y="54839"/>
                </a:lnTo>
                <a:lnTo>
                  <a:pt x="8788" y="54857"/>
                </a:lnTo>
                <a:lnTo>
                  <a:pt x="10636" y="54937"/>
                </a:lnTo>
                <a:lnTo>
                  <a:pt x="13404" y="55089"/>
                </a:lnTo>
                <a:lnTo>
                  <a:pt x="15262" y="55089"/>
                </a:lnTo>
                <a:lnTo>
                  <a:pt x="16199" y="55026"/>
                </a:lnTo>
                <a:lnTo>
                  <a:pt x="17092" y="54964"/>
                </a:lnTo>
                <a:lnTo>
                  <a:pt x="18887" y="54892"/>
                </a:lnTo>
                <a:lnTo>
                  <a:pt x="21593" y="54866"/>
                </a:lnTo>
                <a:lnTo>
                  <a:pt x="23397" y="54875"/>
                </a:lnTo>
                <a:lnTo>
                  <a:pt x="24808" y="54884"/>
                </a:lnTo>
                <a:lnTo>
                  <a:pt x="27621" y="54955"/>
                </a:lnTo>
                <a:lnTo>
                  <a:pt x="29032" y="54973"/>
                </a:lnTo>
                <a:lnTo>
                  <a:pt x="29514" y="54964"/>
                </a:lnTo>
                <a:lnTo>
                  <a:pt x="30059" y="54875"/>
                </a:lnTo>
                <a:lnTo>
                  <a:pt x="30344" y="54759"/>
                </a:lnTo>
                <a:lnTo>
                  <a:pt x="30586" y="54589"/>
                </a:lnTo>
                <a:lnTo>
                  <a:pt x="30773" y="54357"/>
                </a:lnTo>
                <a:lnTo>
                  <a:pt x="30934" y="54044"/>
                </a:lnTo>
                <a:lnTo>
                  <a:pt x="31077" y="53651"/>
                </a:lnTo>
                <a:lnTo>
                  <a:pt x="31148" y="53419"/>
                </a:lnTo>
                <a:lnTo>
                  <a:pt x="31407" y="52419"/>
                </a:lnTo>
                <a:lnTo>
                  <a:pt x="31827" y="50392"/>
                </a:lnTo>
                <a:lnTo>
                  <a:pt x="31997" y="49374"/>
                </a:lnTo>
                <a:lnTo>
                  <a:pt x="32014" y="49231"/>
                </a:lnTo>
                <a:lnTo>
                  <a:pt x="31979" y="48918"/>
                </a:lnTo>
                <a:lnTo>
                  <a:pt x="31889" y="48606"/>
                </a:lnTo>
                <a:lnTo>
                  <a:pt x="31746" y="48311"/>
                </a:lnTo>
                <a:lnTo>
                  <a:pt x="31657" y="48186"/>
                </a:lnTo>
                <a:lnTo>
                  <a:pt x="31193" y="47561"/>
                </a:lnTo>
                <a:lnTo>
                  <a:pt x="30184" y="46355"/>
                </a:lnTo>
                <a:lnTo>
                  <a:pt x="29666" y="45757"/>
                </a:lnTo>
                <a:lnTo>
                  <a:pt x="29550" y="45632"/>
                </a:lnTo>
                <a:lnTo>
                  <a:pt x="29282" y="45445"/>
                </a:lnTo>
                <a:lnTo>
                  <a:pt x="28996" y="45382"/>
                </a:lnTo>
                <a:lnTo>
                  <a:pt x="28692" y="45454"/>
                </a:lnTo>
                <a:lnTo>
                  <a:pt x="28541" y="45570"/>
                </a:lnTo>
                <a:lnTo>
                  <a:pt x="28407" y="45695"/>
                </a:lnTo>
                <a:lnTo>
                  <a:pt x="28300" y="45963"/>
                </a:lnTo>
                <a:lnTo>
                  <a:pt x="28326" y="46248"/>
                </a:lnTo>
                <a:lnTo>
                  <a:pt x="28460" y="46525"/>
                </a:lnTo>
                <a:lnTo>
                  <a:pt x="28550" y="46659"/>
                </a:lnTo>
                <a:lnTo>
                  <a:pt x="29094" y="47365"/>
                </a:lnTo>
                <a:lnTo>
                  <a:pt x="29675" y="48043"/>
                </a:lnTo>
                <a:lnTo>
                  <a:pt x="29871" y="48275"/>
                </a:lnTo>
                <a:lnTo>
                  <a:pt x="30184" y="48749"/>
                </a:lnTo>
                <a:lnTo>
                  <a:pt x="30336" y="49124"/>
                </a:lnTo>
                <a:lnTo>
                  <a:pt x="30389" y="49401"/>
                </a:lnTo>
                <a:lnTo>
                  <a:pt x="30398" y="49686"/>
                </a:lnTo>
                <a:lnTo>
                  <a:pt x="30353" y="49990"/>
                </a:lnTo>
                <a:lnTo>
                  <a:pt x="30300" y="50160"/>
                </a:lnTo>
                <a:lnTo>
                  <a:pt x="30175" y="50651"/>
                </a:lnTo>
                <a:lnTo>
                  <a:pt x="30023" y="51660"/>
                </a:lnTo>
                <a:lnTo>
                  <a:pt x="29960" y="52151"/>
                </a:lnTo>
                <a:lnTo>
                  <a:pt x="28969" y="51303"/>
                </a:lnTo>
                <a:lnTo>
                  <a:pt x="28032" y="50561"/>
                </a:lnTo>
                <a:lnTo>
                  <a:pt x="27969" y="50526"/>
                </a:lnTo>
                <a:lnTo>
                  <a:pt x="27782" y="50490"/>
                </a:lnTo>
                <a:lnTo>
                  <a:pt x="27585" y="50490"/>
                </a:lnTo>
                <a:lnTo>
                  <a:pt x="27433" y="50526"/>
                </a:lnTo>
                <a:lnTo>
                  <a:pt x="27398" y="50561"/>
                </a:lnTo>
                <a:lnTo>
                  <a:pt x="27353" y="50633"/>
                </a:lnTo>
                <a:lnTo>
                  <a:pt x="27308" y="50803"/>
                </a:lnTo>
                <a:lnTo>
                  <a:pt x="27299" y="51097"/>
                </a:lnTo>
                <a:lnTo>
                  <a:pt x="27344" y="51267"/>
                </a:lnTo>
                <a:lnTo>
                  <a:pt x="27415" y="51446"/>
                </a:lnTo>
                <a:lnTo>
                  <a:pt x="27657" y="51758"/>
                </a:lnTo>
                <a:lnTo>
                  <a:pt x="27773" y="51919"/>
                </a:lnTo>
                <a:lnTo>
                  <a:pt x="28228" y="52571"/>
                </a:lnTo>
                <a:lnTo>
                  <a:pt x="28809" y="53392"/>
                </a:lnTo>
                <a:lnTo>
                  <a:pt x="27621" y="53401"/>
                </a:lnTo>
                <a:lnTo>
                  <a:pt x="26665" y="53392"/>
                </a:lnTo>
                <a:lnTo>
                  <a:pt x="24674" y="53321"/>
                </a:lnTo>
                <a:lnTo>
                  <a:pt x="20682" y="53169"/>
                </a:lnTo>
                <a:lnTo>
                  <a:pt x="18682" y="53142"/>
                </a:lnTo>
                <a:lnTo>
                  <a:pt x="16842" y="53142"/>
                </a:lnTo>
                <a:lnTo>
                  <a:pt x="13172" y="53231"/>
                </a:lnTo>
                <a:lnTo>
                  <a:pt x="11342" y="53240"/>
                </a:lnTo>
                <a:lnTo>
                  <a:pt x="10395" y="53223"/>
                </a:lnTo>
                <a:lnTo>
                  <a:pt x="8511" y="53062"/>
                </a:lnTo>
                <a:lnTo>
                  <a:pt x="7564" y="52955"/>
                </a:lnTo>
                <a:lnTo>
                  <a:pt x="7457" y="52946"/>
                </a:lnTo>
                <a:lnTo>
                  <a:pt x="7225" y="52865"/>
                </a:lnTo>
                <a:lnTo>
                  <a:pt x="6894" y="52696"/>
                </a:lnTo>
                <a:lnTo>
                  <a:pt x="6716" y="52544"/>
                </a:lnTo>
                <a:lnTo>
                  <a:pt x="5510" y="51374"/>
                </a:lnTo>
                <a:lnTo>
                  <a:pt x="4323" y="50186"/>
                </a:lnTo>
                <a:lnTo>
                  <a:pt x="3965" y="49820"/>
                </a:lnTo>
                <a:lnTo>
                  <a:pt x="3483" y="49311"/>
                </a:lnTo>
                <a:lnTo>
                  <a:pt x="4457" y="49311"/>
                </a:lnTo>
                <a:lnTo>
                  <a:pt x="6591" y="49293"/>
                </a:lnTo>
                <a:lnTo>
                  <a:pt x="8734" y="49302"/>
                </a:lnTo>
                <a:lnTo>
                  <a:pt x="13762" y="49418"/>
                </a:lnTo>
                <a:lnTo>
                  <a:pt x="18789" y="49543"/>
                </a:lnTo>
                <a:lnTo>
                  <a:pt x="22433" y="49642"/>
                </a:lnTo>
                <a:lnTo>
                  <a:pt x="26067" y="49704"/>
                </a:lnTo>
                <a:lnTo>
                  <a:pt x="26389" y="49704"/>
                </a:lnTo>
                <a:lnTo>
                  <a:pt x="26755" y="49624"/>
                </a:lnTo>
                <a:lnTo>
                  <a:pt x="26942" y="49526"/>
                </a:lnTo>
                <a:lnTo>
                  <a:pt x="27094" y="49383"/>
                </a:lnTo>
                <a:lnTo>
                  <a:pt x="27201" y="49204"/>
                </a:lnTo>
                <a:lnTo>
                  <a:pt x="27317" y="48847"/>
                </a:lnTo>
                <a:lnTo>
                  <a:pt x="27362" y="48534"/>
                </a:lnTo>
                <a:lnTo>
                  <a:pt x="27585" y="46373"/>
                </a:lnTo>
                <a:lnTo>
                  <a:pt x="27799" y="44203"/>
                </a:lnTo>
                <a:lnTo>
                  <a:pt x="27817" y="43980"/>
                </a:lnTo>
                <a:lnTo>
                  <a:pt x="27746" y="43605"/>
                </a:lnTo>
                <a:lnTo>
                  <a:pt x="27603" y="43391"/>
                </a:lnTo>
                <a:lnTo>
                  <a:pt x="27469" y="43275"/>
                </a:lnTo>
                <a:lnTo>
                  <a:pt x="27201" y="43150"/>
                </a:lnTo>
                <a:lnTo>
                  <a:pt x="26969" y="43114"/>
                </a:lnTo>
                <a:lnTo>
                  <a:pt x="26013" y="42998"/>
                </a:lnTo>
                <a:lnTo>
                  <a:pt x="24576" y="42819"/>
                </a:lnTo>
                <a:lnTo>
                  <a:pt x="23620" y="42730"/>
                </a:lnTo>
                <a:lnTo>
                  <a:pt x="23138" y="42721"/>
                </a:lnTo>
                <a:lnTo>
                  <a:pt x="20897" y="42685"/>
                </a:lnTo>
                <a:lnTo>
                  <a:pt x="16396" y="42685"/>
                </a:lnTo>
                <a:lnTo>
                  <a:pt x="14146" y="42694"/>
                </a:lnTo>
                <a:lnTo>
                  <a:pt x="13208" y="42694"/>
                </a:lnTo>
                <a:lnTo>
                  <a:pt x="13467" y="42024"/>
                </a:lnTo>
                <a:lnTo>
                  <a:pt x="13931" y="40801"/>
                </a:lnTo>
                <a:lnTo>
                  <a:pt x="14208" y="40229"/>
                </a:lnTo>
                <a:lnTo>
                  <a:pt x="14458" y="39765"/>
                </a:lnTo>
                <a:lnTo>
                  <a:pt x="15003" y="38881"/>
                </a:lnTo>
                <a:lnTo>
                  <a:pt x="15610" y="38042"/>
                </a:lnTo>
                <a:lnTo>
                  <a:pt x="16253" y="37247"/>
                </a:lnTo>
                <a:lnTo>
                  <a:pt x="17289" y="36086"/>
                </a:lnTo>
                <a:lnTo>
                  <a:pt x="18736" y="34613"/>
                </a:lnTo>
                <a:lnTo>
                  <a:pt x="19459" y="33871"/>
                </a:lnTo>
                <a:lnTo>
                  <a:pt x="20727" y="32612"/>
                </a:lnTo>
                <a:lnTo>
                  <a:pt x="22620" y="30710"/>
                </a:lnTo>
                <a:lnTo>
                  <a:pt x="23826" y="29406"/>
                </a:lnTo>
                <a:lnTo>
                  <a:pt x="24397" y="28719"/>
                </a:lnTo>
                <a:lnTo>
                  <a:pt x="24906" y="28094"/>
                </a:lnTo>
                <a:lnTo>
                  <a:pt x="25844" y="26790"/>
                </a:lnTo>
                <a:lnTo>
                  <a:pt x="26692" y="25450"/>
                </a:lnTo>
                <a:lnTo>
                  <a:pt x="27478" y="24057"/>
                </a:lnTo>
                <a:lnTo>
                  <a:pt x="28192" y="22638"/>
                </a:lnTo>
                <a:lnTo>
                  <a:pt x="28844" y="21182"/>
                </a:lnTo>
                <a:lnTo>
                  <a:pt x="29451" y="19708"/>
                </a:lnTo>
                <a:lnTo>
                  <a:pt x="30014" y="18208"/>
                </a:lnTo>
                <a:lnTo>
                  <a:pt x="30273" y="17449"/>
                </a:lnTo>
                <a:lnTo>
                  <a:pt x="30461" y="16887"/>
                </a:lnTo>
                <a:lnTo>
                  <a:pt x="30764" y="15753"/>
                </a:lnTo>
                <a:lnTo>
                  <a:pt x="30943" y="14592"/>
                </a:lnTo>
                <a:lnTo>
                  <a:pt x="30961" y="13708"/>
                </a:lnTo>
                <a:lnTo>
                  <a:pt x="30925" y="13118"/>
                </a:lnTo>
                <a:lnTo>
                  <a:pt x="30889" y="12815"/>
                </a:lnTo>
                <a:lnTo>
                  <a:pt x="30764" y="12047"/>
                </a:lnTo>
                <a:lnTo>
                  <a:pt x="30621" y="11279"/>
                </a:lnTo>
                <a:lnTo>
                  <a:pt x="31032" y="11913"/>
                </a:lnTo>
                <a:lnTo>
                  <a:pt x="31773" y="13216"/>
                </a:lnTo>
                <a:lnTo>
                  <a:pt x="32407" y="14538"/>
                </a:lnTo>
                <a:lnTo>
                  <a:pt x="32898" y="15895"/>
                </a:lnTo>
                <a:lnTo>
                  <a:pt x="33247" y="17271"/>
                </a:lnTo>
                <a:lnTo>
                  <a:pt x="33399" y="18333"/>
                </a:lnTo>
                <a:lnTo>
                  <a:pt x="33452" y="19057"/>
                </a:lnTo>
                <a:lnTo>
                  <a:pt x="33452" y="19780"/>
                </a:lnTo>
                <a:lnTo>
                  <a:pt x="33416" y="20521"/>
                </a:lnTo>
                <a:lnTo>
                  <a:pt x="33318" y="21271"/>
                </a:lnTo>
                <a:lnTo>
                  <a:pt x="33175" y="22030"/>
                </a:lnTo>
                <a:lnTo>
                  <a:pt x="33077" y="22414"/>
                </a:lnTo>
                <a:lnTo>
                  <a:pt x="32898" y="23102"/>
                </a:lnTo>
                <a:lnTo>
                  <a:pt x="32479" y="24441"/>
                </a:lnTo>
                <a:lnTo>
                  <a:pt x="31988" y="25727"/>
                </a:lnTo>
                <a:lnTo>
                  <a:pt x="31407" y="26969"/>
                </a:lnTo>
                <a:lnTo>
                  <a:pt x="30728" y="28156"/>
                </a:lnTo>
                <a:lnTo>
                  <a:pt x="29952" y="29281"/>
                </a:lnTo>
                <a:lnTo>
                  <a:pt x="29068" y="30344"/>
                </a:lnTo>
                <a:lnTo>
                  <a:pt x="28058" y="31344"/>
                </a:lnTo>
                <a:lnTo>
                  <a:pt x="27496" y="31809"/>
                </a:lnTo>
                <a:lnTo>
                  <a:pt x="26647" y="32496"/>
                </a:lnTo>
                <a:lnTo>
                  <a:pt x="24978" y="33889"/>
                </a:lnTo>
                <a:lnTo>
                  <a:pt x="23370" y="35363"/>
                </a:lnTo>
                <a:lnTo>
                  <a:pt x="22236" y="36532"/>
                </a:lnTo>
                <a:lnTo>
                  <a:pt x="21513" y="37345"/>
                </a:lnTo>
                <a:lnTo>
                  <a:pt x="21164" y="37774"/>
                </a:lnTo>
                <a:lnTo>
                  <a:pt x="20718" y="38345"/>
                </a:lnTo>
                <a:lnTo>
                  <a:pt x="19914" y="39569"/>
                </a:lnTo>
                <a:lnTo>
                  <a:pt x="19557" y="40203"/>
                </a:lnTo>
                <a:lnTo>
                  <a:pt x="19504" y="40319"/>
                </a:lnTo>
                <a:lnTo>
                  <a:pt x="19486" y="40605"/>
                </a:lnTo>
                <a:lnTo>
                  <a:pt x="19530" y="40917"/>
                </a:lnTo>
                <a:lnTo>
                  <a:pt x="19637" y="41185"/>
                </a:lnTo>
                <a:lnTo>
                  <a:pt x="19709" y="41265"/>
                </a:lnTo>
                <a:lnTo>
                  <a:pt x="19789" y="41328"/>
                </a:lnTo>
                <a:lnTo>
                  <a:pt x="19941" y="41390"/>
                </a:lnTo>
                <a:lnTo>
                  <a:pt x="20084" y="41408"/>
                </a:lnTo>
                <a:lnTo>
                  <a:pt x="20227" y="41373"/>
                </a:lnTo>
                <a:lnTo>
                  <a:pt x="20432" y="41256"/>
                </a:lnTo>
                <a:lnTo>
                  <a:pt x="20664" y="41015"/>
                </a:lnTo>
                <a:lnTo>
                  <a:pt x="20754" y="40872"/>
                </a:lnTo>
                <a:lnTo>
                  <a:pt x="21057" y="40408"/>
                </a:lnTo>
                <a:lnTo>
                  <a:pt x="21700" y="39506"/>
                </a:lnTo>
                <a:lnTo>
                  <a:pt x="22388" y="38658"/>
                </a:lnTo>
                <a:lnTo>
                  <a:pt x="23111" y="37836"/>
                </a:lnTo>
                <a:lnTo>
                  <a:pt x="24263" y="36666"/>
                </a:lnTo>
                <a:lnTo>
                  <a:pt x="25880" y="35193"/>
                </a:lnTo>
                <a:lnTo>
                  <a:pt x="26719" y="34470"/>
                </a:lnTo>
                <a:lnTo>
                  <a:pt x="27674" y="33648"/>
                </a:lnTo>
                <a:lnTo>
                  <a:pt x="29059" y="32380"/>
                </a:lnTo>
                <a:lnTo>
                  <a:pt x="29943" y="31487"/>
                </a:lnTo>
                <a:lnTo>
                  <a:pt x="30773" y="30558"/>
                </a:lnTo>
                <a:lnTo>
                  <a:pt x="31541" y="29576"/>
                </a:lnTo>
                <a:lnTo>
                  <a:pt x="32247" y="28540"/>
                </a:lnTo>
                <a:lnTo>
                  <a:pt x="32872" y="27433"/>
                </a:lnTo>
                <a:lnTo>
                  <a:pt x="33148" y="26844"/>
                </a:lnTo>
                <a:lnTo>
                  <a:pt x="33515" y="25995"/>
                </a:lnTo>
                <a:lnTo>
                  <a:pt x="34131" y="24307"/>
                </a:lnTo>
                <a:lnTo>
                  <a:pt x="34488" y="23039"/>
                </a:lnTo>
                <a:lnTo>
                  <a:pt x="34676" y="22191"/>
                </a:lnTo>
                <a:lnTo>
                  <a:pt x="34809" y="21343"/>
                </a:lnTo>
                <a:lnTo>
                  <a:pt x="34908" y="20494"/>
                </a:lnTo>
                <a:lnTo>
                  <a:pt x="34952" y="19646"/>
                </a:lnTo>
                <a:lnTo>
                  <a:pt x="34943" y="18798"/>
                </a:lnTo>
                <a:lnTo>
                  <a:pt x="34881" y="17949"/>
                </a:lnTo>
                <a:lnTo>
                  <a:pt x="34756" y="17092"/>
                </a:lnTo>
                <a:lnTo>
                  <a:pt x="34577" y="16244"/>
                </a:lnTo>
                <a:lnTo>
                  <a:pt x="34336" y="15386"/>
                </a:lnTo>
                <a:lnTo>
                  <a:pt x="34041" y="14529"/>
                </a:lnTo>
                <a:lnTo>
                  <a:pt x="33675" y="13663"/>
                </a:lnTo>
                <a:lnTo>
                  <a:pt x="33461" y="13234"/>
                </a:lnTo>
                <a:lnTo>
                  <a:pt x="33068" y="12466"/>
                </a:lnTo>
                <a:lnTo>
                  <a:pt x="32211" y="10993"/>
                </a:lnTo>
                <a:lnTo>
                  <a:pt x="31282" y="9591"/>
                </a:lnTo>
                <a:lnTo>
                  <a:pt x="30273" y="8251"/>
                </a:lnTo>
                <a:lnTo>
                  <a:pt x="29193" y="6974"/>
                </a:lnTo>
                <a:lnTo>
                  <a:pt x="28041" y="5769"/>
                </a:lnTo>
                <a:lnTo>
                  <a:pt x="26808" y="4617"/>
                </a:lnTo>
                <a:lnTo>
                  <a:pt x="25504" y="3536"/>
                </a:lnTo>
                <a:lnTo>
                  <a:pt x="24826" y="3018"/>
                </a:lnTo>
                <a:lnTo>
                  <a:pt x="24370" y="2688"/>
                </a:lnTo>
                <a:lnTo>
                  <a:pt x="23451" y="2063"/>
                </a:lnTo>
                <a:lnTo>
                  <a:pt x="22504" y="1491"/>
                </a:lnTo>
                <a:lnTo>
                  <a:pt x="21531" y="1000"/>
                </a:lnTo>
                <a:lnTo>
                  <a:pt x="20522" y="589"/>
                </a:lnTo>
                <a:lnTo>
                  <a:pt x="19468" y="277"/>
                </a:lnTo>
                <a:lnTo>
                  <a:pt x="18360" y="72"/>
                </a:lnTo>
                <a:lnTo>
                  <a:pt x="17200"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899" name="Google Shape;899;p30"/>
          <p:cNvSpPr/>
          <p:nvPr/>
        </p:nvSpPr>
        <p:spPr>
          <a:xfrm>
            <a:off x="15776213" y="1814960"/>
            <a:ext cx="784475" cy="1215209"/>
          </a:xfrm>
          <a:custGeom>
            <a:avLst/>
            <a:gdLst/>
            <a:ahLst/>
            <a:cxnLst/>
            <a:rect l="l" t="t" r="r" b="b"/>
            <a:pathLst>
              <a:path w="35569" h="55099" extrusionOk="0">
                <a:moveTo>
                  <a:pt x="15584" y="1"/>
                </a:moveTo>
                <a:lnTo>
                  <a:pt x="14807" y="45"/>
                </a:lnTo>
                <a:lnTo>
                  <a:pt x="14039" y="135"/>
                </a:lnTo>
                <a:lnTo>
                  <a:pt x="13271" y="268"/>
                </a:lnTo>
                <a:lnTo>
                  <a:pt x="12512" y="447"/>
                </a:lnTo>
                <a:lnTo>
                  <a:pt x="11762" y="670"/>
                </a:lnTo>
                <a:lnTo>
                  <a:pt x="11029" y="929"/>
                </a:lnTo>
                <a:lnTo>
                  <a:pt x="9949" y="1394"/>
                </a:lnTo>
                <a:lnTo>
                  <a:pt x="8582" y="2144"/>
                </a:lnTo>
                <a:lnTo>
                  <a:pt x="7297" y="3037"/>
                </a:lnTo>
                <a:lnTo>
                  <a:pt x="6109" y="4055"/>
                </a:lnTo>
                <a:lnTo>
                  <a:pt x="5564" y="4617"/>
                </a:lnTo>
                <a:lnTo>
                  <a:pt x="5037" y="5198"/>
                </a:lnTo>
                <a:lnTo>
                  <a:pt x="4091" y="6430"/>
                </a:lnTo>
                <a:lnTo>
                  <a:pt x="3260" y="7752"/>
                </a:lnTo>
                <a:lnTo>
                  <a:pt x="2555" y="9145"/>
                </a:lnTo>
                <a:lnTo>
                  <a:pt x="1974" y="10591"/>
                </a:lnTo>
                <a:lnTo>
                  <a:pt x="1519" y="12092"/>
                </a:lnTo>
                <a:lnTo>
                  <a:pt x="1188" y="13619"/>
                </a:lnTo>
                <a:lnTo>
                  <a:pt x="983" y="15173"/>
                </a:lnTo>
                <a:lnTo>
                  <a:pt x="938" y="15958"/>
                </a:lnTo>
                <a:lnTo>
                  <a:pt x="1528" y="16021"/>
                </a:lnTo>
                <a:lnTo>
                  <a:pt x="2108" y="16092"/>
                </a:lnTo>
                <a:lnTo>
                  <a:pt x="2224" y="15351"/>
                </a:lnTo>
                <a:lnTo>
                  <a:pt x="2546" y="13896"/>
                </a:lnTo>
                <a:lnTo>
                  <a:pt x="2966" y="12458"/>
                </a:lnTo>
                <a:lnTo>
                  <a:pt x="3483" y="11056"/>
                </a:lnTo>
                <a:lnTo>
                  <a:pt x="4100" y="9707"/>
                </a:lnTo>
                <a:lnTo>
                  <a:pt x="4832" y="8413"/>
                </a:lnTo>
                <a:lnTo>
                  <a:pt x="5662" y="7180"/>
                </a:lnTo>
                <a:lnTo>
                  <a:pt x="6609" y="6037"/>
                </a:lnTo>
                <a:lnTo>
                  <a:pt x="7127" y="5501"/>
                </a:lnTo>
                <a:lnTo>
                  <a:pt x="7663" y="4992"/>
                </a:lnTo>
                <a:lnTo>
                  <a:pt x="8833" y="4055"/>
                </a:lnTo>
                <a:lnTo>
                  <a:pt x="10092" y="3242"/>
                </a:lnTo>
                <a:lnTo>
                  <a:pt x="11431" y="2581"/>
                </a:lnTo>
                <a:lnTo>
                  <a:pt x="12476" y="2188"/>
                </a:lnTo>
                <a:lnTo>
                  <a:pt x="13190" y="1974"/>
                </a:lnTo>
                <a:lnTo>
                  <a:pt x="13914" y="1804"/>
                </a:lnTo>
                <a:lnTo>
                  <a:pt x="14637" y="1670"/>
                </a:lnTo>
                <a:lnTo>
                  <a:pt x="15369" y="1590"/>
                </a:lnTo>
                <a:lnTo>
                  <a:pt x="16110" y="1554"/>
                </a:lnTo>
                <a:lnTo>
                  <a:pt x="16852" y="1572"/>
                </a:lnTo>
                <a:lnTo>
                  <a:pt x="17593" y="1635"/>
                </a:lnTo>
                <a:lnTo>
                  <a:pt x="17959" y="1688"/>
                </a:lnTo>
                <a:lnTo>
                  <a:pt x="18334" y="1751"/>
                </a:lnTo>
                <a:lnTo>
                  <a:pt x="19066" y="1920"/>
                </a:lnTo>
                <a:lnTo>
                  <a:pt x="19790" y="2144"/>
                </a:lnTo>
                <a:lnTo>
                  <a:pt x="20495" y="2421"/>
                </a:lnTo>
                <a:lnTo>
                  <a:pt x="21183" y="2742"/>
                </a:lnTo>
                <a:lnTo>
                  <a:pt x="21843" y="3108"/>
                </a:lnTo>
                <a:lnTo>
                  <a:pt x="22478" y="3519"/>
                </a:lnTo>
                <a:lnTo>
                  <a:pt x="23094" y="3965"/>
                </a:lnTo>
                <a:lnTo>
                  <a:pt x="23674" y="4448"/>
                </a:lnTo>
                <a:lnTo>
                  <a:pt x="24228" y="4975"/>
                </a:lnTo>
                <a:lnTo>
                  <a:pt x="24746" y="5528"/>
                </a:lnTo>
                <a:lnTo>
                  <a:pt x="25228" y="6118"/>
                </a:lnTo>
                <a:lnTo>
                  <a:pt x="25674" y="6725"/>
                </a:lnTo>
                <a:lnTo>
                  <a:pt x="26085" y="7368"/>
                </a:lnTo>
                <a:lnTo>
                  <a:pt x="26451" y="8038"/>
                </a:lnTo>
                <a:lnTo>
                  <a:pt x="26773" y="8725"/>
                </a:lnTo>
                <a:lnTo>
                  <a:pt x="26916" y="9073"/>
                </a:lnTo>
                <a:lnTo>
                  <a:pt x="27050" y="9431"/>
                </a:lnTo>
                <a:lnTo>
                  <a:pt x="27282" y="10154"/>
                </a:lnTo>
                <a:lnTo>
                  <a:pt x="27469" y="10886"/>
                </a:lnTo>
                <a:lnTo>
                  <a:pt x="27612" y="11627"/>
                </a:lnTo>
                <a:lnTo>
                  <a:pt x="27710" y="12377"/>
                </a:lnTo>
                <a:lnTo>
                  <a:pt x="27764" y="13136"/>
                </a:lnTo>
                <a:lnTo>
                  <a:pt x="27773" y="14271"/>
                </a:lnTo>
                <a:lnTo>
                  <a:pt x="27639" y="15789"/>
                </a:lnTo>
                <a:lnTo>
                  <a:pt x="27335" y="17280"/>
                </a:lnTo>
                <a:lnTo>
                  <a:pt x="26880" y="18727"/>
                </a:lnTo>
                <a:lnTo>
                  <a:pt x="26264" y="20120"/>
                </a:lnTo>
                <a:lnTo>
                  <a:pt x="25898" y="20789"/>
                </a:lnTo>
                <a:lnTo>
                  <a:pt x="25389" y="21620"/>
                </a:lnTo>
                <a:lnTo>
                  <a:pt x="24692" y="22915"/>
                </a:lnTo>
                <a:lnTo>
                  <a:pt x="24451" y="23585"/>
                </a:lnTo>
                <a:lnTo>
                  <a:pt x="24344" y="24058"/>
                </a:lnTo>
                <a:lnTo>
                  <a:pt x="24317" y="24299"/>
                </a:lnTo>
                <a:lnTo>
                  <a:pt x="24299" y="24594"/>
                </a:lnTo>
                <a:lnTo>
                  <a:pt x="24344" y="25174"/>
                </a:lnTo>
                <a:lnTo>
                  <a:pt x="24460" y="25746"/>
                </a:lnTo>
                <a:lnTo>
                  <a:pt x="24639" y="26299"/>
                </a:lnTo>
                <a:lnTo>
                  <a:pt x="24987" y="27130"/>
                </a:lnTo>
                <a:lnTo>
                  <a:pt x="25549" y="28210"/>
                </a:lnTo>
                <a:lnTo>
                  <a:pt x="25817" y="28746"/>
                </a:lnTo>
                <a:lnTo>
                  <a:pt x="26050" y="29210"/>
                </a:lnTo>
                <a:lnTo>
                  <a:pt x="26460" y="30175"/>
                </a:lnTo>
                <a:lnTo>
                  <a:pt x="26800" y="31175"/>
                </a:lnTo>
                <a:lnTo>
                  <a:pt x="27085" y="32184"/>
                </a:lnTo>
                <a:lnTo>
                  <a:pt x="27300" y="33220"/>
                </a:lnTo>
                <a:lnTo>
                  <a:pt x="27443" y="34256"/>
                </a:lnTo>
                <a:lnTo>
                  <a:pt x="27523" y="35310"/>
                </a:lnTo>
                <a:lnTo>
                  <a:pt x="27532" y="36354"/>
                </a:lnTo>
                <a:lnTo>
                  <a:pt x="27469" y="37399"/>
                </a:lnTo>
                <a:lnTo>
                  <a:pt x="27335" y="38426"/>
                </a:lnTo>
                <a:lnTo>
                  <a:pt x="27130" y="39444"/>
                </a:lnTo>
                <a:lnTo>
                  <a:pt x="26853" y="40435"/>
                </a:lnTo>
                <a:lnTo>
                  <a:pt x="26496" y="41400"/>
                </a:lnTo>
                <a:lnTo>
                  <a:pt x="26058" y="42337"/>
                </a:lnTo>
                <a:lnTo>
                  <a:pt x="25549" y="43230"/>
                </a:lnTo>
                <a:lnTo>
                  <a:pt x="24960" y="44079"/>
                </a:lnTo>
                <a:lnTo>
                  <a:pt x="24630" y="44481"/>
                </a:lnTo>
                <a:lnTo>
                  <a:pt x="24344" y="44820"/>
                </a:lnTo>
                <a:lnTo>
                  <a:pt x="23728" y="45445"/>
                </a:lnTo>
                <a:lnTo>
                  <a:pt x="23076" y="46025"/>
                </a:lnTo>
                <a:lnTo>
                  <a:pt x="22379" y="46561"/>
                </a:lnTo>
                <a:lnTo>
                  <a:pt x="21647" y="47043"/>
                </a:lnTo>
                <a:lnTo>
                  <a:pt x="20888" y="47472"/>
                </a:lnTo>
                <a:lnTo>
                  <a:pt x="20093" y="47856"/>
                </a:lnTo>
                <a:lnTo>
                  <a:pt x="19281" y="48195"/>
                </a:lnTo>
                <a:lnTo>
                  <a:pt x="18441" y="48481"/>
                </a:lnTo>
                <a:lnTo>
                  <a:pt x="17593" y="48722"/>
                </a:lnTo>
                <a:lnTo>
                  <a:pt x="16718" y="48910"/>
                </a:lnTo>
                <a:lnTo>
                  <a:pt x="15843" y="49053"/>
                </a:lnTo>
                <a:lnTo>
                  <a:pt x="14958" y="49151"/>
                </a:lnTo>
                <a:lnTo>
                  <a:pt x="14065" y="49196"/>
                </a:lnTo>
                <a:lnTo>
                  <a:pt x="13181" y="49196"/>
                </a:lnTo>
                <a:lnTo>
                  <a:pt x="12288" y="49142"/>
                </a:lnTo>
                <a:lnTo>
                  <a:pt x="11851" y="49097"/>
                </a:lnTo>
                <a:lnTo>
                  <a:pt x="11404" y="49044"/>
                </a:lnTo>
                <a:lnTo>
                  <a:pt x="10511" y="48901"/>
                </a:lnTo>
                <a:lnTo>
                  <a:pt x="9627" y="48696"/>
                </a:lnTo>
                <a:lnTo>
                  <a:pt x="8770" y="48437"/>
                </a:lnTo>
                <a:lnTo>
                  <a:pt x="7922" y="48115"/>
                </a:lnTo>
                <a:lnTo>
                  <a:pt x="7109" y="47731"/>
                </a:lnTo>
                <a:lnTo>
                  <a:pt x="6341" y="47285"/>
                </a:lnTo>
                <a:lnTo>
                  <a:pt x="5609" y="46776"/>
                </a:lnTo>
                <a:lnTo>
                  <a:pt x="5261" y="46481"/>
                </a:lnTo>
                <a:lnTo>
                  <a:pt x="5028" y="46276"/>
                </a:lnTo>
                <a:lnTo>
                  <a:pt x="4582" y="45829"/>
                </a:lnTo>
                <a:lnTo>
                  <a:pt x="3966" y="45115"/>
                </a:lnTo>
                <a:lnTo>
                  <a:pt x="3269" y="44079"/>
                </a:lnTo>
                <a:lnTo>
                  <a:pt x="2698" y="42954"/>
                </a:lnTo>
                <a:lnTo>
                  <a:pt x="2242" y="41775"/>
                </a:lnTo>
                <a:lnTo>
                  <a:pt x="1903" y="40542"/>
                </a:lnTo>
                <a:lnTo>
                  <a:pt x="1671" y="39283"/>
                </a:lnTo>
                <a:lnTo>
                  <a:pt x="1546" y="38015"/>
                </a:lnTo>
                <a:lnTo>
                  <a:pt x="1519" y="37381"/>
                </a:lnTo>
                <a:lnTo>
                  <a:pt x="1519" y="37042"/>
                </a:lnTo>
                <a:lnTo>
                  <a:pt x="1608" y="36542"/>
                </a:lnTo>
                <a:lnTo>
                  <a:pt x="1760" y="36256"/>
                </a:lnTo>
                <a:lnTo>
                  <a:pt x="1876" y="36149"/>
                </a:lnTo>
                <a:lnTo>
                  <a:pt x="1965" y="36078"/>
                </a:lnTo>
                <a:lnTo>
                  <a:pt x="2171" y="35970"/>
                </a:lnTo>
                <a:lnTo>
                  <a:pt x="2510" y="35890"/>
                </a:lnTo>
                <a:lnTo>
                  <a:pt x="2742" y="35854"/>
                </a:lnTo>
                <a:lnTo>
                  <a:pt x="5189" y="35551"/>
                </a:lnTo>
                <a:lnTo>
                  <a:pt x="7636" y="35247"/>
                </a:lnTo>
                <a:lnTo>
                  <a:pt x="7654" y="35569"/>
                </a:lnTo>
                <a:lnTo>
                  <a:pt x="7752" y="36194"/>
                </a:lnTo>
                <a:lnTo>
                  <a:pt x="7913" y="36801"/>
                </a:lnTo>
                <a:lnTo>
                  <a:pt x="8145" y="37381"/>
                </a:lnTo>
                <a:lnTo>
                  <a:pt x="8422" y="37944"/>
                </a:lnTo>
                <a:lnTo>
                  <a:pt x="8761" y="38480"/>
                </a:lnTo>
                <a:lnTo>
                  <a:pt x="9145" y="38980"/>
                </a:lnTo>
                <a:lnTo>
                  <a:pt x="9574" y="39444"/>
                </a:lnTo>
                <a:lnTo>
                  <a:pt x="10047" y="39873"/>
                </a:lnTo>
                <a:lnTo>
                  <a:pt x="10556" y="40257"/>
                </a:lnTo>
                <a:lnTo>
                  <a:pt x="11092" y="40596"/>
                </a:lnTo>
                <a:lnTo>
                  <a:pt x="11663" y="40882"/>
                </a:lnTo>
                <a:lnTo>
                  <a:pt x="12253" y="41114"/>
                </a:lnTo>
                <a:lnTo>
                  <a:pt x="12860" y="41293"/>
                </a:lnTo>
                <a:lnTo>
                  <a:pt x="13476" y="41409"/>
                </a:lnTo>
                <a:lnTo>
                  <a:pt x="14110" y="41453"/>
                </a:lnTo>
                <a:lnTo>
                  <a:pt x="14432" y="41453"/>
                </a:lnTo>
                <a:lnTo>
                  <a:pt x="14744" y="41435"/>
                </a:lnTo>
                <a:lnTo>
                  <a:pt x="15378" y="41346"/>
                </a:lnTo>
                <a:lnTo>
                  <a:pt x="15985" y="41203"/>
                </a:lnTo>
                <a:lnTo>
                  <a:pt x="16584" y="40989"/>
                </a:lnTo>
                <a:lnTo>
                  <a:pt x="17155" y="40730"/>
                </a:lnTo>
                <a:lnTo>
                  <a:pt x="17700" y="40417"/>
                </a:lnTo>
                <a:lnTo>
                  <a:pt x="18227" y="40051"/>
                </a:lnTo>
                <a:lnTo>
                  <a:pt x="18718" y="39649"/>
                </a:lnTo>
                <a:lnTo>
                  <a:pt x="19164" y="39203"/>
                </a:lnTo>
                <a:lnTo>
                  <a:pt x="19584" y="38721"/>
                </a:lnTo>
                <a:lnTo>
                  <a:pt x="19959" y="38203"/>
                </a:lnTo>
                <a:lnTo>
                  <a:pt x="20290" y="37658"/>
                </a:lnTo>
                <a:lnTo>
                  <a:pt x="20567" y="37087"/>
                </a:lnTo>
                <a:lnTo>
                  <a:pt x="20790" y="36497"/>
                </a:lnTo>
                <a:lnTo>
                  <a:pt x="20959" y="35890"/>
                </a:lnTo>
                <a:lnTo>
                  <a:pt x="21076" y="35265"/>
                </a:lnTo>
                <a:lnTo>
                  <a:pt x="21102" y="34943"/>
                </a:lnTo>
                <a:lnTo>
                  <a:pt x="21120" y="34631"/>
                </a:lnTo>
                <a:lnTo>
                  <a:pt x="21102" y="33997"/>
                </a:lnTo>
                <a:lnTo>
                  <a:pt x="21031" y="33363"/>
                </a:lnTo>
                <a:lnTo>
                  <a:pt x="20906" y="32747"/>
                </a:lnTo>
                <a:lnTo>
                  <a:pt x="20718" y="32139"/>
                </a:lnTo>
                <a:lnTo>
                  <a:pt x="20486" y="31550"/>
                </a:lnTo>
                <a:lnTo>
                  <a:pt x="20209" y="30987"/>
                </a:lnTo>
                <a:lnTo>
                  <a:pt x="19879" y="30443"/>
                </a:lnTo>
                <a:lnTo>
                  <a:pt x="19513" y="29925"/>
                </a:lnTo>
                <a:lnTo>
                  <a:pt x="19102" y="29434"/>
                </a:lnTo>
                <a:lnTo>
                  <a:pt x="18655" y="28978"/>
                </a:lnTo>
                <a:lnTo>
                  <a:pt x="18173" y="28559"/>
                </a:lnTo>
                <a:lnTo>
                  <a:pt x="17664" y="28183"/>
                </a:lnTo>
                <a:lnTo>
                  <a:pt x="17120" y="27853"/>
                </a:lnTo>
                <a:lnTo>
                  <a:pt x="16557" y="27567"/>
                </a:lnTo>
                <a:lnTo>
                  <a:pt x="15959" y="27335"/>
                </a:lnTo>
                <a:lnTo>
                  <a:pt x="15655" y="27246"/>
                </a:lnTo>
                <a:lnTo>
                  <a:pt x="15860" y="24870"/>
                </a:lnTo>
                <a:lnTo>
                  <a:pt x="16066" y="22495"/>
                </a:lnTo>
                <a:lnTo>
                  <a:pt x="16352" y="22397"/>
                </a:lnTo>
                <a:lnTo>
                  <a:pt x="16914" y="22156"/>
                </a:lnTo>
                <a:lnTo>
                  <a:pt x="17441" y="21861"/>
                </a:lnTo>
                <a:lnTo>
                  <a:pt x="17941" y="21513"/>
                </a:lnTo>
                <a:lnTo>
                  <a:pt x="18414" y="21120"/>
                </a:lnTo>
                <a:lnTo>
                  <a:pt x="18843" y="20691"/>
                </a:lnTo>
                <a:lnTo>
                  <a:pt x="19236" y="20227"/>
                </a:lnTo>
                <a:lnTo>
                  <a:pt x="19593" y="19727"/>
                </a:lnTo>
                <a:lnTo>
                  <a:pt x="19906" y="19209"/>
                </a:lnTo>
                <a:lnTo>
                  <a:pt x="20165" y="18655"/>
                </a:lnTo>
                <a:lnTo>
                  <a:pt x="20379" y="18093"/>
                </a:lnTo>
                <a:lnTo>
                  <a:pt x="20531" y="17512"/>
                </a:lnTo>
                <a:lnTo>
                  <a:pt x="20638" y="16914"/>
                </a:lnTo>
                <a:lnTo>
                  <a:pt x="20683" y="16316"/>
                </a:lnTo>
                <a:lnTo>
                  <a:pt x="20665" y="15717"/>
                </a:lnTo>
                <a:lnTo>
                  <a:pt x="20584" y="15119"/>
                </a:lnTo>
                <a:lnTo>
                  <a:pt x="20513" y="14824"/>
                </a:lnTo>
                <a:lnTo>
                  <a:pt x="20433" y="14530"/>
                </a:lnTo>
                <a:lnTo>
                  <a:pt x="20209" y="13967"/>
                </a:lnTo>
                <a:lnTo>
                  <a:pt x="19932" y="13431"/>
                </a:lnTo>
                <a:lnTo>
                  <a:pt x="19593" y="12931"/>
                </a:lnTo>
                <a:lnTo>
                  <a:pt x="19200" y="12467"/>
                </a:lnTo>
                <a:lnTo>
                  <a:pt x="18763" y="12047"/>
                </a:lnTo>
                <a:lnTo>
                  <a:pt x="18289" y="11663"/>
                </a:lnTo>
                <a:lnTo>
                  <a:pt x="17780" y="11333"/>
                </a:lnTo>
                <a:lnTo>
                  <a:pt x="17236" y="11056"/>
                </a:lnTo>
                <a:lnTo>
                  <a:pt x="16673" y="10824"/>
                </a:lnTo>
                <a:lnTo>
                  <a:pt x="16102" y="10654"/>
                </a:lnTo>
                <a:lnTo>
                  <a:pt x="15512" y="10547"/>
                </a:lnTo>
                <a:lnTo>
                  <a:pt x="14914" y="10502"/>
                </a:lnTo>
                <a:lnTo>
                  <a:pt x="14316" y="10529"/>
                </a:lnTo>
                <a:lnTo>
                  <a:pt x="13735" y="10627"/>
                </a:lnTo>
                <a:lnTo>
                  <a:pt x="13155" y="10788"/>
                </a:lnTo>
                <a:lnTo>
                  <a:pt x="12878" y="10913"/>
                </a:lnTo>
                <a:lnTo>
                  <a:pt x="12530" y="11074"/>
                </a:lnTo>
                <a:lnTo>
                  <a:pt x="11878" y="11476"/>
                </a:lnTo>
                <a:lnTo>
                  <a:pt x="11297" y="11958"/>
                </a:lnTo>
                <a:lnTo>
                  <a:pt x="10761" y="12502"/>
                </a:lnTo>
                <a:lnTo>
                  <a:pt x="10288" y="13110"/>
                </a:lnTo>
                <a:lnTo>
                  <a:pt x="9868" y="13762"/>
                </a:lnTo>
                <a:lnTo>
                  <a:pt x="9502" y="14449"/>
                </a:lnTo>
                <a:lnTo>
                  <a:pt x="9181" y="15155"/>
                </a:lnTo>
                <a:lnTo>
                  <a:pt x="9047" y="15521"/>
                </a:lnTo>
                <a:lnTo>
                  <a:pt x="8841" y="16074"/>
                </a:lnTo>
                <a:lnTo>
                  <a:pt x="8449" y="16860"/>
                </a:lnTo>
                <a:lnTo>
                  <a:pt x="8172" y="17182"/>
                </a:lnTo>
                <a:lnTo>
                  <a:pt x="7957" y="17360"/>
                </a:lnTo>
                <a:lnTo>
                  <a:pt x="7832" y="17432"/>
                </a:lnTo>
                <a:lnTo>
                  <a:pt x="7663" y="17512"/>
                </a:lnTo>
                <a:lnTo>
                  <a:pt x="7314" y="17619"/>
                </a:lnTo>
                <a:lnTo>
                  <a:pt x="6752" y="17673"/>
                </a:lnTo>
                <a:lnTo>
                  <a:pt x="6368" y="17673"/>
                </a:lnTo>
                <a:lnTo>
                  <a:pt x="3600" y="17655"/>
                </a:lnTo>
                <a:lnTo>
                  <a:pt x="840" y="17646"/>
                </a:lnTo>
                <a:lnTo>
                  <a:pt x="840" y="17646"/>
                </a:lnTo>
                <a:lnTo>
                  <a:pt x="1510" y="18155"/>
                </a:lnTo>
                <a:lnTo>
                  <a:pt x="2751" y="19280"/>
                </a:lnTo>
                <a:lnTo>
                  <a:pt x="3957" y="20468"/>
                </a:lnTo>
                <a:lnTo>
                  <a:pt x="5180" y="21638"/>
                </a:lnTo>
                <a:lnTo>
                  <a:pt x="5814" y="22183"/>
                </a:lnTo>
                <a:lnTo>
                  <a:pt x="6145" y="22450"/>
                </a:lnTo>
                <a:lnTo>
                  <a:pt x="6832" y="22959"/>
                </a:lnTo>
                <a:lnTo>
                  <a:pt x="7556" y="23415"/>
                </a:lnTo>
                <a:lnTo>
                  <a:pt x="8306" y="23808"/>
                </a:lnTo>
                <a:lnTo>
                  <a:pt x="9091" y="24129"/>
                </a:lnTo>
                <a:lnTo>
                  <a:pt x="9895" y="24361"/>
                </a:lnTo>
                <a:lnTo>
                  <a:pt x="10708" y="24486"/>
                </a:lnTo>
                <a:lnTo>
                  <a:pt x="11538" y="24504"/>
                </a:lnTo>
                <a:lnTo>
                  <a:pt x="11958" y="24460"/>
                </a:lnTo>
                <a:lnTo>
                  <a:pt x="12181" y="24415"/>
                </a:lnTo>
                <a:lnTo>
                  <a:pt x="12637" y="24219"/>
                </a:lnTo>
                <a:lnTo>
                  <a:pt x="12905" y="23995"/>
                </a:lnTo>
                <a:lnTo>
                  <a:pt x="13030" y="23826"/>
                </a:lnTo>
                <a:lnTo>
                  <a:pt x="13092" y="23638"/>
                </a:lnTo>
                <a:lnTo>
                  <a:pt x="13083" y="23442"/>
                </a:lnTo>
                <a:lnTo>
                  <a:pt x="13047" y="23334"/>
                </a:lnTo>
                <a:lnTo>
                  <a:pt x="12967" y="23201"/>
                </a:lnTo>
                <a:lnTo>
                  <a:pt x="12717" y="23022"/>
                </a:lnTo>
                <a:lnTo>
                  <a:pt x="12396" y="22942"/>
                </a:lnTo>
                <a:lnTo>
                  <a:pt x="12056" y="22906"/>
                </a:lnTo>
                <a:lnTo>
                  <a:pt x="11887" y="22906"/>
                </a:lnTo>
                <a:lnTo>
                  <a:pt x="11333" y="22888"/>
                </a:lnTo>
                <a:lnTo>
                  <a:pt x="10243" y="22736"/>
                </a:lnTo>
                <a:lnTo>
                  <a:pt x="9172" y="22450"/>
                </a:lnTo>
                <a:lnTo>
                  <a:pt x="8154" y="22031"/>
                </a:lnTo>
                <a:lnTo>
                  <a:pt x="7180" y="21495"/>
                </a:lnTo>
                <a:lnTo>
                  <a:pt x="6287" y="20843"/>
                </a:lnTo>
                <a:lnTo>
                  <a:pt x="5484" y="20093"/>
                </a:lnTo>
                <a:lnTo>
                  <a:pt x="4778" y="19236"/>
                </a:lnTo>
                <a:lnTo>
                  <a:pt x="4475" y="18780"/>
                </a:lnTo>
                <a:lnTo>
                  <a:pt x="4796" y="18870"/>
                </a:lnTo>
                <a:lnTo>
                  <a:pt x="5466" y="18986"/>
                </a:lnTo>
                <a:lnTo>
                  <a:pt x="6136" y="18995"/>
                </a:lnTo>
                <a:lnTo>
                  <a:pt x="6814" y="18905"/>
                </a:lnTo>
                <a:lnTo>
                  <a:pt x="7466" y="18727"/>
                </a:lnTo>
                <a:lnTo>
                  <a:pt x="8091" y="18459"/>
                </a:lnTo>
                <a:lnTo>
                  <a:pt x="8663" y="18110"/>
                </a:lnTo>
                <a:lnTo>
                  <a:pt x="9190" y="17682"/>
                </a:lnTo>
                <a:lnTo>
                  <a:pt x="9413" y="17432"/>
                </a:lnTo>
                <a:lnTo>
                  <a:pt x="9609" y="17209"/>
                </a:lnTo>
                <a:lnTo>
                  <a:pt x="9949" y="16726"/>
                </a:lnTo>
                <a:lnTo>
                  <a:pt x="10386" y="15958"/>
                </a:lnTo>
                <a:lnTo>
                  <a:pt x="10922" y="14896"/>
                </a:lnTo>
                <a:lnTo>
                  <a:pt x="11369" y="14128"/>
                </a:lnTo>
                <a:lnTo>
                  <a:pt x="11708" y="13646"/>
                </a:lnTo>
                <a:lnTo>
                  <a:pt x="11896" y="13422"/>
                </a:lnTo>
                <a:lnTo>
                  <a:pt x="12163" y="13136"/>
                </a:lnTo>
                <a:lnTo>
                  <a:pt x="12788" y="12645"/>
                </a:lnTo>
                <a:lnTo>
                  <a:pt x="13485" y="12279"/>
                </a:lnTo>
                <a:lnTo>
                  <a:pt x="14235" y="12029"/>
                </a:lnTo>
                <a:lnTo>
                  <a:pt x="15012" y="11895"/>
                </a:lnTo>
                <a:lnTo>
                  <a:pt x="15798" y="11886"/>
                </a:lnTo>
                <a:lnTo>
                  <a:pt x="16584" y="12011"/>
                </a:lnTo>
                <a:lnTo>
                  <a:pt x="17325" y="12261"/>
                </a:lnTo>
                <a:lnTo>
                  <a:pt x="17673" y="12440"/>
                </a:lnTo>
                <a:lnTo>
                  <a:pt x="17387" y="12583"/>
                </a:lnTo>
                <a:lnTo>
                  <a:pt x="16825" y="12895"/>
                </a:lnTo>
                <a:lnTo>
                  <a:pt x="16289" y="13253"/>
                </a:lnTo>
                <a:lnTo>
                  <a:pt x="15780" y="13646"/>
                </a:lnTo>
                <a:lnTo>
                  <a:pt x="15316" y="14083"/>
                </a:lnTo>
                <a:lnTo>
                  <a:pt x="14887" y="14556"/>
                </a:lnTo>
                <a:lnTo>
                  <a:pt x="14521" y="15065"/>
                </a:lnTo>
                <a:lnTo>
                  <a:pt x="14199" y="15619"/>
                </a:lnTo>
                <a:lnTo>
                  <a:pt x="14074" y="15914"/>
                </a:lnTo>
                <a:lnTo>
                  <a:pt x="13949" y="16208"/>
                </a:lnTo>
                <a:lnTo>
                  <a:pt x="13780" y="16825"/>
                </a:lnTo>
                <a:lnTo>
                  <a:pt x="13690" y="17468"/>
                </a:lnTo>
                <a:lnTo>
                  <a:pt x="13690" y="18110"/>
                </a:lnTo>
                <a:lnTo>
                  <a:pt x="13762" y="18745"/>
                </a:lnTo>
                <a:lnTo>
                  <a:pt x="13932" y="19352"/>
                </a:lnTo>
                <a:lnTo>
                  <a:pt x="14191" y="19932"/>
                </a:lnTo>
                <a:lnTo>
                  <a:pt x="14530" y="20459"/>
                </a:lnTo>
                <a:lnTo>
                  <a:pt x="14744" y="20700"/>
                </a:lnTo>
                <a:lnTo>
                  <a:pt x="14771" y="20334"/>
                </a:lnTo>
                <a:lnTo>
                  <a:pt x="14860" y="19611"/>
                </a:lnTo>
                <a:lnTo>
                  <a:pt x="15003" y="18896"/>
                </a:lnTo>
                <a:lnTo>
                  <a:pt x="15191" y="18191"/>
                </a:lnTo>
                <a:lnTo>
                  <a:pt x="15441" y="17503"/>
                </a:lnTo>
                <a:lnTo>
                  <a:pt x="15726" y="16842"/>
                </a:lnTo>
                <a:lnTo>
                  <a:pt x="16066" y="16191"/>
                </a:lnTo>
                <a:lnTo>
                  <a:pt x="16450" y="15574"/>
                </a:lnTo>
                <a:lnTo>
                  <a:pt x="16655" y="15280"/>
                </a:lnTo>
                <a:lnTo>
                  <a:pt x="16780" y="15128"/>
                </a:lnTo>
                <a:lnTo>
                  <a:pt x="17057" y="14833"/>
                </a:lnTo>
                <a:lnTo>
                  <a:pt x="17370" y="14565"/>
                </a:lnTo>
                <a:lnTo>
                  <a:pt x="17709" y="14351"/>
                </a:lnTo>
                <a:lnTo>
                  <a:pt x="18057" y="14199"/>
                </a:lnTo>
                <a:lnTo>
                  <a:pt x="18414" y="14128"/>
                </a:lnTo>
                <a:lnTo>
                  <a:pt x="18745" y="14155"/>
                </a:lnTo>
                <a:lnTo>
                  <a:pt x="19057" y="14297"/>
                </a:lnTo>
                <a:lnTo>
                  <a:pt x="19191" y="14422"/>
                </a:lnTo>
                <a:lnTo>
                  <a:pt x="19290" y="14530"/>
                </a:lnTo>
                <a:lnTo>
                  <a:pt x="19423" y="14771"/>
                </a:lnTo>
                <a:lnTo>
                  <a:pt x="19540" y="15173"/>
                </a:lnTo>
                <a:lnTo>
                  <a:pt x="19566" y="15458"/>
                </a:lnTo>
                <a:lnTo>
                  <a:pt x="19593" y="15824"/>
                </a:lnTo>
                <a:lnTo>
                  <a:pt x="19540" y="16548"/>
                </a:lnTo>
                <a:lnTo>
                  <a:pt x="19388" y="17262"/>
                </a:lnTo>
                <a:lnTo>
                  <a:pt x="19138" y="17941"/>
                </a:lnTo>
                <a:lnTo>
                  <a:pt x="18798" y="18584"/>
                </a:lnTo>
                <a:lnTo>
                  <a:pt x="18379" y="19182"/>
                </a:lnTo>
                <a:lnTo>
                  <a:pt x="17879" y="19709"/>
                </a:lnTo>
                <a:lnTo>
                  <a:pt x="17316" y="20164"/>
                </a:lnTo>
                <a:lnTo>
                  <a:pt x="17003" y="20352"/>
                </a:lnTo>
                <a:lnTo>
                  <a:pt x="16378" y="20682"/>
                </a:lnTo>
                <a:lnTo>
                  <a:pt x="15467" y="21200"/>
                </a:lnTo>
                <a:lnTo>
                  <a:pt x="15084" y="21531"/>
                </a:lnTo>
                <a:lnTo>
                  <a:pt x="14878" y="21799"/>
                </a:lnTo>
                <a:lnTo>
                  <a:pt x="14798" y="21941"/>
                </a:lnTo>
                <a:lnTo>
                  <a:pt x="14726" y="22102"/>
                </a:lnTo>
                <a:lnTo>
                  <a:pt x="14628" y="22433"/>
                </a:lnTo>
                <a:lnTo>
                  <a:pt x="14557" y="22942"/>
                </a:lnTo>
                <a:lnTo>
                  <a:pt x="14530" y="23290"/>
                </a:lnTo>
                <a:lnTo>
                  <a:pt x="14476" y="24353"/>
                </a:lnTo>
                <a:lnTo>
                  <a:pt x="14423" y="25415"/>
                </a:lnTo>
                <a:lnTo>
                  <a:pt x="14396" y="25987"/>
                </a:lnTo>
                <a:lnTo>
                  <a:pt x="14449" y="26844"/>
                </a:lnTo>
                <a:lnTo>
                  <a:pt x="14592" y="27389"/>
                </a:lnTo>
                <a:lnTo>
                  <a:pt x="14708" y="27639"/>
                </a:lnTo>
                <a:lnTo>
                  <a:pt x="14816" y="27817"/>
                </a:lnTo>
                <a:lnTo>
                  <a:pt x="15057" y="28130"/>
                </a:lnTo>
                <a:lnTo>
                  <a:pt x="15503" y="28532"/>
                </a:lnTo>
                <a:lnTo>
                  <a:pt x="16575" y="29175"/>
                </a:lnTo>
                <a:lnTo>
                  <a:pt x="17289" y="29603"/>
                </a:lnTo>
                <a:lnTo>
                  <a:pt x="17655" y="29853"/>
                </a:lnTo>
                <a:lnTo>
                  <a:pt x="18307" y="30461"/>
                </a:lnTo>
                <a:lnTo>
                  <a:pt x="18861" y="31166"/>
                </a:lnTo>
                <a:lnTo>
                  <a:pt x="19298" y="31943"/>
                </a:lnTo>
                <a:lnTo>
                  <a:pt x="19620" y="32782"/>
                </a:lnTo>
                <a:lnTo>
                  <a:pt x="19816" y="33649"/>
                </a:lnTo>
                <a:lnTo>
                  <a:pt x="19879" y="34542"/>
                </a:lnTo>
                <a:lnTo>
                  <a:pt x="19807" y="35435"/>
                </a:lnTo>
                <a:lnTo>
                  <a:pt x="19700" y="35863"/>
                </a:lnTo>
                <a:lnTo>
                  <a:pt x="19575" y="36292"/>
                </a:lnTo>
                <a:lnTo>
                  <a:pt x="19209" y="37113"/>
                </a:lnTo>
                <a:lnTo>
                  <a:pt x="18718" y="37855"/>
                </a:lnTo>
                <a:lnTo>
                  <a:pt x="18120" y="38515"/>
                </a:lnTo>
                <a:lnTo>
                  <a:pt x="17432" y="39087"/>
                </a:lnTo>
                <a:lnTo>
                  <a:pt x="16664" y="39551"/>
                </a:lnTo>
                <a:lnTo>
                  <a:pt x="15843" y="39891"/>
                </a:lnTo>
                <a:lnTo>
                  <a:pt x="14976" y="40096"/>
                </a:lnTo>
                <a:lnTo>
                  <a:pt x="14530" y="40141"/>
                </a:lnTo>
                <a:lnTo>
                  <a:pt x="14083" y="40158"/>
                </a:lnTo>
                <a:lnTo>
                  <a:pt x="13190" y="40069"/>
                </a:lnTo>
                <a:lnTo>
                  <a:pt x="12333" y="39837"/>
                </a:lnTo>
                <a:lnTo>
                  <a:pt x="11512" y="39480"/>
                </a:lnTo>
                <a:lnTo>
                  <a:pt x="10752" y="39007"/>
                </a:lnTo>
                <a:lnTo>
                  <a:pt x="10065" y="38435"/>
                </a:lnTo>
                <a:lnTo>
                  <a:pt x="9484" y="37756"/>
                </a:lnTo>
                <a:lnTo>
                  <a:pt x="9011" y="37006"/>
                </a:lnTo>
                <a:lnTo>
                  <a:pt x="8833" y="36595"/>
                </a:lnTo>
                <a:lnTo>
                  <a:pt x="9199" y="36613"/>
                </a:lnTo>
                <a:lnTo>
                  <a:pt x="9922" y="36720"/>
                </a:lnTo>
                <a:lnTo>
                  <a:pt x="10627" y="36926"/>
                </a:lnTo>
                <a:lnTo>
                  <a:pt x="11306" y="37221"/>
                </a:lnTo>
                <a:lnTo>
                  <a:pt x="11940" y="37587"/>
                </a:lnTo>
                <a:lnTo>
                  <a:pt x="12530" y="38033"/>
                </a:lnTo>
                <a:lnTo>
                  <a:pt x="13056" y="38542"/>
                </a:lnTo>
                <a:lnTo>
                  <a:pt x="13512" y="39114"/>
                </a:lnTo>
                <a:lnTo>
                  <a:pt x="13708" y="39426"/>
                </a:lnTo>
                <a:lnTo>
                  <a:pt x="13842" y="39373"/>
                </a:lnTo>
                <a:lnTo>
                  <a:pt x="14074" y="39203"/>
                </a:lnTo>
                <a:lnTo>
                  <a:pt x="14253" y="38980"/>
                </a:lnTo>
                <a:lnTo>
                  <a:pt x="14387" y="38721"/>
                </a:lnTo>
                <a:lnTo>
                  <a:pt x="14467" y="38435"/>
                </a:lnTo>
                <a:lnTo>
                  <a:pt x="14494" y="38131"/>
                </a:lnTo>
                <a:lnTo>
                  <a:pt x="14467" y="37828"/>
                </a:lnTo>
                <a:lnTo>
                  <a:pt x="14387" y="37533"/>
                </a:lnTo>
                <a:lnTo>
                  <a:pt x="14324" y="37399"/>
                </a:lnTo>
                <a:lnTo>
                  <a:pt x="14182" y="37131"/>
                </a:lnTo>
                <a:lnTo>
                  <a:pt x="13798" y="36685"/>
                </a:lnTo>
                <a:lnTo>
                  <a:pt x="13333" y="36319"/>
                </a:lnTo>
                <a:lnTo>
                  <a:pt x="12806" y="36006"/>
                </a:lnTo>
                <a:lnTo>
                  <a:pt x="12538" y="35863"/>
                </a:lnTo>
                <a:lnTo>
                  <a:pt x="11958" y="35586"/>
                </a:lnTo>
                <a:lnTo>
                  <a:pt x="10770" y="35095"/>
                </a:lnTo>
                <a:lnTo>
                  <a:pt x="9538" y="34702"/>
                </a:lnTo>
                <a:lnTo>
                  <a:pt x="8288" y="34399"/>
                </a:lnTo>
                <a:lnTo>
                  <a:pt x="7011" y="34202"/>
                </a:lnTo>
                <a:lnTo>
                  <a:pt x="5725" y="34095"/>
                </a:lnTo>
                <a:lnTo>
                  <a:pt x="4430" y="34086"/>
                </a:lnTo>
                <a:lnTo>
                  <a:pt x="3144" y="34184"/>
                </a:lnTo>
                <a:lnTo>
                  <a:pt x="2510" y="34274"/>
                </a:lnTo>
                <a:lnTo>
                  <a:pt x="2090" y="34345"/>
                </a:lnTo>
                <a:lnTo>
                  <a:pt x="1483" y="34515"/>
                </a:lnTo>
                <a:lnTo>
                  <a:pt x="1108" y="34693"/>
                </a:lnTo>
                <a:lnTo>
                  <a:pt x="938" y="34818"/>
                </a:lnTo>
                <a:lnTo>
                  <a:pt x="760" y="34961"/>
                </a:lnTo>
                <a:lnTo>
                  <a:pt x="465" y="35310"/>
                </a:lnTo>
                <a:lnTo>
                  <a:pt x="251" y="35702"/>
                </a:lnTo>
                <a:lnTo>
                  <a:pt x="117" y="36140"/>
                </a:lnTo>
                <a:lnTo>
                  <a:pt x="28" y="36613"/>
                </a:lnTo>
                <a:lnTo>
                  <a:pt x="1" y="37096"/>
                </a:lnTo>
                <a:lnTo>
                  <a:pt x="37" y="37837"/>
                </a:lnTo>
                <a:lnTo>
                  <a:pt x="99" y="38310"/>
                </a:lnTo>
                <a:lnTo>
                  <a:pt x="188" y="38864"/>
                </a:lnTo>
                <a:lnTo>
                  <a:pt x="429" y="39962"/>
                </a:lnTo>
                <a:lnTo>
                  <a:pt x="724" y="41043"/>
                </a:lnTo>
                <a:lnTo>
                  <a:pt x="1090" y="42096"/>
                </a:lnTo>
                <a:lnTo>
                  <a:pt x="1510" y="43141"/>
                </a:lnTo>
                <a:lnTo>
                  <a:pt x="1992" y="44159"/>
                </a:lnTo>
                <a:lnTo>
                  <a:pt x="2528" y="45141"/>
                </a:lnTo>
                <a:lnTo>
                  <a:pt x="3108" y="46097"/>
                </a:lnTo>
                <a:lnTo>
                  <a:pt x="3751" y="47017"/>
                </a:lnTo>
                <a:lnTo>
                  <a:pt x="4439" y="47910"/>
                </a:lnTo>
                <a:lnTo>
                  <a:pt x="5180" y="48758"/>
                </a:lnTo>
                <a:lnTo>
                  <a:pt x="5957" y="49562"/>
                </a:lnTo>
                <a:lnTo>
                  <a:pt x="6788" y="50321"/>
                </a:lnTo>
                <a:lnTo>
                  <a:pt x="7654" y="51035"/>
                </a:lnTo>
                <a:lnTo>
                  <a:pt x="8556" y="51696"/>
                </a:lnTo>
                <a:lnTo>
                  <a:pt x="9502" y="52303"/>
                </a:lnTo>
                <a:lnTo>
                  <a:pt x="9984" y="52580"/>
                </a:lnTo>
                <a:lnTo>
                  <a:pt x="10449" y="52830"/>
                </a:lnTo>
                <a:lnTo>
                  <a:pt x="11386" y="53294"/>
                </a:lnTo>
                <a:lnTo>
                  <a:pt x="12351" y="53705"/>
                </a:lnTo>
                <a:lnTo>
                  <a:pt x="13342" y="54062"/>
                </a:lnTo>
                <a:lnTo>
                  <a:pt x="14342" y="54366"/>
                </a:lnTo>
                <a:lnTo>
                  <a:pt x="15360" y="54616"/>
                </a:lnTo>
                <a:lnTo>
                  <a:pt x="16387" y="54821"/>
                </a:lnTo>
                <a:lnTo>
                  <a:pt x="17432" y="54964"/>
                </a:lnTo>
                <a:lnTo>
                  <a:pt x="17950" y="55018"/>
                </a:lnTo>
                <a:lnTo>
                  <a:pt x="18477" y="55054"/>
                </a:lnTo>
                <a:lnTo>
                  <a:pt x="19531" y="55098"/>
                </a:lnTo>
                <a:lnTo>
                  <a:pt x="20584" y="55080"/>
                </a:lnTo>
                <a:lnTo>
                  <a:pt x="21629" y="55009"/>
                </a:lnTo>
                <a:lnTo>
                  <a:pt x="22683" y="54884"/>
                </a:lnTo>
                <a:lnTo>
                  <a:pt x="23719" y="54705"/>
                </a:lnTo>
                <a:lnTo>
                  <a:pt x="24746" y="54473"/>
                </a:lnTo>
                <a:lnTo>
                  <a:pt x="25755" y="54187"/>
                </a:lnTo>
                <a:lnTo>
                  <a:pt x="26255" y="54018"/>
                </a:lnTo>
                <a:lnTo>
                  <a:pt x="26755" y="53839"/>
                </a:lnTo>
                <a:lnTo>
                  <a:pt x="27246" y="53643"/>
                </a:lnTo>
                <a:lnTo>
                  <a:pt x="27452" y="53544"/>
                </a:lnTo>
                <a:lnTo>
                  <a:pt x="27818" y="53259"/>
                </a:lnTo>
                <a:lnTo>
                  <a:pt x="27996" y="53107"/>
                </a:lnTo>
                <a:lnTo>
                  <a:pt x="28371" y="52777"/>
                </a:lnTo>
                <a:lnTo>
                  <a:pt x="29104" y="52089"/>
                </a:lnTo>
                <a:lnTo>
                  <a:pt x="29452" y="51723"/>
                </a:lnTo>
                <a:lnTo>
                  <a:pt x="29800" y="51357"/>
                </a:lnTo>
                <a:lnTo>
                  <a:pt x="30452" y="50598"/>
                </a:lnTo>
                <a:lnTo>
                  <a:pt x="31077" y="49803"/>
                </a:lnTo>
                <a:lnTo>
                  <a:pt x="31649" y="48981"/>
                </a:lnTo>
                <a:lnTo>
                  <a:pt x="31925" y="48562"/>
                </a:lnTo>
                <a:lnTo>
                  <a:pt x="32175" y="48151"/>
                </a:lnTo>
                <a:lnTo>
                  <a:pt x="32649" y="47311"/>
                </a:lnTo>
                <a:lnTo>
                  <a:pt x="33086" y="46445"/>
                </a:lnTo>
                <a:lnTo>
                  <a:pt x="33479" y="45561"/>
                </a:lnTo>
                <a:lnTo>
                  <a:pt x="33828" y="44659"/>
                </a:lnTo>
                <a:lnTo>
                  <a:pt x="34131" y="43748"/>
                </a:lnTo>
                <a:lnTo>
                  <a:pt x="34390" y="42820"/>
                </a:lnTo>
                <a:lnTo>
                  <a:pt x="34604" y="41873"/>
                </a:lnTo>
                <a:lnTo>
                  <a:pt x="34694" y="41400"/>
                </a:lnTo>
                <a:lnTo>
                  <a:pt x="34765" y="40953"/>
                </a:lnTo>
                <a:lnTo>
                  <a:pt x="34881" y="40042"/>
                </a:lnTo>
                <a:lnTo>
                  <a:pt x="34953" y="39132"/>
                </a:lnTo>
                <a:lnTo>
                  <a:pt x="34979" y="38221"/>
                </a:lnTo>
                <a:lnTo>
                  <a:pt x="34944" y="36854"/>
                </a:lnTo>
                <a:lnTo>
                  <a:pt x="34756" y="35042"/>
                </a:lnTo>
                <a:lnTo>
                  <a:pt x="34399" y="33247"/>
                </a:lnTo>
                <a:lnTo>
                  <a:pt x="33881" y="31496"/>
                </a:lnTo>
                <a:lnTo>
                  <a:pt x="33381" y="30219"/>
                </a:lnTo>
                <a:lnTo>
                  <a:pt x="33006" y="29389"/>
                </a:lnTo>
                <a:lnTo>
                  <a:pt x="32595" y="28576"/>
                </a:lnTo>
                <a:lnTo>
                  <a:pt x="32140" y="27791"/>
                </a:lnTo>
                <a:lnTo>
                  <a:pt x="31899" y="27398"/>
                </a:lnTo>
                <a:lnTo>
                  <a:pt x="32220" y="27103"/>
                </a:lnTo>
                <a:lnTo>
                  <a:pt x="32818" y="26478"/>
                </a:lnTo>
                <a:lnTo>
                  <a:pt x="33363" y="25799"/>
                </a:lnTo>
                <a:lnTo>
                  <a:pt x="33854" y="25085"/>
                </a:lnTo>
                <a:lnTo>
                  <a:pt x="34283" y="24335"/>
                </a:lnTo>
                <a:lnTo>
                  <a:pt x="34658" y="23549"/>
                </a:lnTo>
                <a:lnTo>
                  <a:pt x="34971" y="22745"/>
                </a:lnTo>
                <a:lnTo>
                  <a:pt x="35221" y="21915"/>
                </a:lnTo>
                <a:lnTo>
                  <a:pt x="35319" y="21486"/>
                </a:lnTo>
                <a:lnTo>
                  <a:pt x="35390" y="21138"/>
                </a:lnTo>
                <a:lnTo>
                  <a:pt x="35497" y="20432"/>
                </a:lnTo>
                <a:lnTo>
                  <a:pt x="35560" y="19709"/>
                </a:lnTo>
                <a:lnTo>
                  <a:pt x="35569" y="18995"/>
                </a:lnTo>
                <a:lnTo>
                  <a:pt x="35551" y="18637"/>
                </a:lnTo>
                <a:lnTo>
                  <a:pt x="35506" y="18021"/>
                </a:lnTo>
                <a:lnTo>
                  <a:pt x="35301" y="16816"/>
                </a:lnTo>
                <a:lnTo>
                  <a:pt x="34962" y="15637"/>
                </a:lnTo>
                <a:lnTo>
                  <a:pt x="34497" y="14503"/>
                </a:lnTo>
                <a:lnTo>
                  <a:pt x="33908" y="13431"/>
                </a:lnTo>
                <a:lnTo>
                  <a:pt x="33202" y="12422"/>
                </a:lnTo>
                <a:lnTo>
                  <a:pt x="32399" y="11502"/>
                </a:lnTo>
                <a:lnTo>
                  <a:pt x="31488" y="10672"/>
                </a:lnTo>
                <a:lnTo>
                  <a:pt x="30997" y="10306"/>
                </a:lnTo>
                <a:lnTo>
                  <a:pt x="30845" y="10199"/>
                </a:lnTo>
                <a:lnTo>
                  <a:pt x="30479" y="10038"/>
                </a:lnTo>
                <a:lnTo>
                  <a:pt x="30113" y="9984"/>
                </a:lnTo>
                <a:lnTo>
                  <a:pt x="29880" y="10047"/>
                </a:lnTo>
                <a:lnTo>
                  <a:pt x="29747" y="10145"/>
                </a:lnTo>
                <a:lnTo>
                  <a:pt x="29693" y="10216"/>
                </a:lnTo>
                <a:lnTo>
                  <a:pt x="29657" y="10288"/>
                </a:lnTo>
                <a:lnTo>
                  <a:pt x="29621" y="10431"/>
                </a:lnTo>
                <a:lnTo>
                  <a:pt x="29639" y="10663"/>
                </a:lnTo>
                <a:lnTo>
                  <a:pt x="29791" y="10958"/>
                </a:lnTo>
                <a:lnTo>
                  <a:pt x="30023" y="11225"/>
                </a:lnTo>
                <a:lnTo>
                  <a:pt x="30139" y="11342"/>
                </a:lnTo>
                <a:lnTo>
                  <a:pt x="30720" y="11886"/>
                </a:lnTo>
                <a:lnTo>
                  <a:pt x="31559" y="12735"/>
                </a:lnTo>
                <a:lnTo>
                  <a:pt x="32077" y="13333"/>
                </a:lnTo>
                <a:lnTo>
                  <a:pt x="32559" y="13967"/>
                </a:lnTo>
                <a:lnTo>
                  <a:pt x="32988" y="14619"/>
                </a:lnTo>
                <a:lnTo>
                  <a:pt x="33363" y="15306"/>
                </a:lnTo>
                <a:lnTo>
                  <a:pt x="33658" y="16030"/>
                </a:lnTo>
                <a:lnTo>
                  <a:pt x="33774" y="16405"/>
                </a:lnTo>
                <a:lnTo>
                  <a:pt x="33863" y="16735"/>
                </a:lnTo>
                <a:lnTo>
                  <a:pt x="33988" y="17396"/>
                </a:lnTo>
                <a:lnTo>
                  <a:pt x="34051" y="18066"/>
                </a:lnTo>
                <a:lnTo>
                  <a:pt x="34051" y="18727"/>
                </a:lnTo>
                <a:lnTo>
                  <a:pt x="33997" y="19396"/>
                </a:lnTo>
                <a:lnTo>
                  <a:pt x="33890" y="20057"/>
                </a:lnTo>
                <a:lnTo>
                  <a:pt x="33649" y="21048"/>
                </a:lnTo>
                <a:lnTo>
                  <a:pt x="33193" y="22352"/>
                </a:lnTo>
                <a:lnTo>
                  <a:pt x="32613" y="23638"/>
                </a:lnTo>
                <a:lnTo>
                  <a:pt x="31952" y="24897"/>
                </a:lnTo>
                <a:lnTo>
                  <a:pt x="31238" y="26121"/>
                </a:lnTo>
                <a:lnTo>
                  <a:pt x="30881" y="26710"/>
                </a:lnTo>
                <a:lnTo>
                  <a:pt x="29925" y="26138"/>
                </a:lnTo>
                <a:lnTo>
                  <a:pt x="28979" y="25567"/>
                </a:lnTo>
                <a:lnTo>
                  <a:pt x="28764" y="25442"/>
                </a:lnTo>
                <a:lnTo>
                  <a:pt x="28407" y="25317"/>
                </a:lnTo>
                <a:lnTo>
                  <a:pt x="28166" y="25308"/>
                </a:lnTo>
                <a:lnTo>
                  <a:pt x="28050" y="25344"/>
                </a:lnTo>
                <a:lnTo>
                  <a:pt x="27978" y="25379"/>
                </a:lnTo>
                <a:lnTo>
                  <a:pt x="27862" y="25469"/>
                </a:lnTo>
                <a:lnTo>
                  <a:pt x="27728" y="25656"/>
                </a:lnTo>
                <a:lnTo>
                  <a:pt x="27666" y="25960"/>
                </a:lnTo>
                <a:lnTo>
                  <a:pt x="27710" y="26281"/>
                </a:lnTo>
                <a:lnTo>
                  <a:pt x="27782" y="26424"/>
                </a:lnTo>
                <a:lnTo>
                  <a:pt x="27862" y="26558"/>
                </a:lnTo>
                <a:lnTo>
                  <a:pt x="28068" y="26790"/>
                </a:lnTo>
                <a:lnTo>
                  <a:pt x="28443" y="27085"/>
                </a:lnTo>
                <a:lnTo>
                  <a:pt x="28711" y="27255"/>
                </a:lnTo>
                <a:lnTo>
                  <a:pt x="29014" y="27460"/>
                </a:lnTo>
                <a:lnTo>
                  <a:pt x="29586" y="27907"/>
                </a:lnTo>
                <a:lnTo>
                  <a:pt x="30130" y="28389"/>
                </a:lnTo>
                <a:lnTo>
                  <a:pt x="30631" y="28898"/>
                </a:lnTo>
                <a:lnTo>
                  <a:pt x="31095" y="29452"/>
                </a:lnTo>
                <a:lnTo>
                  <a:pt x="31533" y="30032"/>
                </a:lnTo>
                <a:lnTo>
                  <a:pt x="31934" y="30630"/>
                </a:lnTo>
                <a:lnTo>
                  <a:pt x="32292" y="31264"/>
                </a:lnTo>
                <a:lnTo>
                  <a:pt x="32774" y="32247"/>
                </a:lnTo>
                <a:lnTo>
                  <a:pt x="33274" y="33613"/>
                </a:lnTo>
                <a:lnTo>
                  <a:pt x="33622" y="35042"/>
                </a:lnTo>
                <a:lnTo>
                  <a:pt x="33828" y="36488"/>
                </a:lnTo>
                <a:lnTo>
                  <a:pt x="33863" y="37212"/>
                </a:lnTo>
                <a:lnTo>
                  <a:pt x="33872" y="37944"/>
                </a:lnTo>
                <a:lnTo>
                  <a:pt x="33774" y="39391"/>
                </a:lnTo>
                <a:lnTo>
                  <a:pt x="33551" y="40819"/>
                </a:lnTo>
                <a:lnTo>
                  <a:pt x="33211" y="42230"/>
                </a:lnTo>
                <a:lnTo>
                  <a:pt x="32765" y="43614"/>
                </a:lnTo>
                <a:lnTo>
                  <a:pt x="32220" y="44972"/>
                </a:lnTo>
                <a:lnTo>
                  <a:pt x="31586" y="46293"/>
                </a:lnTo>
                <a:lnTo>
                  <a:pt x="30872" y="47561"/>
                </a:lnTo>
                <a:lnTo>
                  <a:pt x="30488" y="48187"/>
                </a:lnTo>
                <a:lnTo>
                  <a:pt x="30032" y="48874"/>
                </a:lnTo>
                <a:lnTo>
                  <a:pt x="29291" y="49874"/>
                </a:lnTo>
                <a:lnTo>
                  <a:pt x="28755" y="50508"/>
                </a:lnTo>
                <a:lnTo>
                  <a:pt x="28184" y="51107"/>
                </a:lnTo>
                <a:lnTo>
                  <a:pt x="27577" y="51651"/>
                </a:lnTo>
                <a:lnTo>
                  <a:pt x="26925" y="52142"/>
                </a:lnTo>
                <a:lnTo>
                  <a:pt x="26228" y="52571"/>
                </a:lnTo>
                <a:lnTo>
                  <a:pt x="25853" y="52750"/>
                </a:lnTo>
                <a:lnTo>
                  <a:pt x="25469" y="52928"/>
                </a:lnTo>
                <a:lnTo>
                  <a:pt x="24674" y="53205"/>
                </a:lnTo>
                <a:lnTo>
                  <a:pt x="23853" y="53402"/>
                </a:lnTo>
                <a:lnTo>
                  <a:pt x="23013" y="53536"/>
                </a:lnTo>
                <a:lnTo>
                  <a:pt x="21736" y="53643"/>
                </a:lnTo>
                <a:lnTo>
                  <a:pt x="20013" y="53625"/>
                </a:lnTo>
                <a:lnTo>
                  <a:pt x="19164" y="53589"/>
                </a:lnTo>
                <a:lnTo>
                  <a:pt x="18513" y="53544"/>
                </a:lnTo>
                <a:lnTo>
                  <a:pt x="17200" y="53428"/>
                </a:lnTo>
                <a:lnTo>
                  <a:pt x="15887" y="53250"/>
                </a:lnTo>
                <a:lnTo>
                  <a:pt x="14592" y="52991"/>
                </a:lnTo>
                <a:lnTo>
                  <a:pt x="13351" y="52616"/>
                </a:lnTo>
                <a:lnTo>
                  <a:pt x="12458" y="52259"/>
                </a:lnTo>
                <a:lnTo>
                  <a:pt x="11896" y="51973"/>
                </a:lnTo>
                <a:lnTo>
                  <a:pt x="11351" y="51651"/>
                </a:lnTo>
                <a:lnTo>
                  <a:pt x="10833" y="51294"/>
                </a:lnTo>
                <a:lnTo>
                  <a:pt x="10351" y="50892"/>
                </a:lnTo>
                <a:lnTo>
                  <a:pt x="9895" y="50446"/>
                </a:lnTo>
                <a:lnTo>
                  <a:pt x="9681" y="50205"/>
                </a:lnTo>
                <a:lnTo>
                  <a:pt x="10431" y="50410"/>
                </a:lnTo>
                <a:lnTo>
                  <a:pt x="11958" y="50687"/>
                </a:lnTo>
                <a:lnTo>
                  <a:pt x="13503" y="50821"/>
                </a:lnTo>
                <a:lnTo>
                  <a:pt x="15057" y="50812"/>
                </a:lnTo>
                <a:lnTo>
                  <a:pt x="16602" y="50651"/>
                </a:lnTo>
                <a:lnTo>
                  <a:pt x="18120" y="50339"/>
                </a:lnTo>
                <a:lnTo>
                  <a:pt x="19593" y="49883"/>
                </a:lnTo>
                <a:lnTo>
                  <a:pt x="21022" y="49276"/>
                </a:lnTo>
                <a:lnTo>
                  <a:pt x="21701" y="48910"/>
                </a:lnTo>
                <a:lnTo>
                  <a:pt x="22040" y="48713"/>
                </a:lnTo>
                <a:lnTo>
                  <a:pt x="22701" y="48303"/>
                </a:lnTo>
                <a:lnTo>
                  <a:pt x="23638" y="47615"/>
                </a:lnTo>
                <a:lnTo>
                  <a:pt x="24808" y="46588"/>
                </a:lnTo>
                <a:lnTo>
                  <a:pt x="25853" y="45445"/>
                </a:lnTo>
                <a:lnTo>
                  <a:pt x="26782" y="44204"/>
                </a:lnTo>
                <a:lnTo>
                  <a:pt x="27380" y="43204"/>
                </a:lnTo>
                <a:lnTo>
                  <a:pt x="27737" y="42516"/>
                </a:lnTo>
                <a:lnTo>
                  <a:pt x="28050" y="41811"/>
                </a:lnTo>
                <a:lnTo>
                  <a:pt x="28327" y="41087"/>
                </a:lnTo>
                <a:lnTo>
                  <a:pt x="28568" y="40355"/>
                </a:lnTo>
                <a:lnTo>
                  <a:pt x="28764" y="39605"/>
                </a:lnTo>
                <a:lnTo>
                  <a:pt x="28845" y="39221"/>
                </a:lnTo>
                <a:lnTo>
                  <a:pt x="28934" y="38748"/>
                </a:lnTo>
                <a:lnTo>
                  <a:pt x="29050" y="37783"/>
                </a:lnTo>
                <a:lnTo>
                  <a:pt x="29112" y="36828"/>
                </a:lnTo>
                <a:lnTo>
                  <a:pt x="29104" y="35863"/>
                </a:lnTo>
                <a:lnTo>
                  <a:pt x="29041" y="34899"/>
                </a:lnTo>
                <a:lnTo>
                  <a:pt x="28925" y="33943"/>
                </a:lnTo>
                <a:lnTo>
                  <a:pt x="28755" y="32997"/>
                </a:lnTo>
                <a:lnTo>
                  <a:pt x="28541" y="32041"/>
                </a:lnTo>
                <a:lnTo>
                  <a:pt x="28130" y="30639"/>
                </a:lnTo>
                <a:lnTo>
                  <a:pt x="27452" y="28791"/>
                </a:lnTo>
                <a:lnTo>
                  <a:pt x="26639" y="26987"/>
                </a:lnTo>
                <a:lnTo>
                  <a:pt x="25719" y="25245"/>
                </a:lnTo>
                <a:lnTo>
                  <a:pt x="25228" y="24397"/>
                </a:lnTo>
                <a:lnTo>
                  <a:pt x="25558" y="24022"/>
                </a:lnTo>
                <a:lnTo>
                  <a:pt x="26183" y="23236"/>
                </a:lnTo>
                <a:lnTo>
                  <a:pt x="26755" y="22415"/>
                </a:lnTo>
                <a:lnTo>
                  <a:pt x="27282" y="21557"/>
                </a:lnTo>
                <a:lnTo>
                  <a:pt x="27737" y="20664"/>
                </a:lnTo>
                <a:lnTo>
                  <a:pt x="28148" y="19745"/>
                </a:lnTo>
                <a:lnTo>
                  <a:pt x="28496" y="18798"/>
                </a:lnTo>
                <a:lnTo>
                  <a:pt x="28782" y="17834"/>
                </a:lnTo>
                <a:lnTo>
                  <a:pt x="29005" y="16860"/>
                </a:lnTo>
                <a:lnTo>
                  <a:pt x="29166" y="15869"/>
                </a:lnTo>
                <a:lnTo>
                  <a:pt x="29264" y="14869"/>
                </a:lnTo>
                <a:lnTo>
                  <a:pt x="29300" y="13869"/>
                </a:lnTo>
                <a:lnTo>
                  <a:pt x="29273" y="12878"/>
                </a:lnTo>
                <a:lnTo>
                  <a:pt x="29166" y="11877"/>
                </a:lnTo>
                <a:lnTo>
                  <a:pt x="28996" y="10895"/>
                </a:lnTo>
                <a:lnTo>
                  <a:pt x="28755" y="9922"/>
                </a:lnTo>
                <a:lnTo>
                  <a:pt x="28603" y="9448"/>
                </a:lnTo>
                <a:lnTo>
                  <a:pt x="28443" y="8975"/>
                </a:lnTo>
                <a:lnTo>
                  <a:pt x="28059" y="8046"/>
                </a:lnTo>
                <a:lnTo>
                  <a:pt x="27603" y="7153"/>
                </a:lnTo>
                <a:lnTo>
                  <a:pt x="27085" y="6287"/>
                </a:lnTo>
                <a:lnTo>
                  <a:pt x="26505" y="5475"/>
                </a:lnTo>
                <a:lnTo>
                  <a:pt x="25871" y="4698"/>
                </a:lnTo>
                <a:lnTo>
                  <a:pt x="25183" y="3965"/>
                </a:lnTo>
                <a:lnTo>
                  <a:pt x="24442" y="3278"/>
                </a:lnTo>
                <a:lnTo>
                  <a:pt x="23665" y="2653"/>
                </a:lnTo>
                <a:lnTo>
                  <a:pt x="22835" y="2081"/>
                </a:lnTo>
                <a:lnTo>
                  <a:pt x="21977" y="1572"/>
                </a:lnTo>
                <a:lnTo>
                  <a:pt x="21084" y="1126"/>
                </a:lnTo>
                <a:lnTo>
                  <a:pt x="20165" y="751"/>
                </a:lnTo>
                <a:lnTo>
                  <a:pt x="19209" y="447"/>
                </a:lnTo>
                <a:lnTo>
                  <a:pt x="18245" y="215"/>
                </a:lnTo>
                <a:lnTo>
                  <a:pt x="17253" y="63"/>
                </a:lnTo>
                <a:lnTo>
                  <a:pt x="16753" y="27"/>
                </a:lnTo>
                <a:lnTo>
                  <a:pt x="16360"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nvGrpSpPr>
          <p:cNvPr id="2" name="Group 1">
            <a:extLst>
              <a:ext uri="{FF2B5EF4-FFF2-40B4-BE49-F238E27FC236}">
                <a16:creationId xmlns:a16="http://schemas.microsoft.com/office/drawing/2014/main" id="{403CB177-A2FE-4C42-A959-0D7ED1A5EC02}"/>
              </a:ext>
            </a:extLst>
          </p:cNvPr>
          <p:cNvGrpSpPr/>
          <p:nvPr/>
        </p:nvGrpSpPr>
        <p:grpSpPr>
          <a:xfrm>
            <a:off x="16090811" y="6303581"/>
            <a:ext cx="831563" cy="1185456"/>
            <a:chOff x="10701371" y="4219296"/>
            <a:chExt cx="554375" cy="790304"/>
          </a:xfrm>
        </p:grpSpPr>
        <p:sp>
          <p:nvSpPr>
            <p:cNvPr id="893" name="Google Shape;893;p30"/>
            <p:cNvSpPr/>
            <p:nvPr/>
          </p:nvSpPr>
          <p:spPr>
            <a:xfrm>
              <a:off x="10978559" y="4280736"/>
              <a:ext cx="250500" cy="718533"/>
            </a:xfrm>
            <a:custGeom>
              <a:avLst/>
              <a:gdLst/>
              <a:ahLst/>
              <a:cxnLst/>
              <a:rect l="l" t="t" r="r" b="b"/>
              <a:pathLst>
                <a:path w="7515" h="21556" extrusionOk="0">
                  <a:moveTo>
                    <a:pt x="3837" y="0"/>
                  </a:moveTo>
                  <a:lnTo>
                    <a:pt x="7515" y="2729"/>
                  </a:lnTo>
                  <a:lnTo>
                    <a:pt x="7120" y="8741"/>
                  </a:lnTo>
                  <a:lnTo>
                    <a:pt x="6803" y="16731"/>
                  </a:lnTo>
                  <a:lnTo>
                    <a:pt x="6724" y="21319"/>
                  </a:lnTo>
                  <a:lnTo>
                    <a:pt x="6329" y="21556"/>
                  </a:lnTo>
                  <a:lnTo>
                    <a:pt x="1938" y="21556"/>
                  </a:lnTo>
                  <a:lnTo>
                    <a:pt x="1108" y="21121"/>
                  </a:lnTo>
                  <a:lnTo>
                    <a:pt x="0" y="18827"/>
                  </a:lnTo>
                  <a:lnTo>
                    <a:pt x="3679" y="18788"/>
                  </a:lnTo>
                  <a:lnTo>
                    <a:pt x="3718" y="16691"/>
                  </a:lnTo>
                  <a:lnTo>
                    <a:pt x="3718" y="5933"/>
                  </a:lnTo>
                  <a:close/>
                </a:path>
              </a:pathLst>
            </a:custGeom>
            <a:solidFill>
              <a:schemeClr val="accent6">
                <a:lumMod val="60000"/>
                <a:lumOff val="40000"/>
              </a:schemeClr>
            </a:solidFill>
            <a:ln>
              <a:noFill/>
            </a:ln>
          </p:spPr>
        </p:sp>
        <p:sp>
          <p:nvSpPr>
            <p:cNvPr id="900" name="Google Shape;900;p30"/>
            <p:cNvSpPr/>
            <p:nvPr/>
          </p:nvSpPr>
          <p:spPr>
            <a:xfrm>
              <a:off x="10701371" y="4219296"/>
              <a:ext cx="554375" cy="790304"/>
            </a:xfrm>
            <a:custGeom>
              <a:avLst/>
              <a:gdLst/>
              <a:ahLst/>
              <a:cxnLst/>
              <a:rect l="l" t="t" r="r" b="b"/>
              <a:pathLst>
                <a:path w="37704" h="53750" extrusionOk="0">
                  <a:moveTo>
                    <a:pt x="1564" y="0"/>
                  </a:moveTo>
                  <a:lnTo>
                    <a:pt x="1349" y="72"/>
                  </a:lnTo>
                  <a:lnTo>
                    <a:pt x="1197" y="268"/>
                  </a:lnTo>
                  <a:lnTo>
                    <a:pt x="1144" y="420"/>
                  </a:lnTo>
                  <a:lnTo>
                    <a:pt x="1072" y="759"/>
                  </a:lnTo>
                  <a:lnTo>
                    <a:pt x="992" y="1474"/>
                  </a:lnTo>
                  <a:lnTo>
                    <a:pt x="974" y="1831"/>
                  </a:lnTo>
                  <a:lnTo>
                    <a:pt x="715" y="5849"/>
                  </a:lnTo>
                  <a:lnTo>
                    <a:pt x="501" y="9886"/>
                  </a:lnTo>
                  <a:lnTo>
                    <a:pt x="349" y="13163"/>
                  </a:lnTo>
                  <a:lnTo>
                    <a:pt x="99" y="19726"/>
                  </a:lnTo>
                  <a:lnTo>
                    <a:pt x="1" y="23013"/>
                  </a:lnTo>
                  <a:lnTo>
                    <a:pt x="1" y="23191"/>
                  </a:lnTo>
                  <a:lnTo>
                    <a:pt x="72" y="23575"/>
                  </a:lnTo>
                  <a:lnTo>
                    <a:pt x="197" y="23950"/>
                  </a:lnTo>
                  <a:lnTo>
                    <a:pt x="385" y="24298"/>
                  </a:lnTo>
                  <a:lnTo>
                    <a:pt x="483" y="24450"/>
                  </a:lnTo>
                  <a:lnTo>
                    <a:pt x="635" y="24647"/>
                  </a:lnTo>
                  <a:lnTo>
                    <a:pt x="983" y="25013"/>
                  </a:lnTo>
                  <a:lnTo>
                    <a:pt x="1546" y="25531"/>
                  </a:lnTo>
                  <a:lnTo>
                    <a:pt x="1921" y="25870"/>
                  </a:lnTo>
                  <a:lnTo>
                    <a:pt x="3144" y="27022"/>
                  </a:lnTo>
                  <a:lnTo>
                    <a:pt x="5582" y="29317"/>
                  </a:lnTo>
                  <a:lnTo>
                    <a:pt x="6779" y="30487"/>
                  </a:lnTo>
                  <a:lnTo>
                    <a:pt x="7020" y="30719"/>
                  </a:lnTo>
                  <a:lnTo>
                    <a:pt x="7511" y="31085"/>
                  </a:lnTo>
                  <a:lnTo>
                    <a:pt x="8047" y="31344"/>
                  </a:lnTo>
                  <a:lnTo>
                    <a:pt x="8645" y="31487"/>
                  </a:lnTo>
                  <a:lnTo>
                    <a:pt x="8966" y="31496"/>
                  </a:lnTo>
                  <a:lnTo>
                    <a:pt x="12396" y="31550"/>
                  </a:lnTo>
                  <a:lnTo>
                    <a:pt x="15816" y="31594"/>
                  </a:lnTo>
                  <a:lnTo>
                    <a:pt x="16262" y="31585"/>
                  </a:lnTo>
                  <a:lnTo>
                    <a:pt x="17146" y="31478"/>
                  </a:lnTo>
                  <a:lnTo>
                    <a:pt x="17593" y="31398"/>
                  </a:lnTo>
                  <a:lnTo>
                    <a:pt x="17754" y="31371"/>
                  </a:lnTo>
                  <a:lnTo>
                    <a:pt x="18057" y="31264"/>
                  </a:lnTo>
                  <a:lnTo>
                    <a:pt x="18289" y="31076"/>
                  </a:lnTo>
                  <a:lnTo>
                    <a:pt x="18388" y="30862"/>
                  </a:lnTo>
                  <a:lnTo>
                    <a:pt x="18396" y="30683"/>
                  </a:lnTo>
                  <a:lnTo>
                    <a:pt x="18388" y="30585"/>
                  </a:lnTo>
                  <a:lnTo>
                    <a:pt x="18370" y="30487"/>
                  </a:lnTo>
                  <a:lnTo>
                    <a:pt x="18307" y="30326"/>
                  </a:lnTo>
                  <a:lnTo>
                    <a:pt x="18164" y="30156"/>
                  </a:lnTo>
                  <a:lnTo>
                    <a:pt x="17887" y="30049"/>
                  </a:lnTo>
                  <a:lnTo>
                    <a:pt x="17566" y="30023"/>
                  </a:lnTo>
                  <a:lnTo>
                    <a:pt x="16227" y="30023"/>
                  </a:lnTo>
                  <a:lnTo>
                    <a:pt x="15048" y="30005"/>
                  </a:lnTo>
                  <a:lnTo>
                    <a:pt x="13021" y="29942"/>
                  </a:lnTo>
                  <a:lnTo>
                    <a:pt x="10994" y="29898"/>
                  </a:lnTo>
                  <a:lnTo>
                    <a:pt x="10476" y="29915"/>
                  </a:lnTo>
                  <a:lnTo>
                    <a:pt x="9699" y="29987"/>
                  </a:lnTo>
                  <a:lnTo>
                    <a:pt x="9181" y="30005"/>
                  </a:lnTo>
                  <a:lnTo>
                    <a:pt x="8931" y="29987"/>
                  </a:lnTo>
                  <a:lnTo>
                    <a:pt x="8761" y="29969"/>
                  </a:lnTo>
                  <a:lnTo>
                    <a:pt x="8431" y="29889"/>
                  </a:lnTo>
                  <a:lnTo>
                    <a:pt x="8100" y="29755"/>
                  </a:lnTo>
                  <a:lnTo>
                    <a:pt x="7806" y="29576"/>
                  </a:lnTo>
                  <a:lnTo>
                    <a:pt x="7681" y="29478"/>
                  </a:lnTo>
                  <a:lnTo>
                    <a:pt x="5725" y="27710"/>
                  </a:lnTo>
                  <a:lnTo>
                    <a:pt x="3805" y="25897"/>
                  </a:lnTo>
                  <a:lnTo>
                    <a:pt x="3644" y="25727"/>
                  </a:lnTo>
                  <a:lnTo>
                    <a:pt x="3546" y="25611"/>
                  </a:lnTo>
                  <a:lnTo>
                    <a:pt x="5171" y="25593"/>
                  </a:lnTo>
                  <a:lnTo>
                    <a:pt x="6805" y="25620"/>
                  </a:lnTo>
                  <a:lnTo>
                    <a:pt x="11047" y="25825"/>
                  </a:lnTo>
                  <a:lnTo>
                    <a:pt x="15280" y="26040"/>
                  </a:lnTo>
                  <a:lnTo>
                    <a:pt x="16119" y="26067"/>
                  </a:lnTo>
                  <a:lnTo>
                    <a:pt x="18807" y="26067"/>
                  </a:lnTo>
                  <a:lnTo>
                    <a:pt x="19048" y="26138"/>
                  </a:lnTo>
                  <a:lnTo>
                    <a:pt x="19200" y="26299"/>
                  </a:lnTo>
                  <a:lnTo>
                    <a:pt x="19254" y="26540"/>
                  </a:lnTo>
                  <a:lnTo>
                    <a:pt x="19245" y="26710"/>
                  </a:lnTo>
                  <a:lnTo>
                    <a:pt x="19173" y="27629"/>
                  </a:lnTo>
                  <a:lnTo>
                    <a:pt x="19129" y="28558"/>
                  </a:lnTo>
                  <a:lnTo>
                    <a:pt x="19084" y="30844"/>
                  </a:lnTo>
                  <a:lnTo>
                    <a:pt x="18995" y="35416"/>
                  </a:lnTo>
                  <a:lnTo>
                    <a:pt x="18914" y="37693"/>
                  </a:lnTo>
                  <a:lnTo>
                    <a:pt x="18879" y="38747"/>
                  </a:lnTo>
                  <a:lnTo>
                    <a:pt x="18888" y="40837"/>
                  </a:lnTo>
                  <a:lnTo>
                    <a:pt x="19004" y="42908"/>
                  </a:lnTo>
                  <a:lnTo>
                    <a:pt x="19227" y="44989"/>
                  </a:lnTo>
                  <a:lnTo>
                    <a:pt x="19397" y="46016"/>
                  </a:lnTo>
                  <a:lnTo>
                    <a:pt x="19441" y="46257"/>
                  </a:lnTo>
                  <a:lnTo>
                    <a:pt x="19557" y="46668"/>
                  </a:lnTo>
                  <a:lnTo>
                    <a:pt x="19718" y="47007"/>
                  </a:lnTo>
                  <a:lnTo>
                    <a:pt x="19924" y="47275"/>
                  </a:lnTo>
                  <a:lnTo>
                    <a:pt x="20174" y="47481"/>
                  </a:lnTo>
                  <a:lnTo>
                    <a:pt x="20477" y="47615"/>
                  </a:lnTo>
                  <a:lnTo>
                    <a:pt x="20834" y="47686"/>
                  </a:lnTo>
                  <a:lnTo>
                    <a:pt x="21254" y="47704"/>
                  </a:lnTo>
                  <a:lnTo>
                    <a:pt x="21495" y="47686"/>
                  </a:lnTo>
                  <a:lnTo>
                    <a:pt x="22201" y="47606"/>
                  </a:lnTo>
                  <a:lnTo>
                    <a:pt x="23612" y="47400"/>
                  </a:lnTo>
                  <a:lnTo>
                    <a:pt x="24326" y="47347"/>
                  </a:lnTo>
                  <a:lnTo>
                    <a:pt x="25210" y="47320"/>
                  </a:lnTo>
                  <a:lnTo>
                    <a:pt x="26996" y="47338"/>
                  </a:lnTo>
                  <a:lnTo>
                    <a:pt x="27889" y="47338"/>
                  </a:lnTo>
                  <a:lnTo>
                    <a:pt x="28094" y="47347"/>
                  </a:lnTo>
                  <a:lnTo>
                    <a:pt x="28523" y="47338"/>
                  </a:lnTo>
                  <a:lnTo>
                    <a:pt x="28809" y="47266"/>
                  </a:lnTo>
                  <a:lnTo>
                    <a:pt x="28970" y="47168"/>
                  </a:lnTo>
                  <a:lnTo>
                    <a:pt x="29077" y="47016"/>
                  </a:lnTo>
                  <a:lnTo>
                    <a:pt x="29148" y="46802"/>
                  </a:lnTo>
                  <a:lnTo>
                    <a:pt x="29148" y="46668"/>
                  </a:lnTo>
                  <a:lnTo>
                    <a:pt x="29148" y="46534"/>
                  </a:lnTo>
                  <a:lnTo>
                    <a:pt x="29077" y="46329"/>
                  </a:lnTo>
                  <a:lnTo>
                    <a:pt x="28961" y="46195"/>
                  </a:lnTo>
                  <a:lnTo>
                    <a:pt x="28800" y="46114"/>
                  </a:lnTo>
                  <a:lnTo>
                    <a:pt x="28309" y="46061"/>
                  </a:lnTo>
                  <a:lnTo>
                    <a:pt x="27925" y="46043"/>
                  </a:lnTo>
                  <a:lnTo>
                    <a:pt x="27273" y="45954"/>
                  </a:lnTo>
                  <a:lnTo>
                    <a:pt x="25960" y="45811"/>
                  </a:lnTo>
                  <a:lnTo>
                    <a:pt x="25299" y="45766"/>
                  </a:lnTo>
                  <a:lnTo>
                    <a:pt x="24880" y="45748"/>
                  </a:lnTo>
                  <a:lnTo>
                    <a:pt x="24022" y="45802"/>
                  </a:lnTo>
                  <a:lnTo>
                    <a:pt x="23603" y="45837"/>
                  </a:lnTo>
                  <a:lnTo>
                    <a:pt x="22504" y="45936"/>
                  </a:lnTo>
                  <a:lnTo>
                    <a:pt x="21406" y="46061"/>
                  </a:lnTo>
                  <a:lnTo>
                    <a:pt x="21272" y="46079"/>
                  </a:lnTo>
                  <a:lnTo>
                    <a:pt x="21075" y="46043"/>
                  </a:lnTo>
                  <a:lnTo>
                    <a:pt x="20942" y="45927"/>
                  </a:lnTo>
                  <a:lnTo>
                    <a:pt x="20870" y="45739"/>
                  </a:lnTo>
                  <a:lnTo>
                    <a:pt x="20852" y="45605"/>
                  </a:lnTo>
                  <a:lnTo>
                    <a:pt x="20781" y="44953"/>
                  </a:lnTo>
                  <a:lnTo>
                    <a:pt x="20620" y="43641"/>
                  </a:lnTo>
                  <a:lnTo>
                    <a:pt x="20593" y="42980"/>
                  </a:lnTo>
                  <a:lnTo>
                    <a:pt x="20566" y="40319"/>
                  </a:lnTo>
                  <a:lnTo>
                    <a:pt x="20558" y="35005"/>
                  </a:lnTo>
                  <a:lnTo>
                    <a:pt x="20575" y="32344"/>
                  </a:lnTo>
                  <a:lnTo>
                    <a:pt x="20593" y="30773"/>
                  </a:lnTo>
                  <a:lnTo>
                    <a:pt x="20691" y="27629"/>
                  </a:lnTo>
                  <a:lnTo>
                    <a:pt x="20718" y="26058"/>
                  </a:lnTo>
                  <a:lnTo>
                    <a:pt x="20718" y="25861"/>
                  </a:lnTo>
                  <a:lnTo>
                    <a:pt x="20691" y="25522"/>
                  </a:lnTo>
                  <a:lnTo>
                    <a:pt x="20620" y="25245"/>
                  </a:lnTo>
                  <a:lnTo>
                    <a:pt x="20504" y="25031"/>
                  </a:lnTo>
                  <a:lnTo>
                    <a:pt x="20343" y="24861"/>
                  </a:lnTo>
                  <a:lnTo>
                    <a:pt x="20129" y="24727"/>
                  </a:lnTo>
                  <a:lnTo>
                    <a:pt x="19709" y="24611"/>
                  </a:lnTo>
                  <a:lnTo>
                    <a:pt x="19334" y="24575"/>
                  </a:lnTo>
                  <a:lnTo>
                    <a:pt x="17236" y="24432"/>
                  </a:lnTo>
                  <a:lnTo>
                    <a:pt x="15128" y="24334"/>
                  </a:lnTo>
                  <a:lnTo>
                    <a:pt x="9958" y="24138"/>
                  </a:lnTo>
                  <a:lnTo>
                    <a:pt x="4787" y="23932"/>
                  </a:lnTo>
                  <a:lnTo>
                    <a:pt x="4135" y="23897"/>
                  </a:lnTo>
                  <a:lnTo>
                    <a:pt x="2823" y="23736"/>
                  </a:lnTo>
                  <a:lnTo>
                    <a:pt x="2162" y="23664"/>
                  </a:lnTo>
                  <a:lnTo>
                    <a:pt x="1939" y="23638"/>
                  </a:lnTo>
                  <a:lnTo>
                    <a:pt x="1617" y="23477"/>
                  </a:lnTo>
                  <a:lnTo>
                    <a:pt x="1430" y="23227"/>
                  </a:lnTo>
                  <a:lnTo>
                    <a:pt x="1349" y="22870"/>
                  </a:lnTo>
                  <a:lnTo>
                    <a:pt x="1349" y="22655"/>
                  </a:lnTo>
                  <a:lnTo>
                    <a:pt x="1412" y="20334"/>
                  </a:lnTo>
                  <a:lnTo>
                    <a:pt x="1492" y="18012"/>
                  </a:lnTo>
                  <a:lnTo>
                    <a:pt x="1814" y="11555"/>
                  </a:lnTo>
                  <a:lnTo>
                    <a:pt x="2162" y="5108"/>
                  </a:lnTo>
                  <a:lnTo>
                    <a:pt x="2251" y="3304"/>
                  </a:lnTo>
                  <a:lnTo>
                    <a:pt x="2349" y="1554"/>
                  </a:lnTo>
                  <a:lnTo>
                    <a:pt x="4993" y="1831"/>
                  </a:lnTo>
                  <a:lnTo>
                    <a:pt x="7645" y="2108"/>
                  </a:lnTo>
                  <a:lnTo>
                    <a:pt x="7672" y="2447"/>
                  </a:lnTo>
                  <a:lnTo>
                    <a:pt x="7689" y="2759"/>
                  </a:lnTo>
                  <a:lnTo>
                    <a:pt x="7895" y="9359"/>
                  </a:lnTo>
                  <a:lnTo>
                    <a:pt x="8127" y="15958"/>
                  </a:lnTo>
                  <a:lnTo>
                    <a:pt x="8190" y="17038"/>
                  </a:lnTo>
                  <a:lnTo>
                    <a:pt x="8422" y="19208"/>
                  </a:lnTo>
                  <a:lnTo>
                    <a:pt x="8556" y="20289"/>
                  </a:lnTo>
                  <a:lnTo>
                    <a:pt x="8582" y="20432"/>
                  </a:lnTo>
                  <a:lnTo>
                    <a:pt x="8654" y="20700"/>
                  </a:lnTo>
                  <a:lnTo>
                    <a:pt x="8770" y="20941"/>
                  </a:lnTo>
                  <a:lnTo>
                    <a:pt x="8922" y="21146"/>
                  </a:lnTo>
                  <a:lnTo>
                    <a:pt x="9199" y="21414"/>
                  </a:lnTo>
                  <a:lnTo>
                    <a:pt x="9672" y="21664"/>
                  </a:lnTo>
                  <a:lnTo>
                    <a:pt x="9949" y="21736"/>
                  </a:lnTo>
                  <a:lnTo>
                    <a:pt x="10520" y="21878"/>
                  </a:lnTo>
                  <a:lnTo>
                    <a:pt x="11681" y="22111"/>
                  </a:lnTo>
                  <a:lnTo>
                    <a:pt x="12262" y="22182"/>
                  </a:lnTo>
                  <a:lnTo>
                    <a:pt x="13717" y="22307"/>
                  </a:lnTo>
                  <a:lnTo>
                    <a:pt x="16637" y="22504"/>
                  </a:lnTo>
                  <a:lnTo>
                    <a:pt x="18093" y="22655"/>
                  </a:lnTo>
                  <a:lnTo>
                    <a:pt x="18513" y="22709"/>
                  </a:lnTo>
                  <a:lnTo>
                    <a:pt x="19200" y="22762"/>
                  </a:lnTo>
                  <a:lnTo>
                    <a:pt x="19736" y="22745"/>
                  </a:lnTo>
                  <a:lnTo>
                    <a:pt x="20138" y="22637"/>
                  </a:lnTo>
                  <a:lnTo>
                    <a:pt x="20433" y="22423"/>
                  </a:lnTo>
                  <a:lnTo>
                    <a:pt x="20629" y="22075"/>
                  </a:lnTo>
                  <a:lnTo>
                    <a:pt x="20754" y="21575"/>
                  </a:lnTo>
                  <a:lnTo>
                    <a:pt x="20825" y="20914"/>
                  </a:lnTo>
                  <a:lnTo>
                    <a:pt x="20843" y="20512"/>
                  </a:lnTo>
                  <a:lnTo>
                    <a:pt x="21093" y="13127"/>
                  </a:lnTo>
                  <a:lnTo>
                    <a:pt x="21290" y="5733"/>
                  </a:lnTo>
                  <a:lnTo>
                    <a:pt x="21299" y="5108"/>
                  </a:lnTo>
                  <a:lnTo>
                    <a:pt x="21299" y="4438"/>
                  </a:lnTo>
                  <a:lnTo>
                    <a:pt x="21736" y="4411"/>
                  </a:lnTo>
                  <a:lnTo>
                    <a:pt x="22629" y="4295"/>
                  </a:lnTo>
                  <a:lnTo>
                    <a:pt x="23960" y="4045"/>
                  </a:lnTo>
                  <a:lnTo>
                    <a:pt x="25281" y="3849"/>
                  </a:lnTo>
                  <a:lnTo>
                    <a:pt x="26166" y="3822"/>
                  </a:lnTo>
                  <a:lnTo>
                    <a:pt x="27050" y="3911"/>
                  </a:lnTo>
                  <a:lnTo>
                    <a:pt x="27719" y="4108"/>
                  </a:lnTo>
                  <a:lnTo>
                    <a:pt x="28166" y="4286"/>
                  </a:lnTo>
                  <a:lnTo>
                    <a:pt x="28389" y="4403"/>
                  </a:lnTo>
                  <a:lnTo>
                    <a:pt x="28398" y="4483"/>
                  </a:lnTo>
                  <a:lnTo>
                    <a:pt x="28407" y="4581"/>
                  </a:lnTo>
                  <a:lnTo>
                    <a:pt x="28344" y="7742"/>
                  </a:lnTo>
                  <a:lnTo>
                    <a:pt x="28211" y="14065"/>
                  </a:lnTo>
                  <a:lnTo>
                    <a:pt x="28193" y="17226"/>
                  </a:lnTo>
                  <a:lnTo>
                    <a:pt x="28211" y="25334"/>
                  </a:lnTo>
                  <a:lnTo>
                    <a:pt x="28264" y="33443"/>
                  </a:lnTo>
                  <a:lnTo>
                    <a:pt x="28273" y="38443"/>
                  </a:lnTo>
                  <a:lnTo>
                    <a:pt x="28255" y="43444"/>
                  </a:lnTo>
                  <a:lnTo>
                    <a:pt x="28264" y="43703"/>
                  </a:lnTo>
                  <a:lnTo>
                    <a:pt x="28371" y="44114"/>
                  </a:lnTo>
                  <a:lnTo>
                    <a:pt x="28523" y="44337"/>
                  </a:lnTo>
                  <a:lnTo>
                    <a:pt x="28648" y="44444"/>
                  </a:lnTo>
                  <a:lnTo>
                    <a:pt x="28880" y="44543"/>
                  </a:lnTo>
                  <a:lnTo>
                    <a:pt x="29068" y="44552"/>
                  </a:lnTo>
                  <a:lnTo>
                    <a:pt x="29255" y="44534"/>
                  </a:lnTo>
                  <a:lnTo>
                    <a:pt x="29559" y="44382"/>
                  </a:lnTo>
                  <a:lnTo>
                    <a:pt x="29764" y="44087"/>
                  </a:lnTo>
                  <a:lnTo>
                    <a:pt x="29863" y="43676"/>
                  </a:lnTo>
                  <a:lnTo>
                    <a:pt x="29871" y="43417"/>
                  </a:lnTo>
                  <a:lnTo>
                    <a:pt x="29854" y="42846"/>
                  </a:lnTo>
                  <a:lnTo>
                    <a:pt x="29845" y="42274"/>
                  </a:lnTo>
                  <a:lnTo>
                    <a:pt x="29782" y="23914"/>
                  </a:lnTo>
                  <a:lnTo>
                    <a:pt x="29729" y="5554"/>
                  </a:lnTo>
                  <a:lnTo>
                    <a:pt x="29738" y="5251"/>
                  </a:lnTo>
                  <a:lnTo>
                    <a:pt x="29764" y="4929"/>
                  </a:lnTo>
                  <a:lnTo>
                    <a:pt x="32702" y="7367"/>
                  </a:lnTo>
                  <a:lnTo>
                    <a:pt x="35605" y="9725"/>
                  </a:lnTo>
                  <a:lnTo>
                    <a:pt x="35783" y="9877"/>
                  </a:lnTo>
                  <a:lnTo>
                    <a:pt x="36042" y="10189"/>
                  </a:lnTo>
                  <a:lnTo>
                    <a:pt x="36212" y="10537"/>
                  </a:lnTo>
                  <a:lnTo>
                    <a:pt x="36274" y="10939"/>
                  </a:lnTo>
                  <a:lnTo>
                    <a:pt x="36274" y="11162"/>
                  </a:lnTo>
                  <a:lnTo>
                    <a:pt x="36015" y="18164"/>
                  </a:lnTo>
                  <a:lnTo>
                    <a:pt x="35774" y="25156"/>
                  </a:lnTo>
                  <a:lnTo>
                    <a:pt x="35649" y="29362"/>
                  </a:lnTo>
                  <a:lnTo>
                    <a:pt x="35515" y="33577"/>
                  </a:lnTo>
                  <a:lnTo>
                    <a:pt x="35247" y="40997"/>
                  </a:lnTo>
                  <a:lnTo>
                    <a:pt x="34962" y="48418"/>
                  </a:lnTo>
                  <a:lnTo>
                    <a:pt x="34890" y="49686"/>
                  </a:lnTo>
                  <a:lnTo>
                    <a:pt x="34810" y="50633"/>
                  </a:lnTo>
                  <a:lnTo>
                    <a:pt x="32899" y="49034"/>
                  </a:lnTo>
                  <a:lnTo>
                    <a:pt x="30872" y="47329"/>
                  </a:lnTo>
                  <a:lnTo>
                    <a:pt x="30729" y="47472"/>
                  </a:lnTo>
                  <a:lnTo>
                    <a:pt x="30559" y="47766"/>
                  </a:lnTo>
                  <a:lnTo>
                    <a:pt x="30541" y="48088"/>
                  </a:lnTo>
                  <a:lnTo>
                    <a:pt x="30693" y="48445"/>
                  </a:lnTo>
                  <a:lnTo>
                    <a:pt x="30854" y="48650"/>
                  </a:lnTo>
                  <a:lnTo>
                    <a:pt x="31479" y="49356"/>
                  </a:lnTo>
                  <a:lnTo>
                    <a:pt x="32792" y="50713"/>
                  </a:lnTo>
                  <a:lnTo>
                    <a:pt x="33443" y="51401"/>
                  </a:lnTo>
                  <a:lnTo>
                    <a:pt x="33810" y="51803"/>
                  </a:lnTo>
                  <a:lnTo>
                    <a:pt x="34274" y="52321"/>
                  </a:lnTo>
                  <a:lnTo>
                    <a:pt x="29568" y="52330"/>
                  </a:lnTo>
                  <a:lnTo>
                    <a:pt x="25040" y="52303"/>
                  </a:lnTo>
                  <a:lnTo>
                    <a:pt x="24933" y="52294"/>
                  </a:lnTo>
                  <a:lnTo>
                    <a:pt x="24692" y="52222"/>
                  </a:lnTo>
                  <a:lnTo>
                    <a:pt x="24451" y="52097"/>
                  </a:lnTo>
                  <a:lnTo>
                    <a:pt x="24246" y="51937"/>
                  </a:lnTo>
                  <a:lnTo>
                    <a:pt x="24165" y="51847"/>
                  </a:lnTo>
                  <a:lnTo>
                    <a:pt x="23719" y="51294"/>
                  </a:lnTo>
                  <a:lnTo>
                    <a:pt x="22870" y="50151"/>
                  </a:lnTo>
                  <a:lnTo>
                    <a:pt x="22415" y="49597"/>
                  </a:lnTo>
                  <a:lnTo>
                    <a:pt x="22344" y="49526"/>
                  </a:lnTo>
                  <a:lnTo>
                    <a:pt x="22138" y="49427"/>
                  </a:lnTo>
                  <a:lnTo>
                    <a:pt x="21906" y="49365"/>
                  </a:lnTo>
                  <a:lnTo>
                    <a:pt x="21674" y="49356"/>
                  </a:lnTo>
                  <a:lnTo>
                    <a:pt x="21584" y="49383"/>
                  </a:lnTo>
                  <a:lnTo>
                    <a:pt x="21531" y="49418"/>
                  </a:lnTo>
                  <a:lnTo>
                    <a:pt x="21442" y="49579"/>
                  </a:lnTo>
                  <a:lnTo>
                    <a:pt x="21370" y="49936"/>
                  </a:lnTo>
                  <a:lnTo>
                    <a:pt x="21352" y="50168"/>
                  </a:lnTo>
                  <a:lnTo>
                    <a:pt x="21370" y="50293"/>
                  </a:lnTo>
                  <a:lnTo>
                    <a:pt x="21531" y="50544"/>
                  </a:lnTo>
                  <a:lnTo>
                    <a:pt x="21620" y="50660"/>
                  </a:lnTo>
                  <a:lnTo>
                    <a:pt x="22040" y="51240"/>
                  </a:lnTo>
                  <a:lnTo>
                    <a:pt x="22897" y="52383"/>
                  </a:lnTo>
                  <a:lnTo>
                    <a:pt x="23370" y="52919"/>
                  </a:lnTo>
                  <a:lnTo>
                    <a:pt x="23495" y="53044"/>
                  </a:lnTo>
                  <a:lnTo>
                    <a:pt x="23808" y="53276"/>
                  </a:lnTo>
                  <a:lnTo>
                    <a:pt x="24156" y="53464"/>
                  </a:lnTo>
                  <a:lnTo>
                    <a:pt x="24514" y="53580"/>
                  </a:lnTo>
                  <a:lnTo>
                    <a:pt x="24692" y="53606"/>
                  </a:lnTo>
                  <a:lnTo>
                    <a:pt x="25826" y="53687"/>
                  </a:lnTo>
                  <a:lnTo>
                    <a:pt x="28112" y="53749"/>
                  </a:lnTo>
                  <a:lnTo>
                    <a:pt x="29246" y="53749"/>
                  </a:lnTo>
                  <a:lnTo>
                    <a:pt x="30693" y="53740"/>
                  </a:lnTo>
                  <a:lnTo>
                    <a:pt x="33586" y="53687"/>
                  </a:lnTo>
                  <a:lnTo>
                    <a:pt x="35024" y="53633"/>
                  </a:lnTo>
                  <a:lnTo>
                    <a:pt x="35381" y="53606"/>
                  </a:lnTo>
                  <a:lnTo>
                    <a:pt x="35765" y="53499"/>
                  </a:lnTo>
                  <a:lnTo>
                    <a:pt x="35953" y="53383"/>
                  </a:lnTo>
                  <a:lnTo>
                    <a:pt x="36078" y="53231"/>
                  </a:lnTo>
                  <a:lnTo>
                    <a:pt x="36158" y="53026"/>
                  </a:lnTo>
                  <a:lnTo>
                    <a:pt x="36203" y="52624"/>
                  </a:lnTo>
                  <a:lnTo>
                    <a:pt x="36185" y="52276"/>
                  </a:lnTo>
                  <a:lnTo>
                    <a:pt x="36131" y="51812"/>
                  </a:lnTo>
                  <a:lnTo>
                    <a:pt x="36006" y="50901"/>
                  </a:lnTo>
                  <a:lnTo>
                    <a:pt x="35997" y="50445"/>
                  </a:lnTo>
                  <a:lnTo>
                    <a:pt x="36274" y="43167"/>
                  </a:lnTo>
                  <a:lnTo>
                    <a:pt x="36578" y="35889"/>
                  </a:lnTo>
                  <a:lnTo>
                    <a:pt x="36801" y="30398"/>
                  </a:lnTo>
                  <a:lnTo>
                    <a:pt x="37042" y="24906"/>
                  </a:lnTo>
                  <a:lnTo>
                    <a:pt x="37391" y="17592"/>
                  </a:lnTo>
                  <a:lnTo>
                    <a:pt x="37703" y="10287"/>
                  </a:lnTo>
                  <a:lnTo>
                    <a:pt x="37694" y="10127"/>
                  </a:lnTo>
                  <a:lnTo>
                    <a:pt x="37623" y="9787"/>
                  </a:lnTo>
                  <a:lnTo>
                    <a:pt x="37480" y="9448"/>
                  </a:lnTo>
                  <a:lnTo>
                    <a:pt x="37292" y="9162"/>
                  </a:lnTo>
                  <a:lnTo>
                    <a:pt x="37176" y="9055"/>
                  </a:lnTo>
                  <a:lnTo>
                    <a:pt x="35605" y="7707"/>
                  </a:lnTo>
                  <a:lnTo>
                    <a:pt x="32417" y="5063"/>
                  </a:lnTo>
                  <a:lnTo>
                    <a:pt x="30827" y="3724"/>
                  </a:lnTo>
                  <a:lnTo>
                    <a:pt x="30586" y="3518"/>
                  </a:lnTo>
                  <a:lnTo>
                    <a:pt x="30077" y="3179"/>
                  </a:lnTo>
                  <a:lnTo>
                    <a:pt x="29532" y="2920"/>
                  </a:lnTo>
                  <a:lnTo>
                    <a:pt x="28934" y="2777"/>
                  </a:lnTo>
                  <a:lnTo>
                    <a:pt x="28603" y="2759"/>
                  </a:lnTo>
                  <a:lnTo>
                    <a:pt x="27576" y="2706"/>
                  </a:lnTo>
                  <a:lnTo>
                    <a:pt x="26041" y="2572"/>
                  </a:lnTo>
                  <a:lnTo>
                    <a:pt x="25014" y="2509"/>
                  </a:lnTo>
                  <a:lnTo>
                    <a:pt x="24505" y="2509"/>
                  </a:lnTo>
                  <a:lnTo>
                    <a:pt x="24121" y="2518"/>
                  </a:lnTo>
                  <a:lnTo>
                    <a:pt x="23362" y="2608"/>
                  </a:lnTo>
                  <a:lnTo>
                    <a:pt x="22227" y="2804"/>
                  </a:lnTo>
                  <a:lnTo>
                    <a:pt x="21468" y="2911"/>
                  </a:lnTo>
                  <a:lnTo>
                    <a:pt x="20959" y="2974"/>
                  </a:lnTo>
                  <a:lnTo>
                    <a:pt x="20441" y="3108"/>
                  </a:lnTo>
                  <a:lnTo>
                    <a:pt x="20200" y="3251"/>
                  </a:lnTo>
                  <a:lnTo>
                    <a:pt x="20022" y="3447"/>
                  </a:lnTo>
                  <a:lnTo>
                    <a:pt x="19915" y="3706"/>
                  </a:lnTo>
                  <a:lnTo>
                    <a:pt x="19825" y="4233"/>
                  </a:lnTo>
                  <a:lnTo>
                    <a:pt x="19816" y="4733"/>
                  </a:lnTo>
                  <a:lnTo>
                    <a:pt x="19691" y="11805"/>
                  </a:lnTo>
                  <a:lnTo>
                    <a:pt x="19522" y="18869"/>
                  </a:lnTo>
                  <a:lnTo>
                    <a:pt x="19450" y="20030"/>
                  </a:lnTo>
                  <a:lnTo>
                    <a:pt x="19316" y="21218"/>
                  </a:lnTo>
                  <a:lnTo>
                    <a:pt x="18432" y="21093"/>
                  </a:lnTo>
                  <a:lnTo>
                    <a:pt x="17629" y="21003"/>
                  </a:lnTo>
                  <a:lnTo>
                    <a:pt x="14396" y="20726"/>
                  </a:lnTo>
                  <a:lnTo>
                    <a:pt x="11172" y="20414"/>
                  </a:lnTo>
                  <a:lnTo>
                    <a:pt x="10779" y="20360"/>
                  </a:lnTo>
                  <a:lnTo>
                    <a:pt x="10377" y="20262"/>
                  </a:lnTo>
                  <a:lnTo>
                    <a:pt x="10190" y="20155"/>
                  </a:lnTo>
                  <a:lnTo>
                    <a:pt x="10056" y="20012"/>
                  </a:lnTo>
                  <a:lnTo>
                    <a:pt x="9967" y="19816"/>
                  </a:lnTo>
                  <a:lnTo>
                    <a:pt x="9895" y="19405"/>
                  </a:lnTo>
                  <a:lnTo>
                    <a:pt x="9859" y="19021"/>
                  </a:lnTo>
                  <a:lnTo>
                    <a:pt x="9431" y="13216"/>
                  </a:lnTo>
                  <a:lnTo>
                    <a:pt x="9056" y="7412"/>
                  </a:lnTo>
                  <a:lnTo>
                    <a:pt x="9011" y="6296"/>
                  </a:lnTo>
                  <a:lnTo>
                    <a:pt x="9038" y="4063"/>
                  </a:lnTo>
                  <a:lnTo>
                    <a:pt x="9047" y="2947"/>
                  </a:lnTo>
                  <a:lnTo>
                    <a:pt x="9199" y="2920"/>
                  </a:lnTo>
                  <a:lnTo>
                    <a:pt x="9252" y="2929"/>
                  </a:lnTo>
                  <a:lnTo>
                    <a:pt x="12003" y="4715"/>
                  </a:lnTo>
                  <a:lnTo>
                    <a:pt x="14726" y="6546"/>
                  </a:lnTo>
                  <a:lnTo>
                    <a:pt x="14807" y="6617"/>
                  </a:lnTo>
                  <a:lnTo>
                    <a:pt x="14941" y="6823"/>
                  </a:lnTo>
                  <a:lnTo>
                    <a:pt x="15021" y="7082"/>
                  </a:lnTo>
                  <a:lnTo>
                    <a:pt x="15057" y="7340"/>
                  </a:lnTo>
                  <a:lnTo>
                    <a:pt x="15057" y="7465"/>
                  </a:lnTo>
                  <a:lnTo>
                    <a:pt x="14976" y="8957"/>
                  </a:lnTo>
                  <a:lnTo>
                    <a:pt x="14869" y="11930"/>
                  </a:lnTo>
                  <a:lnTo>
                    <a:pt x="14851" y="14904"/>
                  </a:lnTo>
                  <a:lnTo>
                    <a:pt x="14967" y="17887"/>
                  </a:lnTo>
                  <a:lnTo>
                    <a:pt x="15092" y="19369"/>
                  </a:lnTo>
                  <a:lnTo>
                    <a:pt x="15092" y="19485"/>
                  </a:lnTo>
                  <a:lnTo>
                    <a:pt x="15110" y="19708"/>
                  </a:lnTo>
                  <a:lnTo>
                    <a:pt x="15155" y="19789"/>
                  </a:lnTo>
                  <a:lnTo>
                    <a:pt x="15253" y="19905"/>
                  </a:lnTo>
                  <a:lnTo>
                    <a:pt x="15432" y="20066"/>
                  </a:lnTo>
                  <a:lnTo>
                    <a:pt x="15566" y="20119"/>
                  </a:lnTo>
                  <a:lnTo>
                    <a:pt x="15619" y="20128"/>
                  </a:lnTo>
                  <a:lnTo>
                    <a:pt x="15682" y="20119"/>
                  </a:lnTo>
                  <a:lnTo>
                    <a:pt x="15816" y="20057"/>
                  </a:lnTo>
                  <a:lnTo>
                    <a:pt x="16003" y="19896"/>
                  </a:lnTo>
                  <a:lnTo>
                    <a:pt x="16075" y="19771"/>
                  </a:lnTo>
                  <a:lnTo>
                    <a:pt x="16128" y="19628"/>
                  </a:lnTo>
                  <a:lnTo>
                    <a:pt x="16128" y="19307"/>
                  </a:lnTo>
                  <a:lnTo>
                    <a:pt x="16119" y="19137"/>
                  </a:lnTo>
                  <a:lnTo>
                    <a:pt x="16093" y="17637"/>
                  </a:lnTo>
                  <a:lnTo>
                    <a:pt x="16021" y="14645"/>
                  </a:lnTo>
                  <a:lnTo>
                    <a:pt x="16030" y="13145"/>
                  </a:lnTo>
                  <a:lnTo>
                    <a:pt x="16048" y="11698"/>
                  </a:lnTo>
                  <a:lnTo>
                    <a:pt x="16137" y="9528"/>
                  </a:lnTo>
                  <a:lnTo>
                    <a:pt x="16253" y="8091"/>
                  </a:lnTo>
                  <a:lnTo>
                    <a:pt x="16343" y="7376"/>
                  </a:lnTo>
                  <a:lnTo>
                    <a:pt x="16369" y="7171"/>
                  </a:lnTo>
                  <a:lnTo>
                    <a:pt x="16378" y="6805"/>
                  </a:lnTo>
                  <a:lnTo>
                    <a:pt x="16352" y="6474"/>
                  </a:lnTo>
                  <a:lnTo>
                    <a:pt x="16271" y="6171"/>
                  </a:lnTo>
                  <a:lnTo>
                    <a:pt x="16146" y="5903"/>
                  </a:lnTo>
                  <a:lnTo>
                    <a:pt x="15976" y="5653"/>
                  </a:lnTo>
                  <a:lnTo>
                    <a:pt x="15646" y="5304"/>
                  </a:lnTo>
                  <a:lnTo>
                    <a:pt x="15360" y="5090"/>
                  </a:lnTo>
                  <a:lnTo>
                    <a:pt x="14905" y="4751"/>
                  </a:lnTo>
                  <a:lnTo>
                    <a:pt x="14432" y="4429"/>
                  </a:lnTo>
                  <a:lnTo>
                    <a:pt x="11815" y="2822"/>
                  </a:lnTo>
                  <a:lnTo>
                    <a:pt x="9181" y="1241"/>
                  </a:lnTo>
                  <a:lnTo>
                    <a:pt x="8895" y="1072"/>
                  </a:lnTo>
                  <a:lnTo>
                    <a:pt x="8422" y="866"/>
                  </a:lnTo>
                  <a:lnTo>
                    <a:pt x="8091" y="777"/>
                  </a:lnTo>
                  <a:lnTo>
                    <a:pt x="7931" y="759"/>
                  </a:lnTo>
                  <a:lnTo>
                    <a:pt x="5412" y="563"/>
                  </a:lnTo>
                  <a:lnTo>
                    <a:pt x="2885" y="384"/>
                  </a:lnTo>
                  <a:lnTo>
                    <a:pt x="2653" y="348"/>
                  </a:lnTo>
                  <a:lnTo>
                    <a:pt x="2198" y="205"/>
                  </a:lnTo>
                  <a:lnTo>
                    <a:pt x="1983" y="107"/>
                  </a:lnTo>
                  <a:lnTo>
                    <a:pt x="1831" y="45"/>
                  </a:lnTo>
                  <a:lnTo>
                    <a:pt x="1564"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sp>
        <p:nvSpPr>
          <p:cNvPr id="901" name="Google Shape;901;p30"/>
          <p:cNvSpPr/>
          <p:nvPr/>
        </p:nvSpPr>
        <p:spPr>
          <a:xfrm>
            <a:off x="1076436" y="2247335"/>
            <a:ext cx="725388" cy="1204181"/>
          </a:xfrm>
          <a:custGeom>
            <a:avLst/>
            <a:gdLst/>
            <a:ahLst/>
            <a:cxnLst/>
            <a:rect l="l" t="t" r="r" b="b"/>
            <a:pathLst>
              <a:path w="32890" h="54599" extrusionOk="0">
                <a:moveTo>
                  <a:pt x="24682" y="1"/>
                </a:moveTo>
                <a:lnTo>
                  <a:pt x="23798" y="19"/>
                </a:lnTo>
                <a:lnTo>
                  <a:pt x="22459" y="99"/>
                </a:lnTo>
                <a:lnTo>
                  <a:pt x="21575" y="188"/>
                </a:lnTo>
                <a:lnTo>
                  <a:pt x="21137" y="260"/>
                </a:lnTo>
                <a:lnTo>
                  <a:pt x="20432" y="358"/>
                </a:lnTo>
                <a:lnTo>
                  <a:pt x="19030" y="465"/>
                </a:lnTo>
                <a:lnTo>
                  <a:pt x="17628" y="447"/>
                </a:lnTo>
                <a:lnTo>
                  <a:pt x="16226" y="331"/>
                </a:lnTo>
                <a:lnTo>
                  <a:pt x="15520" y="233"/>
                </a:lnTo>
                <a:lnTo>
                  <a:pt x="15190" y="188"/>
                </a:lnTo>
                <a:lnTo>
                  <a:pt x="14556" y="162"/>
                </a:lnTo>
                <a:lnTo>
                  <a:pt x="13958" y="206"/>
                </a:lnTo>
                <a:lnTo>
                  <a:pt x="13395" y="331"/>
                </a:lnTo>
                <a:lnTo>
                  <a:pt x="12868" y="555"/>
                </a:lnTo>
                <a:lnTo>
                  <a:pt x="12368" y="858"/>
                </a:lnTo>
                <a:lnTo>
                  <a:pt x="11913" y="1269"/>
                </a:lnTo>
                <a:lnTo>
                  <a:pt x="11484" y="1787"/>
                </a:lnTo>
                <a:lnTo>
                  <a:pt x="11279" y="2082"/>
                </a:lnTo>
                <a:lnTo>
                  <a:pt x="10841" y="2751"/>
                </a:lnTo>
                <a:lnTo>
                  <a:pt x="9894" y="4046"/>
                </a:lnTo>
                <a:lnTo>
                  <a:pt x="8394" y="5939"/>
                </a:lnTo>
                <a:lnTo>
                  <a:pt x="7412" y="7207"/>
                </a:lnTo>
                <a:lnTo>
                  <a:pt x="4251" y="11396"/>
                </a:lnTo>
                <a:lnTo>
                  <a:pt x="1134" y="15619"/>
                </a:lnTo>
                <a:lnTo>
                  <a:pt x="857" y="16021"/>
                </a:lnTo>
                <a:lnTo>
                  <a:pt x="384" y="16914"/>
                </a:lnTo>
                <a:lnTo>
                  <a:pt x="188" y="17370"/>
                </a:lnTo>
                <a:lnTo>
                  <a:pt x="63" y="17682"/>
                </a:lnTo>
                <a:lnTo>
                  <a:pt x="0" y="18075"/>
                </a:lnTo>
                <a:lnTo>
                  <a:pt x="18" y="18316"/>
                </a:lnTo>
                <a:lnTo>
                  <a:pt x="89" y="18531"/>
                </a:lnTo>
                <a:lnTo>
                  <a:pt x="214" y="18718"/>
                </a:lnTo>
                <a:lnTo>
                  <a:pt x="402" y="18897"/>
                </a:lnTo>
                <a:lnTo>
                  <a:pt x="652" y="19066"/>
                </a:lnTo>
                <a:lnTo>
                  <a:pt x="804" y="19147"/>
                </a:lnTo>
                <a:lnTo>
                  <a:pt x="2500" y="19959"/>
                </a:lnTo>
                <a:lnTo>
                  <a:pt x="4224" y="20736"/>
                </a:lnTo>
                <a:lnTo>
                  <a:pt x="4376" y="20817"/>
                </a:lnTo>
                <a:lnTo>
                  <a:pt x="4670" y="20986"/>
                </a:lnTo>
                <a:lnTo>
                  <a:pt x="4795" y="21102"/>
                </a:lnTo>
                <a:lnTo>
                  <a:pt x="5715" y="22040"/>
                </a:lnTo>
                <a:lnTo>
                  <a:pt x="7546" y="23933"/>
                </a:lnTo>
                <a:lnTo>
                  <a:pt x="8492" y="24853"/>
                </a:lnTo>
                <a:lnTo>
                  <a:pt x="8751" y="25094"/>
                </a:lnTo>
                <a:lnTo>
                  <a:pt x="9037" y="25308"/>
                </a:lnTo>
                <a:lnTo>
                  <a:pt x="9198" y="25362"/>
                </a:lnTo>
                <a:lnTo>
                  <a:pt x="9341" y="25344"/>
                </a:lnTo>
                <a:lnTo>
                  <a:pt x="9502" y="25255"/>
                </a:lnTo>
                <a:lnTo>
                  <a:pt x="9760" y="25005"/>
                </a:lnTo>
                <a:lnTo>
                  <a:pt x="10002" y="24719"/>
                </a:lnTo>
                <a:lnTo>
                  <a:pt x="10895" y="23639"/>
                </a:lnTo>
                <a:lnTo>
                  <a:pt x="12663" y="21442"/>
                </a:lnTo>
                <a:lnTo>
                  <a:pt x="13529" y="20334"/>
                </a:lnTo>
                <a:lnTo>
                  <a:pt x="13574" y="20254"/>
                </a:lnTo>
                <a:lnTo>
                  <a:pt x="13627" y="20040"/>
                </a:lnTo>
                <a:lnTo>
                  <a:pt x="13627" y="19808"/>
                </a:lnTo>
                <a:lnTo>
                  <a:pt x="13591" y="19629"/>
                </a:lnTo>
                <a:lnTo>
                  <a:pt x="13556" y="19593"/>
                </a:lnTo>
                <a:lnTo>
                  <a:pt x="13466" y="19540"/>
                </a:lnTo>
                <a:lnTo>
                  <a:pt x="13252" y="19468"/>
                </a:lnTo>
                <a:lnTo>
                  <a:pt x="13011" y="19441"/>
                </a:lnTo>
                <a:lnTo>
                  <a:pt x="12806" y="19477"/>
                </a:lnTo>
                <a:lnTo>
                  <a:pt x="12734" y="19513"/>
                </a:lnTo>
                <a:lnTo>
                  <a:pt x="12466" y="19754"/>
                </a:lnTo>
                <a:lnTo>
                  <a:pt x="11984" y="20334"/>
                </a:lnTo>
                <a:lnTo>
                  <a:pt x="11761" y="20629"/>
                </a:lnTo>
                <a:lnTo>
                  <a:pt x="10573" y="22129"/>
                </a:lnTo>
                <a:lnTo>
                  <a:pt x="9385" y="23639"/>
                </a:lnTo>
                <a:lnTo>
                  <a:pt x="7608" y="22085"/>
                </a:lnTo>
                <a:lnTo>
                  <a:pt x="5921" y="20602"/>
                </a:lnTo>
                <a:lnTo>
                  <a:pt x="9939" y="16075"/>
                </a:lnTo>
                <a:lnTo>
                  <a:pt x="13859" y="11655"/>
                </a:lnTo>
                <a:lnTo>
                  <a:pt x="13975" y="11708"/>
                </a:lnTo>
                <a:lnTo>
                  <a:pt x="14092" y="11753"/>
                </a:lnTo>
                <a:lnTo>
                  <a:pt x="14172" y="13699"/>
                </a:lnTo>
                <a:lnTo>
                  <a:pt x="14234" y="15646"/>
                </a:lnTo>
                <a:lnTo>
                  <a:pt x="14297" y="19165"/>
                </a:lnTo>
                <a:lnTo>
                  <a:pt x="14413" y="26192"/>
                </a:lnTo>
                <a:lnTo>
                  <a:pt x="14440" y="29711"/>
                </a:lnTo>
                <a:lnTo>
                  <a:pt x="14431" y="31622"/>
                </a:lnTo>
                <a:lnTo>
                  <a:pt x="14297" y="35435"/>
                </a:lnTo>
                <a:lnTo>
                  <a:pt x="14217" y="37346"/>
                </a:lnTo>
                <a:lnTo>
                  <a:pt x="14109" y="39570"/>
                </a:lnTo>
                <a:lnTo>
                  <a:pt x="13859" y="44026"/>
                </a:lnTo>
                <a:lnTo>
                  <a:pt x="13779" y="46258"/>
                </a:lnTo>
                <a:lnTo>
                  <a:pt x="13779" y="46517"/>
                </a:lnTo>
                <a:lnTo>
                  <a:pt x="13850" y="47062"/>
                </a:lnTo>
                <a:lnTo>
                  <a:pt x="14002" y="47598"/>
                </a:lnTo>
                <a:lnTo>
                  <a:pt x="14217" y="48089"/>
                </a:lnTo>
                <a:lnTo>
                  <a:pt x="14359" y="48312"/>
                </a:lnTo>
                <a:lnTo>
                  <a:pt x="15181" y="49500"/>
                </a:lnTo>
                <a:lnTo>
                  <a:pt x="16922" y="51804"/>
                </a:lnTo>
                <a:lnTo>
                  <a:pt x="17842" y="52920"/>
                </a:lnTo>
                <a:lnTo>
                  <a:pt x="17994" y="53089"/>
                </a:lnTo>
                <a:lnTo>
                  <a:pt x="18360" y="53375"/>
                </a:lnTo>
                <a:lnTo>
                  <a:pt x="18789" y="53607"/>
                </a:lnTo>
                <a:lnTo>
                  <a:pt x="19235" y="53786"/>
                </a:lnTo>
                <a:lnTo>
                  <a:pt x="19450" y="53840"/>
                </a:lnTo>
                <a:lnTo>
                  <a:pt x="19753" y="53911"/>
                </a:lnTo>
                <a:lnTo>
                  <a:pt x="20369" y="53982"/>
                </a:lnTo>
                <a:lnTo>
                  <a:pt x="21307" y="54027"/>
                </a:lnTo>
                <a:lnTo>
                  <a:pt x="21932" y="54054"/>
                </a:lnTo>
                <a:lnTo>
                  <a:pt x="25325" y="54241"/>
                </a:lnTo>
                <a:lnTo>
                  <a:pt x="28710" y="54429"/>
                </a:lnTo>
                <a:lnTo>
                  <a:pt x="29880" y="54527"/>
                </a:lnTo>
                <a:lnTo>
                  <a:pt x="31050" y="54599"/>
                </a:lnTo>
                <a:lnTo>
                  <a:pt x="31121" y="54590"/>
                </a:lnTo>
                <a:lnTo>
                  <a:pt x="31273" y="54536"/>
                </a:lnTo>
                <a:lnTo>
                  <a:pt x="31487" y="54375"/>
                </a:lnTo>
                <a:lnTo>
                  <a:pt x="31594" y="54241"/>
                </a:lnTo>
                <a:lnTo>
                  <a:pt x="31612" y="54206"/>
                </a:lnTo>
                <a:lnTo>
                  <a:pt x="31603" y="54072"/>
                </a:lnTo>
                <a:lnTo>
                  <a:pt x="31559" y="53911"/>
                </a:lnTo>
                <a:lnTo>
                  <a:pt x="31487" y="53795"/>
                </a:lnTo>
                <a:lnTo>
                  <a:pt x="31442" y="53768"/>
                </a:lnTo>
                <a:lnTo>
                  <a:pt x="31300" y="53688"/>
                </a:lnTo>
                <a:lnTo>
                  <a:pt x="31130" y="53491"/>
                </a:lnTo>
                <a:lnTo>
                  <a:pt x="31067" y="53134"/>
                </a:lnTo>
                <a:lnTo>
                  <a:pt x="31085" y="52866"/>
                </a:lnTo>
                <a:lnTo>
                  <a:pt x="31523" y="46392"/>
                </a:lnTo>
                <a:lnTo>
                  <a:pt x="31925" y="39909"/>
                </a:lnTo>
                <a:lnTo>
                  <a:pt x="32157" y="35828"/>
                </a:lnTo>
                <a:lnTo>
                  <a:pt x="32603" y="27666"/>
                </a:lnTo>
                <a:lnTo>
                  <a:pt x="32800" y="23585"/>
                </a:lnTo>
                <a:lnTo>
                  <a:pt x="32862" y="21763"/>
                </a:lnTo>
                <a:lnTo>
                  <a:pt x="32889" y="18120"/>
                </a:lnTo>
                <a:lnTo>
                  <a:pt x="32880" y="16298"/>
                </a:lnTo>
                <a:lnTo>
                  <a:pt x="32809" y="12923"/>
                </a:lnTo>
                <a:lnTo>
                  <a:pt x="32702" y="9547"/>
                </a:lnTo>
                <a:lnTo>
                  <a:pt x="32728" y="9368"/>
                </a:lnTo>
                <a:lnTo>
                  <a:pt x="32737" y="9199"/>
                </a:lnTo>
                <a:lnTo>
                  <a:pt x="32719" y="8940"/>
                </a:lnTo>
                <a:lnTo>
                  <a:pt x="32693" y="8547"/>
                </a:lnTo>
                <a:lnTo>
                  <a:pt x="32621" y="8324"/>
                </a:lnTo>
                <a:lnTo>
                  <a:pt x="32559" y="8234"/>
                </a:lnTo>
                <a:lnTo>
                  <a:pt x="31425" y="6904"/>
                </a:lnTo>
                <a:lnTo>
                  <a:pt x="29103" y="4287"/>
                </a:lnTo>
                <a:lnTo>
                  <a:pt x="27924" y="2992"/>
                </a:lnTo>
                <a:lnTo>
                  <a:pt x="27853" y="2930"/>
                </a:lnTo>
                <a:lnTo>
                  <a:pt x="27638" y="2867"/>
                </a:lnTo>
                <a:lnTo>
                  <a:pt x="27236" y="2850"/>
                </a:lnTo>
                <a:lnTo>
                  <a:pt x="26986" y="2823"/>
                </a:lnTo>
                <a:lnTo>
                  <a:pt x="26951" y="3073"/>
                </a:lnTo>
                <a:lnTo>
                  <a:pt x="26888" y="3457"/>
                </a:lnTo>
                <a:lnTo>
                  <a:pt x="26897" y="3689"/>
                </a:lnTo>
                <a:lnTo>
                  <a:pt x="26942" y="3787"/>
                </a:lnTo>
                <a:lnTo>
                  <a:pt x="27031" y="3948"/>
                </a:lnTo>
                <a:lnTo>
                  <a:pt x="27245" y="4252"/>
                </a:lnTo>
                <a:lnTo>
                  <a:pt x="27611" y="4671"/>
                </a:lnTo>
                <a:lnTo>
                  <a:pt x="27870" y="4948"/>
                </a:lnTo>
                <a:lnTo>
                  <a:pt x="29576" y="6779"/>
                </a:lnTo>
                <a:lnTo>
                  <a:pt x="31273" y="8609"/>
                </a:lnTo>
                <a:lnTo>
                  <a:pt x="31389" y="8734"/>
                </a:lnTo>
                <a:lnTo>
                  <a:pt x="31559" y="9047"/>
                </a:lnTo>
                <a:lnTo>
                  <a:pt x="31585" y="9208"/>
                </a:lnTo>
                <a:lnTo>
                  <a:pt x="31603" y="10431"/>
                </a:lnTo>
                <a:lnTo>
                  <a:pt x="31630" y="12887"/>
                </a:lnTo>
                <a:lnTo>
                  <a:pt x="31612" y="14110"/>
                </a:lnTo>
                <a:lnTo>
                  <a:pt x="31532" y="17843"/>
                </a:lnTo>
                <a:lnTo>
                  <a:pt x="31416" y="23433"/>
                </a:lnTo>
                <a:lnTo>
                  <a:pt x="31291" y="27166"/>
                </a:lnTo>
                <a:lnTo>
                  <a:pt x="31210" y="29023"/>
                </a:lnTo>
                <a:lnTo>
                  <a:pt x="31121" y="30756"/>
                </a:lnTo>
                <a:lnTo>
                  <a:pt x="30880" y="34203"/>
                </a:lnTo>
                <a:lnTo>
                  <a:pt x="30478" y="39382"/>
                </a:lnTo>
                <a:lnTo>
                  <a:pt x="30237" y="42838"/>
                </a:lnTo>
                <a:lnTo>
                  <a:pt x="30103" y="45026"/>
                </a:lnTo>
                <a:lnTo>
                  <a:pt x="29924" y="49410"/>
                </a:lnTo>
                <a:lnTo>
                  <a:pt x="29826" y="51607"/>
                </a:lnTo>
                <a:lnTo>
                  <a:pt x="29826" y="51857"/>
                </a:lnTo>
                <a:lnTo>
                  <a:pt x="29826" y="52313"/>
                </a:lnTo>
                <a:lnTo>
                  <a:pt x="27728" y="50241"/>
                </a:lnTo>
                <a:lnTo>
                  <a:pt x="25772" y="48321"/>
                </a:lnTo>
                <a:lnTo>
                  <a:pt x="25656" y="48205"/>
                </a:lnTo>
                <a:lnTo>
                  <a:pt x="25415" y="47982"/>
                </a:lnTo>
                <a:lnTo>
                  <a:pt x="25281" y="47919"/>
                </a:lnTo>
                <a:lnTo>
                  <a:pt x="25120" y="47883"/>
                </a:lnTo>
                <a:lnTo>
                  <a:pt x="24843" y="47901"/>
                </a:lnTo>
                <a:lnTo>
                  <a:pt x="24691" y="47946"/>
                </a:lnTo>
                <a:lnTo>
                  <a:pt x="24638" y="47990"/>
                </a:lnTo>
                <a:lnTo>
                  <a:pt x="24593" y="48044"/>
                </a:lnTo>
                <a:lnTo>
                  <a:pt x="24540" y="48187"/>
                </a:lnTo>
                <a:lnTo>
                  <a:pt x="24531" y="48464"/>
                </a:lnTo>
                <a:lnTo>
                  <a:pt x="24557" y="48633"/>
                </a:lnTo>
                <a:lnTo>
                  <a:pt x="24593" y="48758"/>
                </a:lnTo>
                <a:lnTo>
                  <a:pt x="24781" y="48991"/>
                </a:lnTo>
                <a:lnTo>
                  <a:pt x="24879" y="49089"/>
                </a:lnTo>
                <a:lnTo>
                  <a:pt x="26218" y="50375"/>
                </a:lnTo>
                <a:lnTo>
                  <a:pt x="27567" y="51652"/>
                </a:lnTo>
                <a:lnTo>
                  <a:pt x="28317" y="52330"/>
                </a:lnTo>
                <a:lnTo>
                  <a:pt x="29219" y="53134"/>
                </a:lnTo>
                <a:lnTo>
                  <a:pt x="26781" y="53063"/>
                </a:lnTo>
                <a:lnTo>
                  <a:pt x="22102" y="52911"/>
                </a:lnTo>
                <a:lnTo>
                  <a:pt x="19807" y="52795"/>
                </a:lnTo>
                <a:lnTo>
                  <a:pt x="19628" y="52777"/>
                </a:lnTo>
                <a:lnTo>
                  <a:pt x="19253" y="52652"/>
                </a:lnTo>
                <a:lnTo>
                  <a:pt x="18896" y="52438"/>
                </a:lnTo>
                <a:lnTo>
                  <a:pt x="18574" y="52179"/>
                </a:lnTo>
                <a:lnTo>
                  <a:pt x="18449" y="52045"/>
                </a:lnTo>
                <a:lnTo>
                  <a:pt x="17806" y="51259"/>
                </a:lnTo>
                <a:lnTo>
                  <a:pt x="16601" y="49616"/>
                </a:lnTo>
                <a:lnTo>
                  <a:pt x="15967" y="48821"/>
                </a:lnTo>
                <a:lnTo>
                  <a:pt x="15744" y="48562"/>
                </a:lnTo>
                <a:lnTo>
                  <a:pt x="15413" y="48026"/>
                </a:lnTo>
                <a:lnTo>
                  <a:pt x="15199" y="47464"/>
                </a:lnTo>
                <a:lnTo>
                  <a:pt x="15136" y="46821"/>
                </a:lnTo>
                <a:lnTo>
                  <a:pt x="15172" y="46455"/>
                </a:lnTo>
                <a:lnTo>
                  <a:pt x="15252" y="45829"/>
                </a:lnTo>
                <a:lnTo>
                  <a:pt x="15351" y="44561"/>
                </a:lnTo>
                <a:lnTo>
                  <a:pt x="15413" y="42659"/>
                </a:lnTo>
                <a:lnTo>
                  <a:pt x="15449" y="41391"/>
                </a:lnTo>
                <a:lnTo>
                  <a:pt x="15538" y="38864"/>
                </a:lnTo>
                <a:lnTo>
                  <a:pt x="15708" y="33792"/>
                </a:lnTo>
                <a:lnTo>
                  <a:pt x="15735" y="31265"/>
                </a:lnTo>
                <a:lnTo>
                  <a:pt x="15735" y="28086"/>
                </a:lnTo>
                <a:lnTo>
                  <a:pt x="15654" y="21728"/>
                </a:lnTo>
                <a:lnTo>
                  <a:pt x="15601" y="18557"/>
                </a:lnTo>
                <a:lnTo>
                  <a:pt x="15556" y="16593"/>
                </a:lnTo>
                <a:lnTo>
                  <a:pt x="15431" y="12673"/>
                </a:lnTo>
                <a:lnTo>
                  <a:pt x="15342" y="10708"/>
                </a:lnTo>
                <a:lnTo>
                  <a:pt x="15324" y="10583"/>
                </a:lnTo>
                <a:lnTo>
                  <a:pt x="15235" y="10324"/>
                </a:lnTo>
                <a:lnTo>
                  <a:pt x="15092" y="10074"/>
                </a:lnTo>
                <a:lnTo>
                  <a:pt x="14904" y="9877"/>
                </a:lnTo>
                <a:lnTo>
                  <a:pt x="14806" y="9815"/>
                </a:lnTo>
                <a:lnTo>
                  <a:pt x="14717" y="9788"/>
                </a:lnTo>
                <a:lnTo>
                  <a:pt x="14484" y="9806"/>
                </a:lnTo>
                <a:lnTo>
                  <a:pt x="14100" y="9940"/>
                </a:lnTo>
                <a:lnTo>
                  <a:pt x="13850" y="10047"/>
                </a:lnTo>
                <a:lnTo>
                  <a:pt x="13725" y="10110"/>
                </a:lnTo>
                <a:lnTo>
                  <a:pt x="13520" y="10315"/>
                </a:lnTo>
                <a:lnTo>
                  <a:pt x="13431" y="10422"/>
                </a:lnTo>
                <a:lnTo>
                  <a:pt x="10502" y="13601"/>
                </a:lnTo>
                <a:lnTo>
                  <a:pt x="7573" y="16780"/>
                </a:lnTo>
                <a:lnTo>
                  <a:pt x="6465" y="17986"/>
                </a:lnTo>
                <a:lnTo>
                  <a:pt x="5322" y="19165"/>
                </a:lnTo>
                <a:lnTo>
                  <a:pt x="5197" y="19263"/>
                </a:lnTo>
                <a:lnTo>
                  <a:pt x="4938" y="19370"/>
                </a:lnTo>
                <a:lnTo>
                  <a:pt x="4778" y="19388"/>
                </a:lnTo>
                <a:lnTo>
                  <a:pt x="4715" y="19370"/>
                </a:lnTo>
                <a:lnTo>
                  <a:pt x="3054" y="18763"/>
                </a:lnTo>
                <a:lnTo>
                  <a:pt x="1340" y="18084"/>
                </a:lnTo>
                <a:lnTo>
                  <a:pt x="1581" y="17584"/>
                </a:lnTo>
                <a:lnTo>
                  <a:pt x="1768" y="17254"/>
                </a:lnTo>
                <a:lnTo>
                  <a:pt x="2366" y="16343"/>
                </a:lnTo>
                <a:lnTo>
                  <a:pt x="3563" y="14521"/>
                </a:lnTo>
                <a:lnTo>
                  <a:pt x="4206" y="13646"/>
                </a:lnTo>
                <a:lnTo>
                  <a:pt x="8466" y="8091"/>
                </a:lnTo>
                <a:lnTo>
                  <a:pt x="12725" y="2537"/>
                </a:lnTo>
                <a:lnTo>
                  <a:pt x="12913" y="2305"/>
                </a:lnTo>
                <a:lnTo>
                  <a:pt x="13315" y="1939"/>
                </a:lnTo>
                <a:lnTo>
                  <a:pt x="13645" y="1769"/>
                </a:lnTo>
                <a:lnTo>
                  <a:pt x="13886" y="1707"/>
                </a:lnTo>
                <a:lnTo>
                  <a:pt x="14288" y="1671"/>
                </a:lnTo>
                <a:lnTo>
                  <a:pt x="14583" y="1707"/>
                </a:lnTo>
                <a:lnTo>
                  <a:pt x="15092" y="1787"/>
                </a:lnTo>
                <a:lnTo>
                  <a:pt x="16092" y="1912"/>
                </a:lnTo>
                <a:lnTo>
                  <a:pt x="17092" y="1992"/>
                </a:lnTo>
                <a:lnTo>
                  <a:pt x="18101" y="2019"/>
                </a:lnTo>
                <a:lnTo>
                  <a:pt x="19101" y="2010"/>
                </a:lnTo>
                <a:lnTo>
                  <a:pt x="20101" y="1939"/>
                </a:lnTo>
                <a:lnTo>
                  <a:pt x="21102" y="1832"/>
                </a:lnTo>
                <a:lnTo>
                  <a:pt x="22102" y="1680"/>
                </a:lnTo>
                <a:lnTo>
                  <a:pt x="22602" y="1582"/>
                </a:lnTo>
                <a:lnTo>
                  <a:pt x="23075" y="1501"/>
                </a:lnTo>
                <a:lnTo>
                  <a:pt x="24057" y="1439"/>
                </a:lnTo>
                <a:lnTo>
                  <a:pt x="24593" y="1394"/>
                </a:lnTo>
                <a:lnTo>
                  <a:pt x="24602" y="1841"/>
                </a:lnTo>
                <a:lnTo>
                  <a:pt x="24593" y="2180"/>
                </a:lnTo>
                <a:lnTo>
                  <a:pt x="24432" y="4627"/>
                </a:lnTo>
                <a:lnTo>
                  <a:pt x="24191" y="8288"/>
                </a:lnTo>
                <a:lnTo>
                  <a:pt x="23959" y="10717"/>
                </a:lnTo>
                <a:lnTo>
                  <a:pt x="23798" y="11931"/>
                </a:lnTo>
                <a:lnTo>
                  <a:pt x="23611" y="13253"/>
                </a:lnTo>
                <a:lnTo>
                  <a:pt x="23307" y="15914"/>
                </a:lnTo>
                <a:lnTo>
                  <a:pt x="23075" y="18566"/>
                </a:lnTo>
                <a:lnTo>
                  <a:pt x="22896" y="21227"/>
                </a:lnTo>
                <a:lnTo>
                  <a:pt x="22718" y="25228"/>
                </a:lnTo>
                <a:lnTo>
                  <a:pt x="22584" y="30559"/>
                </a:lnTo>
                <a:lnTo>
                  <a:pt x="22539" y="33229"/>
                </a:lnTo>
                <a:lnTo>
                  <a:pt x="22423" y="39507"/>
                </a:lnTo>
                <a:lnTo>
                  <a:pt x="22316" y="45794"/>
                </a:lnTo>
                <a:lnTo>
                  <a:pt x="22307" y="45963"/>
                </a:lnTo>
                <a:lnTo>
                  <a:pt x="22236" y="46222"/>
                </a:lnTo>
                <a:lnTo>
                  <a:pt x="22084" y="46392"/>
                </a:lnTo>
                <a:lnTo>
                  <a:pt x="21825" y="46472"/>
                </a:lnTo>
                <a:lnTo>
                  <a:pt x="21655" y="46481"/>
                </a:lnTo>
                <a:lnTo>
                  <a:pt x="19298" y="46526"/>
                </a:lnTo>
                <a:lnTo>
                  <a:pt x="16949" y="46580"/>
                </a:lnTo>
                <a:lnTo>
                  <a:pt x="16735" y="46588"/>
                </a:lnTo>
                <a:lnTo>
                  <a:pt x="16351" y="46651"/>
                </a:lnTo>
                <a:lnTo>
                  <a:pt x="16110" y="46758"/>
                </a:lnTo>
                <a:lnTo>
                  <a:pt x="15976" y="46874"/>
                </a:lnTo>
                <a:lnTo>
                  <a:pt x="15869" y="47026"/>
                </a:lnTo>
                <a:lnTo>
                  <a:pt x="15797" y="47231"/>
                </a:lnTo>
                <a:lnTo>
                  <a:pt x="15779" y="47356"/>
                </a:lnTo>
                <a:lnTo>
                  <a:pt x="15770" y="47455"/>
                </a:lnTo>
                <a:lnTo>
                  <a:pt x="15788" y="47633"/>
                </a:lnTo>
                <a:lnTo>
                  <a:pt x="15851" y="47803"/>
                </a:lnTo>
                <a:lnTo>
                  <a:pt x="15958" y="47955"/>
                </a:lnTo>
                <a:lnTo>
                  <a:pt x="16101" y="48080"/>
                </a:lnTo>
                <a:lnTo>
                  <a:pt x="16279" y="48178"/>
                </a:lnTo>
                <a:lnTo>
                  <a:pt x="16610" y="48276"/>
                </a:lnTo>
                <a:lnTo>
                  <a:pt x="16878" y="48294"/>
                </a:lnTo>
                <a:lnTo>
                  <a:pt x="18181" y="48285"/>
                </a:lnTo>
                <a:lnTo>
                  <a:pt x="20789" y="48241"/>
                </a:lnTo>
                <a:lnTo>
                  <a:pt x="22084" y="48160"/>
                </a:lnTo>
                <a:lnTo>
                  <a:pt x="22343" y="48142"/>
                </a:lnTo>
                <a:lnTo>
                  <a:pt x="22780" y="48044"/>
                </a:lnTo>
                <a:lnTo>
                  <a:pt x="23155" y="47901"/>
                </a:lnTo>
                <a:lnTo>
                  <a:pt x="23459" y="47696"/>
                </a:lnTo>
                <a:lnTo>
                  <a:pt x="23700" y="47437"/>
                </a:lnTo>
                <a:lnTo>
                  <a:pt x="23870" y="47115"/>
                </a:lnTo>
                <a:lnTo>
                  <a:pt x="23995" y="46731"/>
                </a:lnTo>
                <a:lnTo>
                  <a:pt x="24057" y="46276"/>
                </a:lnTo>
                <a:lnTo>
                  <a:pt x="24075" y="46026"/>
                </a:lnTo>
                <a:lnTo>
                  <a:pt x="24209" y="42347"/>
                </a:lnTo>
                <a:lnTo>
                  <a:pt x="24424" y="36837"/>
                </a:lnTo>
                <a:lnTo>
                  <a:pt x="24504" y="33158"/>
                </a:lnTo>
                <a:lnTo>
                  <a:pt x="24513" y="31318"/>
                </a:lnTo>
                <a:lnTo>
                  <a:pt x="24522" y="29836"/>
                </a:lnTo>
                <a:lnTo>
                  <a:pt x="24566" y="26871"/>
                </a:lnTo>
                <a:lnTo>
                  <a:pt x="24665" y="23906"/>
                </a:lnTo>
                <a:lnTo>
                  <a:pt x="24799" y="20951"/>
                </a:lnTo>
                <a:lnTo>
                  <a:pt x="25084" y="16512"/>
                </a:lnTo>
                <a:lnTo>
                  <a:pt x="25575" y="10610"/>
                </a:lnTo>
                <a:lnTo>
                  <a:pt x="25879" y="7654"/>
                </a:lnTo>
                <a:lnTo>
                  <a:pt x="25951" y="6877"/>
                </a:lnTo>
                <a:lnTo>
                  <a:pt x="26031" y="5314"/>
                </a:lnTo>
                <a:lnTo>
                  <a:pt x="26076" y="2957"/>
                </a:lnTo>
                <a:lnTo>
                  <a:pt x="26076" y="1394"/>
                </a:lnTo>
                <a:lnTo>
                  <a:pt x="26076" y="1198"/>
                </a:lnTo>
                <a:lnTo>
                  <a:pt x="26040" y="876"/>
                </a:lnTo>
                <a:lnTo>
                  <a:pt x="25959" y="608"/>
                </a:lnTo>
                <a:lnTo>
                  <a:pt x="25843" y="385"/>
                </a:lnTo>
                <a:lnTo>
                  <a:pt x="25674" y="224"/>
                </a:lnTo>
                <a:lnTo>
                  <a:pt x="25459" y="108"/>
                </a:lnTo>
                <a:lnTo>
                  <a:pt x="25191" y="37"/>
                </a:lnTo>
                <a:lnTo>
                  <a:pt x="24870"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902" name="Google Shape;902;p30"/>
          <p:cNvSpPr/>
          <p:nvPr/>
        </p:nvSpPr>
        <p:spPr>
          <a:xfrm>
            <a:off x="16318750" y="2646852"/>
            <a:ext cx="65195" cy="55380"/>
          </a:xfrm>
          <a:custGeom>
            <a:avLst/>
            <a:gdLst/>
            <a:ahLst/>
            <a:cxnLst/>
            <a:rect l="l" t="t" r="r" b="b"/>
            <a:pathLst>
              <a:path w="2956" h="2511" extrusionOk="0">
                <a:moveTo>
                  <a:pt x="607" y="1"/>
                </a:moveTo>
                <a:lnTo>
                  <a:pt x="241" y="45"/>
                </a:lnTo>
                <a:lnTo>
                  <a:pt x="0" y="72"/>
                </a:lnTo>
                <a:lnTo>
                  <a:pt x="45" y="304"/>
                </a:lnTo>
                <a:lnTo>
                  <a:pt x="107" y="662"/>
                </a:lnTo>
                <a:lnTo>
                  <a:pt x="188" y="858"/>
                </a:lnTo>
                <a:lnTo>
                  <a:pt x="250" y="929"/>
                </a:lnTo>
                <a:lnTo>
                  <a:pt x="625" y="1278"/>
                </a:lnTo>
                <a:lnTo>
                  <a:pt x="1438" y="1903"/>
                </a:lnTo>
                <a:lnTo>
                  <a:pt x="1857" y="2197"/>
                </a:lnTo>
                <a:lnTo>
                  <a:pt x="2018" y="2296"/>
                </a:lnTo>
                <a:lnTo>
                  <a:pt x="2393" y="2439"/>
                </a:lnTo>
                <a:lnTo>
                  <a:pt x="2581" y="2510"/>
                </a:lnTo>
                <a:lnTo>
                  <a:pt x="2697" y="2456"/>
                </a:lnTo>
                <a:lnTo>
                  <a:pt x="2902" y="2367"/>
                </a:lnTo>
                <a:lnTo>
                  <a:pt x="2938" y="2314"/>
                </a:lnTo>
                <a:lnTo>
                  <a:pt x="2956" y="2180"/>
                </a:lnTo>
                <a:lnTo>
                  <a:pt x="2920" y="1894"/>
                </a:lnTo>
                <a:lnTo>
                  <a:pt x="2849" y="1796"/>
                </a:lnTo>
                <a:lnTo>
                  <a:pt x="2375" y="1340"/>
                </a:lnTo>
                <a:lnTo>
                  <a:pt x="1402" y="465"/>
                </a:lnTo>
                <a:lnTo>
                  <a:pt x="893" y="63"/>
                </a:lnTo>
                <a:lnTo>
                  <a:pt x="813" y="19"/>
                </a:lnTo>
                <a:lnTo>
                  <a:pt x="607"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41" name="Google Shape;878;p30">
            <a:extLst>
              <a:ext uri="{FF2B5EF4-FFF2-40B4-BE49-F238E27FC236}">
                <a16:creationId xmlns:a16="http://schemas.microsoft.com/office/drawing/2014/main" id="{BF2B75CB-0D92-5047-A650-DAF0383AEA0F}"/>
              </a:ext>
            </a:extLst>
          </p:cNvPr>
          <p:cNvSpPr txBox="1"/>
          <p:nvPr/>
        </p:nvSpPr>
        <p:spPr>
          <a:xfrm>
            <a:off x="10960450" y="1146919"/>
            <a:ext cx="3987299" cy="1689734"/>
          </a:xfrm>
          <a:prstGeom prst="rect">
            <a:avLst/>
          </a:prstGeom>
          <a:noFill/>
          <a:ln>
            <a:noFill/>
          </a:ln>
        </p:spPr>
        <p:txBody>
          <a:bodyPr spcFirstLastPara="1" wrap="square" lIns="182850" tIns="182850" rIns="182850" bIns="182850" anchor="ctr" anchorCtr="0">
            <a:noAutofit/>
          </a:bodyPr>
          <a:lstStyle/>
          <a:p>
            <a:pPr algn="r"/>
            <a:endParaRPr sz="2400">
              <a:latin typeface="Fira Sans"/>
              <a:ea typeface="Fira Sans"/>
              <a:cs typeface="Fira Sans"/>
              <a:sym typeface="Fira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85">
                                            <p:txEl>
                                              <p:pRg st="0" end="0"/>
                                            </p:txEl>
                                          </p:spTgt>
                                        </p:tgtEl>
                                        <p:attrNameLst>
                                          <p:attrName>style.visibility</p:attrName>
                                        </p:attrNameLst>
                                      </p:cBhvr>
                                      <p:to>
                                        <p:strVal val="visible"/>
                                      </p:to>
                                    </p:set>
                                    <p:anim calcmode="lin" valueType="num">
                                      <p:cBhvr additive="base">
                                        <p:cTn id="11" dur="500" fill="hold"/>
                                        <p:tgtEl>
                                          <p:spTgt spid="88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8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884"/>
                                        </p:tgtEl>
                                        <p:attrNameLst>
                                          <p:attrName>style.visibility</p:attrName>
                                        </p:attrNameLst>
                                      </p:cBhvr>
                                      <p:to>
                                        <p:strVal val="visible"/>
                                      </p:to>
                                    </p:set>
                                    <p:anim calcmode="lin" valueType="num">
                                      <p:cBhvr>
                                        <p:cTn id="17" dur="1000" fill="hold"/>
                                        <p:tgtEl>
                                          <p:spTgt spid="884"/>
                                        </p:tgtEl>
                                        <p:attrNameLst>
                                          <p:attrName>ppt_w</p:attrName>
                                        </p:attrNameLst>
                                      </p:cBhvr>
                                      <p:tavLst>
                                        <p:tav tm="0">
                                          <p:val>
                                            <p:strVal val="#ppt_w*0.70"/>
                                          </p:val>
                                        </p:tav>
                                        <p:tav tm="100000">
                                          <p:val>
                                            <p:strVal val="#ppt_w"/>
                                          </p:val>
                                        </p:tav>
                                      </p:tavLst>
                                    </p:anim>
                                    <p:anim calcmode="lin" valueType="num">
                                      <p:cBhvr>
                                        <p:cTn id="18" dur="1000" fill="hold"/>
                                        <p:tgtEl>
                                          <p:spTgt spid="884"/>
                                        </p:tgtEl>
                                        <p:attrNameLst>
                                          <p:attrName>ppt_h</p:attrName>
                                        </p:attrNameLst>
                                      </p:cBhvr>
                                      <p:tavLst>
                                        <p:tav tm="0">
                                          <p:val>
                                            <p:strVal val="#ppt_h"/>
                                          </p:val>
                                        </p:tav>
                                        <p:tav tm="100000">
                                          <p:val>
                                            <p:strVal val="#ppt_h"/>
                                          </p:val>
                                        </p:tav>
                                      </p:tavLst>
                                    </p:anim>
                                    <p:animEffect transition="in" filter="fade">
                                      <p:cBhvr>
                                        <p:cTn id="19" dur="1000"/>
                                        <p:tgtEl>
                                          <p:spTgt spid="88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xit" presetSubtype="10" fill="hold" grpId="1" nodeType="clickEffect">
                                  <p:stCondLst>
                                    <p:cond delay="0"/>
                                  </p:stCondLst>
                                  <p:childTnLst>
                                    <p:animEffect transition="out" filter="blinds(horizontal)">
                                      <p:cBhvr>
                                        <p:cTn id="23" dur="500"/>
                                        <p:tgtEl>
                                          <p:spTgt spid="884"/>
                                        </p:tgtEl>
                                      </p:cBhvr>
                                    </p:animEffect>
                                    <p:set>
                                      <p:cBhvr>
                                        <p:cTn id="24" dur="1" fill="hold">
                                          <p:stCondLst>
                                            <p:cond delay="499"/>
                                          </p:stCondLst>
                                        </p:cTn>
                                        <p:tgtEl>
                                          <p:spTgt spid="88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70"/>
                                        </p:tgtEl>
                                        <p:attrNameLst>
                                          <p:attrName>style.visibility</p:attrName>
                                        </p:attrNameLst>
                                      </p:cBhvr>
                                      <p:to>
                                        <p:strVal val="visible"/>
                                      </p:to>
                                    </p:set>
                                    <p:anim calcmode="lin" valueType="num">
                                      <p:cBhvr additive="base">
                                        <p:cTn id="29" dur="500" fill="hold"/>
                                        <p:tgtEl>
                                          <p:spTgt spid="870"/>
                                        </p:tgtEl>
                                        <p:attrNameLst>
                                          <p:attrName>ppt_x</p:attrName>
                                        </p:attrNameLst>
                                      </p:cBhvr>
                                      <p:tavLst>
                                        <p:tav tm="0">
                                          <p:val>
                                            <p:strVal val="#ppt_x"/>
                                          </p:val>
                                        </p:tav>
                                        <p:tav tm="100000">
                                          <p:val>
                                            <p:strVal val="#ppt_x"/>
                                          </p:val>
                                        </p:tav>
                                      </p:tavLst>
                                    </p:anim>
                                    <p:anim calcmode="lin" valueType="num">
                                      <p:cBhvr additive="base">
                                        <p:cTn id="30" dur="500" fill="hold"/>
                                        <p:tgtEl>
                                          <p:spTgt spid="87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875"/>
                                        </p:tgtEl>
                                        <p:attrNameLst>
                                          <p:attrName>style.visibility</p:attrName>
                                        </p:attrNameLst>
                                      </p:cBhvr>
                                      <p:to>
                                        <p:strVal val="visible"/>
                                      </p:to>
                                    </p:set>
                                    <p:anim calcmode="lin" valueType="num">
                                      <p:cBhvr additive="base">
                                        <p:cTn id="33" dur="500" fill="hold"/>
                                        <p:tgtEl>
                                          <p:spTgt spid="875"/>
                                        </p:tgtEl>
                                        <p:attrNameLst>
                                          <p:attrName>ppt_x</p:attrName>
                                        </p:attrNameLst>
                                      </p:cBhvr>
                                      <p:tavLst>
                                        <p:tav tm="0">
                                          <p:val>
                                            <p:strVal val="#ppt_x"/>
                                          </p:val>
                                        </p:tav>
                                        <p:tav tm="100000">
                                          <p:val>
                                            <p:strVal val="#ppt_x"/>
                                          </p:val>
                                        </p:tav>
                                      </p:tavLst>
                                    </p:anim>
                                    <p:anim calcmode="lin" valueType="num">
                                      <p:cBhvr additive="base">
                                        <p:cTn id="34" dur="500" fill="hold"/>
                                        <p:tgtEl>
                                          <p:spTgt spid="87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81"/>
                                        </p:tgtEl>
                                        <p:attrNameLst>
                                          <p:attrName>style.visibility</p:attrName>
                                        </p:attrNameLst>
                                      </p:cBhvr>
                                      <p:to>
                                        <p:strVal val="visible"/>
                                      </p:to>
                                    </p:set>
                                    <p:anim calcmode="lin" valueType="num">
                                      <p:cBhvr additive="base">
                                        <p:cTn id="37" dur="500" fill="hold"/>
                                        <p:tgtEl>
                                          <p:spTgt spid="881"/>
                                        </p:tgtEl>
                                        <p:attrNameLst>
                                          <p:attrName>ppt_x</p:attrName>
                                        </p:attrNameLst>
                                      </p:cBhvr>
                                      <p:tavLst>
                                        <p:tav tm="0">
                                          <p:val>
                                            <p:strVal val="#ppt_x"/>
                                          </p:val>
                                        </p:tav>
                                        <p:tav tm="100000">
                                          <p:val>
                                            <p:strVal val="#ppt_x"/>
                                          </p:val>
                                        </p:tav>
                                      </p:tavLst>
                                    </p:anim>
                                    <p:anim calcmode="lin" valueType="num">
                                      <p:cBhvr additive="base">
                                        <p:cTn id="38" dur="500" fill="hold"/>
                                        <p:tgtEl>
                                          <p:spTgt spid="88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880"/>
                                        </p:tgtEl>
                                        <p:attrNameLst>
                                          <p:attrName>style.visibility</p:attrName>
                                        </p:attrNameLst>
                                      </p:cBhvr>
                                      <p:to>
                                        <p:strVal val="visible"/>
                                      </p:to>
                                    </p:set>
                                    <p:anim calcmode="lin" valueType="num">
                                      <p:cBhvr>
                                        <p:cTn id="43" dur="1000" fill="hold"/>
                                        <p:tgtEl>
                                          <p:spTgt spid="880"/>
                                        </p:tgtEl>
                                        <p:attrNameLst>
                                          <p:attrName>ppt_w</p:attrName>
                                        </p:attrNameLst>
                                      </p:cBhvr>
                                      <p:tavLst>
                                        <p:tav tm="0">
                                          <p:val>
                                            <p:strVal val="#ppt_w*0.70"/>
                                          </p:val>
                                        </p:tav>
                                        <p:tav tm="100000">
                                          <p:val>
                                            <p:strVal val="#ppt_w"/>
                                          </p:val>
                                        </p:tav>
                                      </p:tavLst>
                                    </p:anim>
                                    <p:anim calcmode="lin" valueType="num">
                                      <p:cBhvr>
                                        <p:cTn id="44" dur="1000" fill="hold"/>
                                        <p:tgtEl>
                                          <p:spTgt spid="880"/>
                                        </p:tgtEl>
                                        <p:attrNameLst>
                                          <p:attrName>ppt_h</p:attrName>
                                        </p:attrNameLst>
                                      </p:cBhvr>
                                      <p:tavLst>
                                        <p:tav tm="0">
                                          <p:val>
                                            <p:strVal val="#ppt_h"/>
                                          </p:val>
                                        </p:tav>
                                        <p:tav tm="100000">
                                          <p:val>
                                            <p:strVal val="#ppt_h"/>
                                          </p:val>
                                        </p:tav>
                                      </p:tavLst>
                                    </p:anim>
                                    <p:animEffect transition="in" filter="fade">
                                      <p:cBhvr>
                                        <p:cTn id="45" dur="1000"/>
                                        <p:tgtEl>
                                          <p:spTgt spid="880"/>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xit" presetSubtype="10" fill="hold" grpId="1" nodeType="clickEffect">
                                  <p:stCondLst>
                                    <p:cond delay="0"/>
                                  </p:stCondLst>
                                  <p:childTnLst>
                                    <p:animEffect transition="out" filter="blinds(horizontal)">
                                      <p:cBhvr>
                                        <p:cTn id="49" dur="500"/>
                                        <p:tgtEl>
                                          <p:spTgt spid="880"/>
                                        </p:tgtEl>
                                      </p:cBhvr>
                                    </p:animEffect>
                                    <p:set>
                                      <p:cBhvr>
                                        <p:cTn id="50" dur="1" fill="hold">
                                          <p:stCondLst>
                                            <p:cond delay="499"/>
                                          </p:stCondLst>
                                        </p:cTn>
                                        <p:tgtEl>
                                          <p:spTgt spid="88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872"/>
                                        </p:tgtEl>
                                        <p:attrNameLst>
                                          <p:attrName>style.visibility</p:attrName>
                                        </p:attrNameLst>
                                      </p:cBhvr>
                                      <p:to>
                                        <p:strVal val="visible"/>
                                      </p:to>
                                    </p:set>
                                    <p:anim calcmode="lin" valueType="num">
                                      <p:cBhvr additive="base">
                                        <p:cTn id="55" dur="500" fill="hold"/>
                                        <p:tgtEl>
                                          <p:spTgt spid="872"/>
                                        </p:tgtEl>
                                        <p:attrNameLst>
                                          <p:attrName>ppt_x</p:attrName>
                                        </p:attrNameLst>
                                      </p:cBhvr>
                                      <p:tavLst>
                                        <p:tav tm="0">
                                          <p:val>
                                            <p:strVal val="1+#ppt_w/2"/>
                                          </p:val>
                                        </p:tav>
                                        <p:tav tm="100000">
                                          <p:val>
                                            <p:strVal val="#ppt_x"/>
                                          </p:val>
                                        </p:tav>
                                      </p:tavLst>
                                    </p:anim>
                                    <p:anim calcmode="lin" valueType="num">
                                      <p:cBhvr additive="base">
                                        <p:cTn id="56" dur="500" fill="hold"/>
                                        <p:tgtEl>
                                          <p:spTgt spid="872"/>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877"/>
                                        </p:tgtEl>
                                        <p:attrNameLst>
                                          <p:attrName>style.visibility</p:attrName>
                                        </p:attrNameLst>
                                      </p:cBhvr>
                                      <p:to>
                                        <p:strVal val="visible"/>
                                      </p:to>
                                    </p:set>
                                    <p:anim calcmode="lin" valueType="num">
                                      <p:cBhvr additive="base">
                                        <p:cTn id="59" dur="500" fill="hold"/>
                                        <p:tgtEl>
                                          <p:spTgt spid="877"/>
                                        </p:tgtEl>
                                        <p:attrNameLst>
                                          <p:attrName>ppt_x</p:attrName>
                                        </p:attrNameLst>
                                      </p:cBhvr>
                                      <p:tavLst>
                                        <p:tav tm="0">
                                          <p:val>
                                            <p:strVal val="1+#ppt_w/2"/>
                                          </p:val>
                                        </p:tav>
                                        <p:tav tm="100000">
                                          <p:val>
                                            <p:strVal val="#ppt_x"/>
                                          </p:val>
                                        </p:tav>
                                      </p:tavLst>
                                    </p:anim>
                                    <p:anim calcmode="lin" valueType="num">
                                      <p:cBhvr additive="base">
                                        <p:cTn id="60" dur="500" fill="hold"/>
                                        <p:tgtEl>
                                          <p:spTgt spid="877"/>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879"/>
                                        </p:tgtEl>
                                        <p:attrNameLst>
                                          <p:attrName>style.visibility</p:attrName>
                                        </p:attrNameLst>
                                      </p:cBhvr>
                                      <p:to>
                                        <p:strVal val="visible"/>
                                      </p:to>
                                    </p:set>
                                    <p:anim calcmode="lin" valueType="num">
                                      <p:cBhvr additive="base">
                                        <p:cTn id="63" dur="500" fill="hold"/>
                                        <p:tgtEl>
                                          <p:spTgt spid="879"/>
                                        </p:tgtEl>
                                        <p:attrNameLst>
                                          <p:attrName>ppt_x</p:attrName>
                                        </p:attrNameLst>
                                      </p:cBhvr>
                                      <p:tavLst>
                                        <p:tav tm="0">
                                          <p:val>
                                            <p:strVal val="1+#ppt_w/2"/>
                                          </p:val>
                                        </p:tav>
                                        <p:tav tm="100000">
                                          <p:val>
                                            <p:strVal val="#ppt_x"/>
                                          </p:val>
                                        </p:tav>
                                      </p:tavLst>
                                    </p:anim>
                                    <p:anim calcmode="lin" valueType="num">
                                      <p:cBhvr additive="base">
                                        <p:cTn id="64" dur="500" fill="hold"/>
                                        <p:tgtEl>
                                          <p:spTgt spid="879"/>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5" presetClass="entr" presetSubtype="0" fill="hold" grpId="0" nodeType="clickEffect">
                                  <p:stCondLst>
                                    <p:cond delay="0"/>
                                  </p:stCondLst>
                                  <p:childTnLst>
                                    <p:set>
                                      <p:cBhvr>
                                        <p:cTn id="68" dur="1" fill="hold">
                                          <p:stCondLst>
                                            <p:cond delay="0"/>
                                          </p:stCondLst>
                                        </p:cTn>
                                        <p:tgtEl>
                                          <p:spTgt spid="878"/>
                                        </p:tgtEl>
                                        <p:attrNameLst>
                                          <p:attrName>style.visibility</p:attrName>
                                        </p:attrNameLst>
                                      </p:cBhvr>
                                      <p:to>
                                        <p:strVal val="visible"/>
                                      </p:to>
                                    </p:set>
                                    <p:anim calcmode="lin" valueType="num">
                                      <p:cBhvr>
                                        <p:cTn id="69" dur="1000" fill="hold"/>
                                        <p:tgtEl>
                                          <p:spTgt spid="878"/>
                                        </p:tgtEl>
                                        <p:attrNameLst>
                                          <p:attrName>ppt_w</p:attrName>
                                        </p:attrNameLst>
                                      </p:cBhvr>
                                      <p:tavLst>
                                        <p:tav tm="0">
                                          <p:val>
                                            <p:strVal val="#ppt_w*0.70"/>
                                          </p:val>
                                        </p:tav>
                                        <p:tav tm="100000">
                                          <p:val>
                                            <p:strVal val="#ppt_w"/>
                                          </p:val>
                                        </p:tav>
                                      </p:tavLst>
                                    </p:anim>
                                    <p:anim calcmode="lin" valueType="num">
                                      <p:cBhvr>
                                        <p:cTn id="70" dur="1000" fill="hold"/>
                                        <p:tgtEl>
                                          <p:spTgt spid="878"/>
                                        </p:tgtEl>
                                        <p:attrNameLst>
                                          <p:attrName>ppt_h</p:attrName>
                                        </p:attrNameLst>
                                      </p:cBhvr>
                                      <p:tavLst>
                                        <p:tav tm="0">
                                          <p:val>
                                            <p:strVal val="#ppt_h"/>
                                          </p:val>
                                        </p:tav>
                                        <p:tav tm="100000">
                                          <p:val>
                                            <p:strVal val="#ppt_h"/>
                                          </p:val>
                                        </p:tav>
                                      </p:tavLst>
                                    </p:anim>
                                    <p:animEffect transition="in" filter="fade">
                                      <p:cBhvr>
                                        <p:cTn id="71" dur="1000"/>
                                        <p:tgtEl>
                                          <p:spTgt spid="878"/>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xit" presetSubtype="10" fill="hold" grpId="1" nodeType="clickEffect">
                                  <p:stCondLst>
                                    <p:cond delay="0"/>
                                  </p:stCondLst>
                                  <p:childTnLst>
                                    <p:animEffect transition="out" filter="blinds(horizontal)">
                                      <p:cBhvr>
                                        <p:cTn id="75" dur="500"/>
                                        <p:tgtEl>
                                          <p:spTgt spid="878"/>
                                        </p:tgtEl>
                                      </p:cBhvr>
                                    </p:animEffect>
                                    <p:set>
                                      <p:cBhvr>
                                        <p:cTn id="76" dur="1" fill="hold">
                                          <p:stCondLst>
                                            <p:cond delay="499"/>
                                          </p:stCondLst>
                                        </p:cTn>
                                        <p:tgtEl>
                                          <p:spTgt spid="878"/>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nodePh="1">
                                  <p:stCondLst>
                                    <p:cond delay="0"/>
                                  </p:stCondLst>
                                  <p:endCondLst>
                                    <p:cond evt="begin" delay="0">
                                      <p:tn val="79"/>
                                    </p:cond>
                                  </p:endCondLst>
                                  <p:childTnLst>
                                    <p:set>
                                      <p:cBhvr>
                                        <p:cTn id="80" dur="1" fill="hold">
                                          <p:stCondLst>
                                            <p:cond delay="0"/>
                                          </p:stCondLst>
                                        </p:cTn>
                                        <p:tgtEl>
                                          <p:spTgt spid="41"/>
                                        </p:tgtEl>
                                        <p:attrNameLst>
                                          <p:attrName>style.visibility</p:attrName>
                                        </p:attrNameLst>
                                      </p:cBhvr>
                                      <p:to>
                                        <p:strVal val="visible"/>
                                      </p:to>
                                    </p:set>
                                    <p:animEffect transition="in" filter="blinds(horizontal)">
                                      <p:cBhvr>
                                        <p:cTn id="81" dur="500"/>
                                        <p:tgtEl>
                                          <p:spTgt spid="41"/>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2" fill="hold" grpId="0" nodeType="clickEffect">
                                  <p:stCondLst>
                                    <p:cond delay="0"/>
                                  </p:stCondLst>
                                  <p:childTnLst>
                                    <p:set>
                                      <p:cBhvr>
                                        <p:cTn id="85" dur="1" fill="hold">
                                          <p:stCondLst>
                                            <p:cond delay="0"/>
                                          </p:stCondLst>
                                        </p:cTn>
                                        <p:tgtEl>
                                          <p:spTgt spid="871"/>
                                        </p:tgtEl>
                                        <p:attrNameLst>
                                          <p:attrName>style.visibility</p:attrName>
                                        </p:attrNameLst>
                                      </p:cBhvr>
                                      <p:to>
                                        <p:strVal val="visible"/>
                                      </p:to>
                                    </p:set>
                                    <p:anim calcmode="lin" valueType="num">
                                      <p:cBhvr additive="base">
                                        <p:cTn id="86" dur="500" fill="hold"/>
                                        <p:tgtEl>
                                          <p:spTgt spid="871"/>
                                        </p:tgtEl>
                                        <p:attrNameLst>
                                          <p:attrName>ppt_x</p:attrName>
                                        </p:attrNameLst>
                                      </p:cBhvr>
                                      <p:tavLst>
                                        <p:tav tm="0">
                                          <p:val>
                                            <p:strVal val="1+#ppt_w/2"/>
                                          </p:val>
                                        </p:tav>
                                        <p:tav tm="100000">
                                          <p:val>
                                            <p:strVal val="#ppt_x"/>
                                          </p:val>
                                        </p:tav>
                                      </p:tavLst>
                                    </p:anim>
                                    <p:anim calcmode="lin" valueType="num">
                                      <p:cBhvr additive="base">
                                        <p:cTn id="87" dur="500" fill="hold"/>
                                        <p:tgtEl>
                                          <p:spTgt spid="87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876"/>
                                        </p:tgtEl>
                                        <p:attrNameLst>
                                          <p:attrName>style.visibility</p:attrName>
                                        </p:attrNameLst>
                                      </p:cBhvr>
                                      <p:to>
                                        <p:strVal val="visible"/>
                                      </p:to>
                                    </p:set>
                                    <p:anim calcmode="lin" valueType="num">
                                      <p:cBhvr additive="base">
                                        <p:cTn id="90" dur="500" fill="hold"/>
                                        <p:tgtEl>
                                          <p:spTgt spid="876"/>
                                        </p:tgtEl>
                                        <p:attrNameLst>
                                          <p:attrName>ppt_x</p:attrName>
                                        </p:attrNameLst>
                                      </p:cBhvr>
                                      <p:tavLst>
                                        <p:tav tm="0">
                                          <p:val>
                                            <p:strVal val="1+#ppt_w/2"/>
                                          </p:val>
                                        </p:tav>
                                        <p:tav tm="100000">
                                          <p:val>
                                            <p:strVal val="#ppt_x"/>
                                          </p:val>
                                        </p:tav>
                                      </p:tavLst>
                                    </p:anim>
                                    <p:anim calcmode="lin" valueType="num">
                                      <p:cBhvr additive="base">
                                        <p:cTn id="91" dur="500" fill="hold"/>
                                        <p:tgtEl>
                                          <p:spTgt spid="876"/>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883"/>
                                        </p:tgtEl>
                                        <p:attrNameLst>
                                          <p:attrName>style.visibility</p:attrName>
                                        </p:attrNameLst>
                                      </p:cBhvr>
                                      <p:to>
                                        <p:strVal val="visible"/>
                                      </p:to>
                                    </p:set>
                                    <p:anim calcmode="lin" valueType="num">
                                      <p:cBhvr additive="base">
                                        <p:cTn id="94" dur="500" fill="hold"/>
                                        <p:tgtEl>
                                          <p:spTgt spid="883"/>
                                        </p:tgtEl>
                                        <p:attrNameLst>
                                          <p:attrName>ppt_x</p:attrName>
                                        </p:attrNameLst>
                                      </p:cBhvr>
                                      <p:tavLst>
                                        <p:tav tm="0">
                                          <p:val>
                                            <p:strVal val="1+#ppt_w/2"/>
                                          </p:val>
                                        </p:tav>
                                        <p:tav tm="100000">
                                          <p:val>
                                            <p:strVal val="#ppt_x"/>
                                          </p:val>
                                        </p:tav>
                                      </p:tavLst>
                                    </p:anim>
                                    <p:anim calcmode="lin" valueType="num">
                                      <p:cBhvr additive="base">
                                        <p:cTn id="95" dur="500" fill="hold"/>
                                        <p:tgtEl>
                                          <p:spTgt spid="883"/>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55" presetClass="entr" presetSubtype="0" fill="hold" grpId="0" nodeType="clickEffect">
                                  <p:stCondLst>
                                    <p:cond delay="0"/>
                                  </p:stCondLst>
                                  <p:childTnLst>
                                    <p:set>
                                      <p:cBhvr>
                                        <p:cTn id="99" dur="1" fill="hold">
                                          <p:stCondLst>
                                            <p:cond delay="0"/>
                                          </p:stCondLst>
                                        </p:cTn>
                                        <p:tgtEl>
                                          <p:spTgt spid="882"/>
                                        </p:tgtEl>
                                        <p:attrNameLst>
                                          <p:attrName>style.visibility</p:attrName>
                                        </p:attrNameLst>
                                      </p:cBhvr>
                                      <p:to>
                                        <p:strVal val="visible"/>
                                      </p:to>
                                    </p:set>
                                    <p:anim calcmode="lin" valueType="num">
                                      <p:cBhvr>
                                        <p:cTn id="100" dur="1000" fill="hold"/>
                                        <p:tgtEl>
                                          <p:spTgt spid="882"/>
                                        </p:tgtEl>
                                        <p:attrNameLst>
                                          <p:attrName>ppt_w</p:attrName>
                                        </p:attrNameLst>
                                      </p:cBhvr>
                                      <p:tavLst>
                                        <p:tav tm="0">
                                          <p:val>
                                            <p:strVal val="#ppt_w*0.70"/>
                                          </p:val>
                                        </p:tav>
                                        <p:tav tm="100000">
                                          <p:val>
                                            <p:strVal val="#ppt_w"/>
                                          </p:val>
                                        </p:tav>
                                      </p:tavLst>
                                    </p:anim>
                                    <p:anim calcmode="lin" valueType="num">
                                      <p:cBhvr>
                                        <p:cTn id="101" dur="1000" fill="hold"/>
                                        <p:tgtEl>
                                          <p:spTgt spid="882"/>
                                        </p:tgtEl>
                                        <p:attrNameLst>
                                          <p:attrName>ppt_h</p:attrName>
                                        </p:attrNameLst>
                                      </p:cBhvr>
                                      <p:tavLst>
                                        <p:tav tm="0">
                                          <p:val>
                                            <p:strVal val="#ppt_h"/>
                                          </p:val>
                                        </p:tav>
                                        <p:tav tm="100000">
                                          <p:val>
                                            <p:strVal val="#ppt_h"/>
                                          </p:val>
                                        </p:tav>
                                      </p:tavLst>
                                    </p:anim>
                                    <p:animEffect transition="in" filter="fade">
                                      <p:cBhvr>
                                        <p:cTn id="102" dur="1000"/>
                                        <p:tgtEl>
                                          <p:spTgt spid="882"/>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xit" presetSubtype="10" fill="hold" grpId="1" nodeType="clickEffect">
                                  <p:stCondLst>
                                    <p:cond delay="0"/>
                                  </p:stCondLst>
                                  <p:childTnLst>
                                    <p:animEffect transition="out" filter="blinds(horizontal)">
                                      <p:cBhvr>
                                        <p:cTn id="106" dur="500"/>
                                        <p:tgtEl>
                                          <p:spTgt spid="882"/>
                                        </p:tgtEl>
                                      </p:cBhvr>
                                    </p:animEffect>
                                    <p:set>
                                      <p:cBhvr>
                                        <p:cTn id="107" dur="1" fill="hold">
                                          <p:stCondLst>
                                            <p:cond delay="499"/>
                                          </p:stCondLst>
                                        </p:cTn>
                                        <p:tgtEl>
                                          <p:spTgt spid="8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 grpId="0" animBg="1"/>
      <p:bldP spid="871" grpId="0" animBg="1"/>
      <p:bldP spid="872" grpId="0" animBg="1"/>
      <p:bldP spid="878" grpId="0"/>
      <p:bldP spid="878" grpId="1"/>
      <p:bldP spid="879" grpId="0"/>
      <p:bldP spid="880" grpId="0"/>
      <p:bldP spid="880" grpId="1"/>
      <p:bldP spid="881" grpId="0"/>
      <p:bldP spid="882" grpId="0"/>
      <p:bldP spid="882" grpId="1"/>
      <p:bldP spid="883" grpId="0"/>
      <p:bldP spid="884" grpId="0"/>
      <p:bldP spid="884" grpId="1"/>
      <p:bldP spid="875" grpId="0" animBg="1"/>
      <p:bldP spid="876" grpId="0" animBg="1"/>
      <p:bldP spid="877" grpId="0" animBg="1"/>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068765-DBF0-9748-85E0-593FC21ADFE3}"/>
              </a:ext>
            </a:extLst>
          </p:cNvPr>
          <p:cNvSpPr>
            <a:spLocks noGrp="1"/>
          </p:cNvSpPr>
          <p:nvPr>
            <p:ph type="title"/>
          </p:nvPr>
        </p:nvSpPr>
        <p:spPr>
          <a:xfrm>
            <a:off x="8110970" y="3283926"/>
            <a:ext cx="9009711" cy="4887307"/>
          </a:xfrm>
        </p:spPr>
        <p:txBody>
          <a:bodyPr/>
          <a:lstStyle/>
          <a:p>
            <a:r>
              <a:rPr lang="en-CO" sz="4800" b="1" dirty="0">
                <a:solidFill>
                  <a:srgbClr val="FFD316"/>
                </a:solidFill>
                <a:sym typeface="Arial"/>
              </a:rPr>
              <a:t>Volv</a:t>
            </a:r>
            <a:r>
              <a:rPr lang="es-CO" sz="4800" b="1" dirty="0">
                <a:solidFill>
                  <a:srgbClr val="FFD316"/>
                </a:solidFill>
                <a:sym typeface="Arial"/>
              </a:rPr>
              <a:t>a</a:t>
            </a:r>
            <a:r>
              <a:rPr lang="en-CO" sz="4800" b="1" dirty="0">
                <a:solidFill>
                  <a:srgbClr val="FFD316"/>
                </a:solidFill>
                <a:sym typeface="Arial"/>
              </a:rPr>
              <a:t>mos a nuestra profe </a:t>
            </a:r>
            <a:r>
              <a:rPr lang="es-CO" sz="4800" b="1" dirty="0">
                <a:solidFill>
                  <a:srgbClr val="FFD316"/>
                </a:solidFill>
                <a:sym typeface="Arial"/>
              </a:rPr>
              <a:t>Claudia</a:t>
            </a:r>
            <a:br>
              <a:rPr lang="es-CO" sz="4800" b="1" dirty="0">
                <a:solidFill>
                  <a:srgbClr val="FFD316"/>
                </a:solidFill>
                <a:sym typeface="Arial"/>
              </a:rPr>
            </a:br>
            <a:br>
              <a:rPr lang="en-CO" sz="4800" b="1" dirty="0">
                <a:solidFill>
                  <a:srgbClr val="FFD316"/>
                </a:solidFill>
                <a:sym typeface="Arial"/>
              </a:rPr>
            </a:br>
            <a:r>
              <a:rPr lang="en-CO" sz="4800" b="1" dirty="0">
                <a:solidFill>
                  <a:srgbClr val="0447F9"/>
                </a:solidFill>
                <a:sym typeface="Arial"/>
              </a:rPr>
              <a:t>¿Cómo planeó para incorporar los 4 pilares?</a:t>
            </a:r>
          </a:p>
        </p:txBody>
      </p:sp>
      <p:pic>
        <p:nvPicPr>
          <p:cNvPr id="3" name="Picture 2" descr="Graphical user interface&#10;&#10;Description automatically generated">
            <a:extLst>
              <a:ext uri="{FF2B5EF4-FFF2-40B4-BE49-F238E27FC236}">
                <a16:creationId xmlns:a16="http://schemas.microsoft.com/office/drawing/2014/main" id="{7E05FF29-BB77-8343-AA97-9AEAF2C0C6F3}"/>
              </a:ext>
            </a:extLst>
          </p:cNvPr>
          <p:cNvPicPr>
            <a:picLocks noChangeAspect="1"/>
          </p:cNvPicPr>
          <p:nvPr/>
        </p:nvPicPr>
        <p:blipFill>
          <a:blip r:embed="rId2"/>
          <a:stretch>
            <a:fillRect/>
          </a:stretch>
        </p:blipFill>
        <p:spPr>
          <a:xfrm>
            <a:off x="1167319" y="2322460"/>
            <a:ext cx="6256867" cy="6256867"/>
          </a:xfrm>
          <a:prstGeom prst="rect">
            <a:avLst/>
          </a:prstGeom>
        </p:spPr>
      </p:pic>
    </p:spTree>
    <p:extLst>
      <p:ext uri="{BB962C8B-B14F-4D97-AF65-F5344CB8AC3E}">
        <p14:creationId xmlns:p14="http://schemas.microsoft.com/office/powerpoint/2010/main" val="308550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able&#10;&#10;Description automatically generated with medium confidence">
            <a:extLst>
              <a:ext uri="{FF2B5EF4-FFF2-40B4-BE49-F238E27FC236}">
                <a16:creationId xmlns:a16="http://schemas.microsoft.com/office/drawing/2014/main" id="{98BC0CC0-F5A6-2041-9840-E132B1F9990D}"/>
              </a:ext>
            </a:extLst>
          </p:cNvPr>
          <p:cNvPicPr>
            <a:picLocks noChangeAspect="1"/>
          </p:cNvPicPr>
          <p:nvPr/>
        </p:nvPicPr>
        <p:blipFill>
          <a:blip r:embed="rId3"/>
          <a:stretch>
            <a:fillRect/>
          </a:stretch>
        </p:blipFill>
        <p:spPr>
          <a:xfrm>
            <a:off x="136172" y="1775031"/>
            <a:ext cx="18015655" cy="673693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TextBox 6">
            <a:extLst>
              <a:ext uri="{FF2B5EF4-FFF2-40B4-BE49-F238E27FC236}">
                <a16:creationId xmlns:a16="http://schemas.microsoft.com/office/drawing/2014/main" id="{B3CC6E25-E9E2-F34C-B573-1C6E3ED2E7FD}"/>
              </a:ext>
            </a:extLst>
          </p:cNvPr>
          <p:cNvSpPr txBox="1"/>
          <p:nvPr/>
        </p:nvSpPr>
        <p:spPr>
          <a:xfrm>
            <a:off x="7284194" y="4186720"/>
            <a:ext cx="9533030" cy="2554545"/>
          </a:xfrm>
          <a:prstGeom prst="rect">
            <a:avLst/>
          </a:prstGeom>
          <a:noFill/>
        </p:spPr>
        <p:txBody>
          <a:bodyPr wrap="square" rtlCol="0">
            <a:spAutoFit/>
          </a:bodyPr>
          <a:lstStyle/>
          <a:p>
            <a:pPr algn="ctr"/>
            <a:r>
              <a:rPr lang="en-CO" sz="3200" dirty="0">
                <a:solidFill>
                  <a:schemeClr val="tx1">
                    <a:lumMod val="75000"/>
                    <a:lumOff val="25000"/>
                  </a:schemeClr>
                </a:solidFill>
              </a:rPr>
              <a:t>Antes de la clase, los estudiantes leen los dos textos. Todos los estudiantes </a:t>
            </a:r>
            <a:r>
              <a:rPr lang="en-CO" sz="3200" b="1" dirty="0">
                <a:solidFill>
                  <a:srgbClr val="FFC000"/>
                </a:solidFill>
              </a:rPr>
              <a:t>reciben el mismo contenido</a:t>
            </a:r>
            <a:r>
              <a:rPr lang="en-CO" sz="3200" dirty="0">
                <a:solidFill>
                  <a:srgbClr val="FFC000"/>
                </a:solidFill>
              </a:rPr>
              <a:t>.</a:t>
            </a:r>
            <a:r>
              <a:rPr lang="en-CO" sz="3200" dirty="0">
                <a:solidFill>
                  <a:srgbClr val="0447F9"/>
                </a:solidFill>
              </a:rPr>
              <a:t> </a:t>
            </a:r>
          </a:p>
          <a:p>
            <a:pPr algn="ctr"/>
            <a:r>
              <a:rPr lang="en-CO" sz="3200" dirty="0">
                <a:solidFill>
                  <a:schemeClr val="tx1">
                    <a:lumMod val="75000"/>
                    <a:lumOff val="25000"/>
                  </a:schemeClr>
                </a:solidFill>
              </a:rPr>
              <a:t>La </a:t>
            </a:r>
            <a:r>
              <a:rPr lang="en-CO" sz="3200" b="1" dirty="0">
                <a:solidFill>
                  <a:srgbClr val="0447F9"/>
                </a:solidFill>
              </a:rPr>
              <a:t>guía</a:t>
            </a:r>
            <a:r>
              <a:rPr lang="en-CO" sz="3200" dirty="0">
                <a:solidFill>
                  <a:schemeClr val="tx1">
                    <a:lumMod val="75000"/>
                    <a:lumOff val="25000"/>
                  </a:schemeClr>
                </a:solidFill>
              </a:rPr>
              <a:t> contiene </a:t>
            </a:r>
            <a:r>
              <a:rPr lang="en-CO" sz="3200" b="1" dirty="0">
                <a:solidFill>
                  <a:srgbClr val="0447F9"/>
                </a:solidFill>
              </a:rPr>
              <a:t>instrucciones claras </a:t>
            </a:r>
            <a:r>
              <a:rPr lang="en-CO" sz="3200" dirty="0">
                <a:solidFill>
                  <a:schemeClr val="tx1">
                    <a:lumMod val="75000"/>
                    <a:lumOff val="25000"/>
                  </a:schemeClr>
                </a:solidFill>
              </a:rPr>
              <a:t>sobre los pasos a seguir. </a:t>
            </a:r>
          </a:p>
        </p:txBody>
      </p:sp>
      <p:sp>
        <p:nvSpPr>
          <p:cNvPr id="8" name="TextBox 7">
            <a:extLst>
              <a:ext uri="{FF2B5EF4-FFF2-40B4-BE49-F238E27FC236}">
                <a16:creationId xmlns:a16="http://schemas.microsoft.com/office/drawing/2014/main" id="{4E3E9CB4-10E2-1947-8130-20359194036A}"/>
              </a:ext>
            </a:extLst>
          </p:cNvPr>
          <p:cNvSpPr txBox="1"/>
          <p:nvPr/>
        </p:nvSpPr>
        <p:spPr>
          <a:xfrm>
            <a:off x="1137492" y="4451002"/>
            <a:ext cx="2278903" cy="1384995"/>
          </a:xfrm>
          <a:prstGeom prst="rect">
            <a:avLst/>
          </a:prstGeom>
          <a:noFill/>
        </p:spPr>
        <p:txBody>
          <a:bodyPr wrap="square" rtlCol="0">
            <a:spAutoFit/>
          </a:bodyPr>
          <a:lstStyle/>
          <a:p>
            <a:r>
              <a:rPr lang="en-CO" sz="2800" b="1" dirty="0">
                <a:solidFill>
                  <a:srgbClr val="002060"/>
                </a:solidFill>
              </a:rPr>
              <a:t>Aula Invertida</a:t>
            </a:r>
            <a:r>
              <a:rPr lang="en-CO" sz="2800" dirty="0"/>
              <a:t>: </a:t>
            </a:r>
            <a:r>
              <a:rPr lang="en-CO" sz="2800" b="1" dirty="0">
                <a:solidFill>
                  <a:srgbClr val="FFC000"/>
                </a:solidFill>
              </a:rPr>
              <a:t>Think</a:t>
            </a:r>
          </a:p>
        </p:txBody>
      </p:sp>
      <p:sp>
        <p:nvSpPr>
          <p:cNvPr id="11" name="TextBox 10">
            <a:extLst>
              <a:ext uri="{FF2B5EF4-FFF2-40B4-BE49-F238E27FC236}">
                <a16:creationId xmlns:a16="http://schemas.microsoft.com/office/drawing/2014/main" id="{77E3073D-0C45-2642-AD1C-D322F9922598}"/>
              </a:ext>
            </a:extLst>
          </p:cNvPr>
          <p:cNvSpPr txBox="1"/>
          <p:nvPr/>
        </p:nvSpPr>
        <p:spPr>
          <a:xfrm>
            <a:off x="4131298" y="5002328"/>
            <a:ext cx="1723091" cy="461665"/>
          </a:xfrm>
          <a:prstGeom prst="rect">
            <a:avLst/>
          </a:prstGeom>
          <a:noFill/>
        </p:spPr>
        <p:txBody>
          <a:bodyPr wrap="square" rtlCol="0">
            <a:spAutoFit/>
          </a:bodyPr>
          <a:lstStyle/>
          <a:p>
            <a:r>
              <a:rPr lang="es-CO" sz="2400" b="1" dirty="0">
                <a:solidFill>
                  <a:srgbClr val="FFC000"/>
                </a:solidFill>
              </a:rPr>
              <a:t>Autónomo</a:t>
            </a:r>
          </a:p>
        </p:txBody>
      </p:sp>
      <p:sp>
        <p:nvSpPr>
          <p:cNvPr id="12" name="TextBox 11">
            <a:extLst>
              <a:ext uri="{FF2B5EF4-FFF2-40B4-BE49-F238E27FC236}">
                <a16:creationId xmlns:a16="http://schemas.microsoft.com/office/drawing/2014/main" id="{197D6982-FF0B-E64D-BCDF-25357B643693}"/>
              </a:ext>
            </a:extLst>
          </p:cNvPr>
          <p:cNvSpPr txBox="1"/>
          <p:nvPr/>
        </p:nvSpPr>
        <p:spPr>
          <a:xfrm>
            <a:off x="3891516" y="2000666"/>
            <a:ext cx="13871050" cy="830997"/>
          </a:xfrm>
          <a:prstGeom prst="rect">
            <a:avLst/>
          </a:prstGeom>
          <a:noFill/>
        </p:spPr>
        <p:txBody>
          <a:bodyPr wrap="square" rtlCol="0">
            <a:spAutoFit/>
          </a:bodyPr>
          <a:lstStyle/>
          <a:p>
            <a:pPr algn="ctr"/>
            <a:r>
              <a:rPr lang="en-CO" sz="2400" b="1" dirty="0">
                <a:solidFill>
                  <a:srgbClr val="FFD316"/>
                </a:solidFill>
              </a:rPr>
              <a:t>Los estudiantes pueden identificar las acciones que afectan al medio ambiente y proponer soluciones</a:t>
            </a:r>
            <a:r>
              <a:rPr lang="es-CO" sz="2400" b="1" dirty="0">
                <a:solidFill>
                  <a:srgbClr val="FFD316"/>
                </a:solidFill>
              </a:rPr>
              <a:t>.</a:t>
            </a:r>
            <a:endParaRPr lang="en-CO" sz="2400" b="1" dirty="0">
              <a:solidFill>
                <a:srgbClr val="FFD316"/>
              </a:solidFill>
            </a:endParaRPr>
          </a:p>
        </p:txBody>
      </p:sp>
    </p:spTree>
    <p:extLst>
      <p:ext uri="{BB962C8B-B14F-4D97-AF65-F5344CB8AC3E}">
        <p14:creationId xmlns:p14="http://schemas.microsoft.com/office/powerpoint/2010/main" val="2225519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Description automatically generated">
            <a:extLst>
              <a:ext uri="{FF2B5EF4-FFF2-40B4-BE49-F238E27FC236}">
                <a16:creationId xmlns:a16="http://schemas.microsoft.com/office/drawing/2014/main" id="{9076B78F-3A1A-B048-AE20-83233F958BCC}"/>
              </a:ext>
            </a:extLst>
          </p:cNvPr>
          <p:cNvPicPr>
            <a:picLocks noChangeAspect="1"/>
          </p:cNvPicPr>
          <p:nvPr/>
        </p:nvPicPr>
        <p:blipFill>
          <a:blip r:embed="rId3"/>
          <a:stretch>
            <a:fillRect/>
          </a:stretch>
        </p:blipFill>
        <p:spPr>
          <a:xfrm>
            <a:off x="141164" y="1658679"/>
            <a:ext cx="18146836" cy="648586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TextBox 4">
            <a:extLst>
              <a:ext uri="{FF2B5EF4-FFF2-40B4-BE49-F238E27FC236}">
                <a16:creationId xmlns:a16="http://schemas.microsoft.com/office/drawing/2014/main" id="{8DD45CCD-D5A1-5F4D-AC04-11959996A4E6}"/>
              </a:ext>
            </a:extLst>
          </p:cNvPr>
          <p:cNvSpPr txBox="1"/>
          <p:nvPr/>
        </p:nvSpPr>
        <p:spPr>
          <a:xfrm>
            <a:off x="3824254" y="1745108"/>
            <a:ext cx="14109930" cy="830997"/>
          </a:xfrm>
          <a:prstGeom prst="rect">
            <a:avLst/>
          </a:prstGeom>
          <a:noFill/>
        </p:spPr>
        <p:txBody>
          <a:bodyPr wrap="square" rtlCol="0">
            <a:spAutoFit/>
          </a:bodyPr>
          <a:lstStyle/>
          <a:p>
            <a:pPr algn="ctr"/>
            <a:r>
              <a:rPr lang="en-CO" sz="2400" b="1" dirty="0">
                <a:solidFill>
                  <a:schemeClr val="bg2">
                    <a:lumMod val="60000"/>
                    <a:lumOff val="40000"/>
                  </a:schemeClr>
                </a:solidFill>
              </a:rPr>
              <a:t>Los estudiantes pueden identificar las acciones que afectan al medio ambiente y proponer soluciones.</a:t>
            </a:r>
          </a:p>
        </p:txBody>
      </p:sp>
      <p:sp>
        <p:nvSpPr>
          <p:cNvPr id="6" name="TextBox 5">
            <a:extLst>
              <a:ext uri="{FF2B5EF4-FFF2-40B4-BE49-F238E27FC236}">
                <a16:creationId xmlns:a16="http://schemas.microsoft.com/office/drawing/2014/main" id="{40F385AB-2D97-294A-95A0-BB3B152DBF1D}"/>
              </a:ext>
            </a:extLst>
          </p:cNvPr>
          <p:cNvSpPr txBox="1"/>
          <p:nvPr/>
        </p:nvSpPr>
        <p:spPr>
          <a:xfrm>
            <a:off x="1775012" y="8341852"/>
            <a:ext cx="14737976" cy="523220"/>
          </a:xfrm>
          <a:prstGeom prst="rect">
            <a:avLst/>
          </a:prstGeom>
          <a:noFill/>
        </p:spPr>
        <p:txBody>
          <a:bodyPr wrap="square" rtlCol="0">
            <a:spAutoFit/>
          </a:bodyPr>
          <a:lstStyle/>
          <a:p>
            <a:pPr algn="ctr"/>
            <a:r>
              <a:rPr lang="en-CO" sz="2800" b="1" dirty="0">
                <a:solidFill>
                  <a:srgbClr val="FFC000"/>
                </a:solidFill>
              </a:rPr>
              <a:t>¿Qué </a:t>
            </a:r>
            <a:r>
              <a:rPr lang="es-ES" sz="2800" b="1" dirty="0">
                <a:solidFill>
                  <a:srgbClr val="FFC000"/>
                </a:solidFill>
              </a:rPr>
              <a:t>destacan en la planeación de la docente</a:t>
            </a:r>
            <a:r>
              <a:rPr lang="en-CO" sz="2800" b="1" dirty="0">
                <a:solidFill>
                  <a:srgbClr val="FFC000"/>
                </a:solidFill>
              </a:rPr>
              <a:t>? ¿Qué haría</a:t>
            </a:r>
            <a:r>
              <a:rPr lang="es-CO" sz="2800" b="1" dirty="0">
                <a:solidFill>
                  <a:srgbClr val="FFC000"/>
                </a:solidFill>
              </a:rPr>
              <a:t>n</a:t>
            </a:r>
            <a:r>
              <a:rPr lang="en-CO" sz="2800" b="1" dirty="0">
                <a:solidFill>
                  <a:srgbClr val="FFC000"/>
                </a:solidFill>
              </a:rPr>
              <a:t> diferente?</a:t>
            </a:r>
          </a:p>
        </p:txBody>
      </p:sp>
      <p:sp>
        <p:nvSpPr>
          <p:cNvPr id="7" name="TextBox 6">
            <a:extLst>
              <a:ext uri="{FF2B5EF4-FFF2-40B4-BE49-F238E27FC236}">
                <a16:creationId xmlns:a16="http://schemas.microsoft.com/office/drawing/2014/main" id="{6EE60A31-85DA-2744-A852-21A72A0436F8}"/>
              </a:ext>
            </a:extLst>
          </p:cNvPr>
          <p:cNvSpPr txBox="1"/>
          <p:nvPr/>
        </p:nvSpPr>
        <p:spPr>
          <a:xfrm>
            <a:off x="15523125" y="3885966"/>
            <a:ext cx="1938525" cy="3416320"/>
          </a:xfrm>
          <a:prstGeom prst="rect">
            <a:avLst/>
          </a:prstGeom>
          <a:noFill/>
        </p:spPr>
        <p:txBody>
          <a:bodyPr wrap="square" rtlCol="0">
            <a:spAutoFit/>
          </a:bodyPr>
          <a:lstStyle/>
          <a:p>
            <a:r>
              <a:rPr lang="es-CO" sz="2400" b="1" dirty="0">
                <a:solidFill>
                  <a:srgbClr val="002060"/>
                </a:solidFill>
              </a:rPr>
              <a:t>Los estudiantes trabajan con la g</a:t>
            </a:r>
            <a:r>
              <a:rPr lang="en-CO" sz="2400" b="1" dirty="0">
                <a:solidFill>
                  <a:srgbClr val="002060"/>
                </a:solidFill>
              </a:rPr>
              <a:t>uía de estudio y</a:t>
            </a:r>
            <a:r>
              <a:rPr lang="es-CO" sz="2400" b="1" dirty="0">
                <a:solidFill>
                  <a:srgbClr val="002060"/>
                </a:solidFill>
              </a:rPr>
              <a:t> reciben</a:t>
            </a:r>
            <a:r>
              <a:rPr lang="en-CO" sz="2400" b="1" dirty="0">
                <a:solidFill>
                  <a:srgbClr val="002060"/>
                </a:solidFill>
              </a:rPr>
              <a:t> apoyo </a:t>
            </a:r>
            <a:r>
              <a:rPr lang="es-CO" sz="2400" b="1" dirty="0">
                <a:solidFill>
                  <a:srgbClr val="002060"/>
                </a:solidFill>
              </a:rPr>
              <a:t>por</a:t>
            </a:r>
            <a:r>
              <a:rPr lang="en-CO" sz="2400" b="1" dirty="0">
                <a:solidFill>
                  <a:srgbClr val="002060"/>
                </a:solidFill>
              </a:rPr>
              <a:t> Whats</a:t>
            </a:r>
            <a:r>
              <a:rPr lang="es-CO" sz="2400" b="1" dirty="0">
                <a:solidFill>
                  <a:srgbClr val="002060"/>
                </a:solidFill>
              </a:rPr>
              <a:t>A</a:t>
            </a:r>
            <a:r>
              <a:rPr lang="en-CO" sz="2400" b="1" dirty="0">
                <a:solidFill>
                  <a:srgbClr val="002060"/>
                </a:solidFill>
              </a:rPr>
              <a:t>pp o llamada.</a:t>
            </a:r>
          </a:p>
        </p:txBody>
      </p:sp>
      <p:sp>
        <p:nvSpPr>
          <p:cNvPr id="8" name="TextBox 7">
            <a:extLst>
              <a:ext uri="{FF2B5EF4-FFF2-40B4-BE49-F238E27FC236}">
                <a16:creationId xmlns:a16="http://schemas.microsoft.com/office/drawing/2014/main" id="{1C5A6364-3A2D-3A49-B5BF-A9818C924218}"/>
              </a:ext>
            </a:extLst>
          </p:cNvPr>
          <p:cNvSpPr txBox="1"/>
          <p:nvPr/>
        </p:nvSpPr>
        <p:spPr>
          <a:xfrm>
            <a:off x="6054965" y="4227831"/>
            <a:ext cx="2642468" cy="1938992"/>
          </a:xfrm>
          <a:prstGeom prst="rect">
            <a:avLst/>
          </a:prstGeom>
          <a:noFill/>
        </p:spPr>
        <p:txBody>
          <a:bodyPr wrap="square" rtlCol="0">
            <a:spAutoFit/>
          </a:bodyPr>
          <a:lstStyle/>
          <a:p>
            <a:r>
              <a:rPr lang="en-CO" sz="2400" b="1" dirty="0">
                <a:solidFill>
                  <a:srgbClr val="FFC000"/>
                </a:solidFill>
              </a:rPr>
              <a:t>La  docente trabaja en grupos pequeños con la misma guía.</a:t>
            </a:r>
          </a:p>
        </p:txBody>
      </p:sp>
      <p:sp>
        <p:nvSpPr>
          <p:cNvPr id="10" name="TextBox 9">
            <a:extLst>
              <a:ext uri="{FF2B5EF4-FFF2-40B4-BE49-F238E27FC236}">
                <a16:creationId xmlns:a16="http://schemas.microsoft.com/office/drawing/2014/main" id="{638A1EAD-87FF-DD4E-B3C3-EA9E9EA63BD5}"/>
              </a:ext>
            </a:extLst>
          </p:cNvPr>
          <p:cNvSpPr txBox="1"/>
          <p:nvPr/>
        </p:nvSpPr>
        <p:spPr>
          <a:xfrm>
            <a:off x="9068258" y="4550929"/>
            <a:ext cx="2972764" cy="1938992"/>
          </a:xfrm>
          <a:prstGeom prst="rect">
            <a:avLst/>
          </a:prstGeom>
          <a:noFill/>
        </p:spPr>
        <p:txBody>
          <a:bodyPr wrap="square" rtlCol="0">
            <a:spAutoFit/>
          </a:bodyPr>
          <a:lstStyle/>
          <a:p>
            <a:r>
              <a:rPr lang="en-CO" sz="2400" b="1" dirty="0">
                <a:solidFill>
                  <a:srgbClr val="002060"/>
                </a:solidFill>
              </a:rPr>
              <a:t>Los estudiantes  trabajan en grupos pequeños (breakout rooms) con la misma guía.</a:t>
            </a:r>
          </a:p>
        </p:txBody>
      </p:sp>
      <p:sp>
        <p:nvSpPr>
          <p:cNvPr id="11" name="TextBox 10">
            <a:extLst>
              <a:ext uri="{FF2B5EF4-FFF2-40B4-BE49-F238E27FC236}">
                <a16:creationId xmlns:a16="http://schemas.microsoft.com/office/drawing/2014/main" id="{79A7C2BA-29F6-D743-B57A-FF91D29D4E3B}"/>
              </a:ext>
            </a:extLst>
          </p:cNvPr>
          <p:cNvSpPr txBox="1"/>
          <p:nvPr/>
        </p:nvSpPr>
        <p:spPr>
          <a:xfrm>
            <a:off x="12495559" y="4311758"/>
            <a:ext cx="2403891" cy="2677656"/>
          </a:xfrm>
          <a:prstGeom prst="rect">
            <a:avLst/>
          </a:prstGeom>
          <a:noFill/>
        </p:spPr>
        <p:txBody>
          <a:bodyPr wrap="square" lIns="91440" tIns="45720" rIns="91440" bIns="45720" rtlCol="0" anchor="t">
            <a:spAutoFit/>
          </a:bodyPr>
          <a:lstStyle/>
          <a:p>
            <a:r>
              <a:rPr lang="en-CO" sz="2400" b="1" dirty="0">
                <a:solidFill>
                  <a:srgbClr val="FFC000"/>
                </a:solidFill>
              </a:rPr>
              <a:t>Los estudiantes trabajan con el PDF y ven la grabación de clase, si esta existe. </a:t>
            </a:r>
          </a:p>
        </p:txBody>
      </p:sp>
      <p:sp>
        <p:nvSpPr>
          <p:cNvPr id="16" name="TextBox 15">
            <a:extLst>
              <a:ext uri="{FF2B5EF4-FFF2-40B4-BE49-F238E27FC236}">
                <a16:creationId xmlns:a16="http://schemas.microsoft.com/office/drawing/2014/main" id="{54A7A596-295D-304F-ADBE-85BA6256EA30}"/>
              </a:ext>
            </a:extLst>
          </p:cNvPr>
          <p:cNvSpPr txBox="1"/>
          <p:nvPr/>
        </p:nvSpPr>
        <p:spPr>
          <a:xfrm>
            <a:off x="4178070" y="4997205"/>
            <a:ext cx="1506070" cy="523220"/>
          </a:xfrm>
          <a:prstGeom prst="rect">
            <a:avLst/>
          </a:prstGeom>
          <a:noFill/>
        </p:spPr>
        <p:txBody>
          <a:bodyPr wrap="square" rtlCol="0">
            <a:spAutoFit/>
          </a:bodyPr>
          <a:lstStyle/>
          <a:p>
            <a:r>
              <a:rPr lang="en-CO" sz="2800"/>
              <a:t>20 min</a:t>
            </a:r>
          </a:p>
        </p:txBody>
      </p:sp>
      <p:sp>
        <p:nvSpPr>
          <p:cNvPr id="17" name="TextBox 16">
            <a:extLst>
              <a:ext uri="{FF2B5EF4-FFF2-40B4-BE49-F238E27FC236}">
                <a16:creationId xmlns:a16="http://schemas.microsoft.com/office/drawing/2014/main" id="{8273A650-53DF-D743-B5A5-E50D552B55CC}"/>
              </a:ext>
            </a:extLst>
          </p:cNvPr>
          <p:cNvSpPr txBox="1"/>
          <p:nvPr/>
        </p:nvSpPr>
        <p:spPr>
          <a:xfrm>
            <a:off x="906485" y="4942700"/>
            <a:ext cx="1506070" cy="523220"/>
          </a:xfrm>
          <a:prstGeom prst="rect">
            <a:avLst/>
          </a:prstGeom>
          <a:noFill/>
        </p:spPr>
        <p:txBody>
          <a:bodyPr wrap="square" rtlCol="0">
            <a:spAutoFit/>
          </a:bodyPr>
          <a:lstStyle/>
          <a:p>
            <a:r>
              <a:rPr lang="en-CO" sz="2800" b="1" dirty="0">
                <a:solidFill>
                  <a:schemeClr val="tx1">
                    <a:lumMod val="75000"/>
                    <a:lumOff val="25000"/>
                  </a:schemeClr>
                </a:solidFill>
              </a:rPr>
              <a:t>Pair</a:t>
            </a:r>
          </a:p>
        </p:txBody>
      </p:sp>
    </p:spTree>
    <p:extLst>
      <p:ext uri="{BB962C8B-B14F-4D97-AF65-F5344CB8AC3E}">
        <p14:creationId xmlns:p14="http://schemas.microsoft.com/office/powerpoint/2010/main" val="1753060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1" nodeType="clickEffect">
                                  <p:stCondLst>
                                    <p:cond delay="0"/>
                                  </p:stCondLst>
                                  <p:childTnLst>
                                    <p:animEffect transition="out" filter="dissolve">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8"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4AC1E16-5171-7445-9874-DC89AD2EAFBA}"/>
              </a:ext>
            </a:extLst>
          </p:cNvPr>
          <p:cNvPicPr>
            <a:picLocks noChangeAspect="1"/>
          </p:cNvPicPr>
          <p:nvPr/>
        </p:nvPicPr>
        <p:blipFill>
          <a:blip r:embed="rId3"/>
          <a:stretch>
            <a:fillRect/>
          </a:stretch>
        </p:blipFill>
        <p:spPr>
          <a:xfrm>
            <a:off x="0" y="0"/>
            <a:ext cx="18288000" cy="10287000"/>
          </a:xfrm>
          <a:prstGeom prst="rect">
            <a:avLst/>
          </a:prstGeom>
        </p:spPr>
      </p:pic>
      <p:sp>
        <p:nvSpPr>
          <p:cNvPr id="4" name="CuadroTexto 3">
            <a:extLst>
              <a:ext uri="{FF2B5EF4-FFF2-40B4-BE49-F238E27FC236}">
                <a16:creationId xmlns:a16="http://schemas.microsoft.com/office/drawing/2014/main" id="{11645542-2100-CC4B-9EC9-456E74FA4134}"/>
              </a:ext>
            </a:extLst>
          </p:cNvPr>
          <p:cNvSpPr txBox="1"/>
          <p:nvPr/>
        </p:nvSpPr>
        <p:spPr>
          <a:xfrm>
            <a:off x="6913587" y="2358122"/>
            <a:ext cx="9692047" cy="5570756"/>
          </a:xfrm>
          <a:prstGeom prst="rect">
            <a:avLst/>
          </a:prstGeom>
          <a:noFill/>
        </p:spPr>
        <p:txBody>
          <a:bodyPr wrap="square" rtlCol="0">
            <a:spAutoFit/>
          </a:bodyPr>
          <a:lstStyle/>
          <a:p>
            <a:pPr algn="just"/>
            <a:r>
              <a:rPr lang="es-CO" sz="3200" dirty="0"/>
              <a:t>Jovana </a:t>
            </a:r>
            <a:r>
              <a:rPr lang="es-CO" sz="3200" dirty="0" err="1"/>
              <a:t>Zivkovic</a:t>
            </a:r>
            <a:r>
              <a:rPr lang="es-CO" sz="3200" dirty="0"/>
              <a:t> es docente de cátedra de la Universidad de Los Andes y consultora académica del British Council, con una maestría en Pedagogía en la Enseñanza de Idiomas. Sus principales intereses académicos se centran en la evaluación para el mejoramiento de programas educativos, diseño curricular y el inglés con fines específicos. Jovana ha liderado proyectos educativos del sector público en Colombia y ha diseñado materiales de desarrollo profesional continuo con docentes del mismo sector</a:t>
            </a:r>
            <a:r>
              <a:rPr lang="en-US" sz="3200" dirty="0"/>
              <a:t>.</a:t>
            </a:r>
            <a:r>
              <a:rPr lang="es-CO" sz="3600" dirty="0"/>
              <a:t> </a:t>
            </a:r>
          </a:p>
        </p:txBody>
      </p:sp>
      <p:pic>
        <p:nvPicPr>
          <p:cNvPr id="5" name="Picture 4" descr="A person sitting at a desk&#10;&#10;Description automatically generated with low confidence">
            <a:extLst>
              <a:ext uri="{FF2B5EF4-FFF2-40B4-BE49-F238E27FC236}">
                <a16:creationId xmlns:a16="http://schemas.microsoft.com/office/drawing/2014/main" id="{CAD0C4FA-223F-A148-B40C-9CBFBA356412}"/>
              </a:ext>
            </a:extLst>
          </p:cNvPr>
          <p:cNvPicPr>
            <a:picLocks noChangeAspect="1"/>
          </p:cNvPicPr>
          <p:nvPr/>
        </p:nvPicPr>
        <p:blipFill>
          <a:blip r:embed="rId4"/>
          <a:stretch>
            <a:fillRect/>
          </a:stretch>
        </p:blipFill>
        <p:spPr>
          <a:xfrm>
            <a:off x="1033781" y="3314825"/>
            <a:ext cx="5494610" cy="3657350"/>
          </a:xfrm>
          <a:prstGeom prst="rect">
            <a:avLst/>
          </a:prstGeom>
        </p:spPr>
      </p:pic>
    </p:spTree>
    <p:extLst>
      <p:ext uri="{BB962C8B-B14F-4D97-AF65-F5344CB8AC3E}">
        <p14:creationId xmlns:p14="http://schemas.microsoft.com/office/powerpoint/2010/main" val="3721508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Table&#10;&#10;Description automatically generated">
            <a:extLst>
              <a:ext uri="{FF2B5EF4-FFF2-40B4-BE49-F238E27FC236}">
                <a16:creationId xmlns:a16="http://schemas.microsoft.com/office/drawing/2014/main" id="{9CC9E987-1D7E-3941-9AF0-BD54E1BC16CF}"/>
              </a:ext>
            </a:extLst>
          </p:cNvPr>
          <p:cNvPicPr>
            <a:picLocks noChangeAspect="1"/>
          </p:cNvPicPr>
          <p:nvPr/>
        </p:nvPicPr>
        <p:blipFill>
          <a:blip r:embed="rId3"/>
          <a:stretch>
            <a:fillRect/>
          </a:stretch>
        </p:blipFill>
        <p:spPr>
          <a:xfrm>
            <a:off x="795007" y="1562525"/>
            <a:ext cx="17444240" cy="55797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TextBox 3">
            <a:extLst>
              <a:ext uri="{FF2B5EF4-FFF2-40B4-BE49-F238E27FC236}">
                <a16:creationId xmlns:a16="http://schemas.microsoft.com/office/drawing/2014/main" id="{CB69AC10-1D67-3048-A273-1B68D94E2D19}"/>
              </a:ext>
            </a:extLst>
          </p:cNvPr>
          <p:cNvSpPr txBox="1"/>
          <p:nvPr/>
        </p:nvSpPr>
        <p:spPr>
          <a:xfrm>
            <a:off x="5752839" y="1609124"/>
            <a:ext cx="10085293" cy="584775"/>
          </a:xfrm>
          <a:prstGeom prst="rect">
            <a:avLst/>
          </a:prstGeom>
          <a:noFill/>
        </p:spPr>
        <p:txBody>
          <a:bodyPr wrap="square" rtlCol="0">
            <a:spAutoFit/>
          </a:bodyPr>
          <a:lstStyle/>
          <a:p>
            <a:r>
              <a:rPr lang="en-CO" sz="3200" b="1" dirty="0">
                <a:solidFill>
                  <a:schemeClr val="bg2">
                    <a:lumMod val="60000"/>
                    <a:lumOff val="40000"/>
                  </a:schemeClr>
                </a:solidFill>
                <a:latin typeface="Calibri" panose="020F0502020204030204" pitchFamily="34" charset="0"/>
                <a:cs typeface="Calibri" panose="020F0502020204030204" pitchFamily="34" charset="0"/>
              </a:rPr>
              <a:t>Los estudiantes terminan la actividad Think-Pair-Share</a:t>
            </a:r>
            <a:r>
              <a:rPr lang="es-CO" sz="3200" b="1" dirty="0">
                <a:solidFill>
                  <a:schemeClr val="bg2">
                    <a:lumMod val="60000"/>
                    <a:lumOff val="40000"/>
                  </a:schemeClr>
                </a:solidFill>
                <a:latin typeface="Calibri" panose="020F0502020204030204" pitchFamily="34" charset="0"/>
                <a:cs typeface="Calibri" panose="020F0502020204030204" pitchFamily="34" charset="0"/>
              </a:rPr>
              <a:t>.</a:t>
            </a:r>
            <a:r>
              <a:rPr lang="en-CO" sz="3200" b="1" dirty="0">
                <a:solidFill>
                  <a:schemeClr val="bg2">
                    <a:lumMod val="60000"/>
                    <a:lumOff val="40000"/>
                  </a:schemeClr>
                </a:solidFill>
                <a:latin typeface="Calibri" panose="020F0502020204030204" pitchFamily="34" charset="0"/>
                <a:cs typeface="Calibri" panose="020F0502020204030204" pitchFamily="34" charset="0"/>
              </a:rPr>
              <a:t> </a:t>
            </a:r>
          </a:p>
        </p:txBody>
      </p:sp>
      <p:sp>
        <p:nvSpPr>
          <p:cNvPr id="5" name="TextBox 4">
            <a:extLst>
              <a:ext uri="{FF2B5EF4-FFF2-40B4-BE49-F238E27FC236}">
                <a16:creationId xmlns:a16="http://schemas.microsoft.com/office/drawing/2014/main" id="{BBFF2311-8472-094C-B0D5-F7209C38A4C5}"/>
              </a:ext>
            </a:extLst>
          </p:cNvPr>
          <p:cNvSpPr txBox="1"/>
          <p:nvPr/>
        </p:nvSpPr>
        <p:spPr>
          <a:xfrm>
            <a:off x="1919748" y="7456722"/>
            <a:ext cx="15813741" cy="1815882"/>
          </a:xfrm>
          <a:prstGeom prst="rect">
            <a:avLst/>
          </a:prstGeom>
          <a:noFill/>
        </p:spPr>
        <p:txBody>
          <a:bodyPr wrap="square" rtlCol="0">
            <a:spAutoFit/>
          </a:bodyPr>
          <a:lstStyle/>
          <a:p>
            <a:pPr algn="ctr"/>
            <a:r>
              <a:rPr lang="en-CO" sz="2800" b="1" dirty="0">
                <a:solidFill>
                  <a:srgbClr val="002060"/>
                </a:solidFill>
              </a:rPr>
              <a:t>Interacciones</a:t>
            </a:r>
            <a:endParaRPr lang="es-CO" sz="2800" b="1" dirty="0">
              <a:solidFill>
                <a:srgbClr val="002060"/>
              </a:solidFill>
            </a:endParaRPr>
          </a:p>
          <a:p>
            <a:r>
              <a:rPr lang="en-CO" sz="2800" b="1" dirty="0">
                <a:solidFill>
                  <a:srgbClr val="FFC000"/>
                </a:solidFill>
              </a:rPr>
              <a:t>¿Cómo podemos involucrar</a:t>
            </a:r>
            <a:r>
              <a:rPr lang="es-CO" sz="2800" b="1" dirty="0">
                <a:solidFill>
                  <a:srgbClr val="FFC000"/>
                </a:solidFill>
              </a:rPr>
              <a:t> a</a:t>
            </a:r>
            <a:r>
              <a:rPr lang="en-CO" sz="2800" b="1" dirty="0">
                <a:solidFill>
                  <a:srgbClr val="FFC000"/>
                </a:solidFill>
              </a:rPr>
              <a:t> todos los estudiantes en los 4 ambientes</a:t>
            </a:r>
            <a:r>
              <a:rPr lang="es-CO" sz="2800" b="1" dirty="0">
                <a:solidFill>
                  <a:srgbClr val="FFC000"/>
                </a:solidFill>
              </a:rPr>
              <a:t> de aprendizaje</a:t>
            </a:r>
            <a:r>
              <a:rPr lang="en-CO" sz="2800" b="1" dirty="0">
                <a:solidFill>
                  <a:srgbClr val="FFC000"/>
                </a:solidFill>
              </a:rPr>
              <a:t> y brindarles oportunidades de participación equitativas?</a:t>
            </a:r>
            <a:endParaRPr lang="es-CO" sz="2800" b="1" dirty="0">
              <a:solidFill>
                <a:srgbClr val="FFC000"/>
              </a:solidFill>
            </a:endParaRPr>
          </a:p>
          <a:p>
            <a:r>
              <a:rPr lang="en-CO" sz="2800" b="1" dirty="0">
                <a:solidFill>
                  <a:srgbClr val="FFC000"/>
                </a:solidFill>
              </a:rPr>
              <a:t>¿</a:t>
            </a:r>
            <a:r>
              <a:rPr lang="es-CO" sz="2800" b="1" dirty="0">
                <a:solidFill>
                  <a:srgbClr val="FFC000"/>
                </a:solidFill>
              </a:rPr>
              <a:t>Qué</a:t>
            </a:r>
            <a:r>
              <a:rPr lang="en-CO" sz="2800" b="1" dirty="0">
                <a:solidFill>
                  <a:srgbClr val="FFC000"/>
                </a:solidFill>
              </a:rPr>
              <a:t> dinámicas de clase y herramientas nos sirven para 4 ambientes?</a:t>
            </a:r>
          </a:p>
        </p:txBody>
      </p:sp>
      <p:sp>
        <p:nvSpPr>
          <p:cNvPr id="6" name="TextBox 5">
            <a:extLst>
              <a:ext uri="{FF2B5EF4-FFF2-40B4-BE49-F238E27FC236}">
                <a16:creationId xmlns:a16="http://schemas.microsoft.com/office/drawing/2014/main" id="{C8F31077-027E-3444-BB29-F86C9AB1E6A4}"/>
              </a:ext>
            </a:extLst>
          </p:cNvPr>
          <p:cNvSpPr txBox="1"/>
          <p:nvPr/>
        </p:nvSpPr>
        <p:spPr>
          <a:xfrm>
            <a:off x="6561682" y="3360816"/>
            <a:ext cx="2396053" cy="3539430"/>
          </a:xfrm>
          <a:prstGeom prst="rect">
            <a:avLst/>
          </a:prstGeom>
          <a:noFill/>
        </p:spPr>
        <p:txBody>
          <a:bodyPr wrap="square" rtlCol="0">
            <a:spAutoFit/>
          </a:bodyPr>
          <a:lstStyle/>
          <a:p>
            <a:r>
              <a:rPr lang="en-CO" sz="2800" b="1" dirty="0">
                <a:solidFill>
                  <a:srgbClr val="FFC000"/>
                </a:solidFill>
                <a:latin typeface="Calibri" panose="020F0502020204030204" pitchFamily="34" charset="0"/>
                <a:cs typeface="Calibri" panose="020F0502020204030204" pitchFamily="34" charset="0"/>
              </a:rPr>
              <a:t>Los estudiantes presentan un poster sobre las soluciones propuestas al problema ambiental.  </a:t>
            </a:r>
          </a:p>
        </p:txBody>
      </p:sp>
      <p:sp>
        <p:nvSpPr>
          <p:cNvPr id="7" name="TextBox 6">
            <a:extLst>
              <a:ext uri="{FF2B5EF4-FFF2-40B4-BE49-F238E27FC236}">
                <a16:creationId xmlns:a16="http://schemas.microsoft.com/office/drawing/2014/main" id="{6F8A6D15-DC96-AF45-80F7-C9DC40D9E9F5}"/>
              </a:ext>
            </a:extLst>
          </p:cNvPr>
          <p:cNvSpPr txBox="1"/>
          <p:nvPr/>
        </p:nvSpPr>
        <p:spPr>
          <a:xfrm>
            <a:off x="9405462" y="3171964"/>
            <a:ext cx="2958353" cy="3970318"/>
          </a:xfrm>
          <a:prstGeom prst="rect">
            <a:avLst/>
          </a:prstGeom>
          <a:noFill/>
        </p:spPr>
        <p:txBody>
          <a:bodyPr wrap="square" rtlCol="0">
            <a:spAutoFit/>
          </a:bodyPr>
          <a:lstStyle/>
          <a:p>
            <a:r>
              <a:rPr lang="en-CO" sz="2800" b="1" dirty="0">
                <a:solidFill>
                  <a:schemeClr val="bg2">
                    <a:lumMod val="75000"/>
                  </a:schemeClr>
                </a:solidFill>
                <a:latin typeface="Calibri" panose="020F0502020204030204" pitchFamily="34" charset="0"/>
                <a:cs typeface="Calibri" panose="020F0502020204030204" pitchFamily="34" charset="0"/>
              </a:rPr>
              <a:t>Los estudiantes publican en un </a:t>
            </a:r>
            <a:r>
              <a:rPr lang="es-CO" sz="2800" b="1" dirty="0">
                <a:solidFill>
                  <a:schemeClr val="bg2">
                    <a:lumMod val="75000"/>
                  </a:schemeClr>
                </a:solidFill>
                <a:latin typeface="Calibri" panose="020F0502020204030204" pitchFamily="34" charset="0"/>
                <a:cs typeface="Calibri" panose="020F0502020204030204" pitchFamily="34" charset="0"/>
              </a:rPr>
              <a:t>tablero colaborativo (</a:t>
            </a:r>
            <a:r>
              <a:rPr lang="es-CO" sz="2800" b="1" dirty="0" err="1">
                <a:solidFill>
                  <a:schemeClr val="bg2">
                    <a:lumMod val="75000"/>
                  </a:schemeClr>
                </a:solidFill>
                <a:latin typeface="Calibri" panose="020F0502020204030204" pitchFamily="34" charset="0"/>
                <a:cs typeface="Calibri" panose="020F0502020204030204" pitchFamily="34" charset="0"/>
              </a:rPr>
              <a:t>Jamboard</a:t>
            </a:r>
            <a:r>
              <a:rPr lang="es-CO" sz="2800" b="1" dirty="0">
                <a:solidFill>
                  <a:schemeClr val="bg2">
                    <a:lumMod val="75000"/>
                  </a:schemeClr>
                </a:solidFill>
                <a:latin typeface="Calibri" panose="020F0502020204030204" pitchFamily="34" charset="0"/>
                <a:cs typeface="Calibri" panose="020F0502020204030204" pitchFamily="34" charset="0"/>
              </a:rPr>
              <a:t>) y comentan las soluciones de sus compañeros de clase.</a:t>
            </a:r>
            <a:endParaRPr lang="en-CO" sz="2800" b="1" dirty="0">
              <a:solidFill>
                <a:schemeClr val="bg2">
                  <a:lumMod val="75000"/>
                </a:schemeClr>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BF2321E5-5726-3B46-BE2D-C4464033B98B}"/>
              </a:ext>
            </a:extLst>
          </p:cNvPr>
          <p:cNvSpPr txBox="1"/>
          <p:nvPr/>
        </p:nvSpPr>
        <p:spPr>
          <a:xfrm>
            <a:off x="12811542" y="4117117"/>
            <a:ext cx="2083927" cy="1569660"/>
          </a:xfrm>
          <a:prstGeom prst="rect">
            <a:avLst/>
          </a:prstGeom>
          <a:noFill/>
        </p:spPr>
        <p:txBody>
          <a:bodyPr wrap="square" rtlCol="0">
            <a:spAutoFit/>
          </a:bodyPr>
          <a:lstStyle/>
          <a:p>
            <a:r>
              <a:rPr lang="en-CO" sz="2400" b="1" dirty="0">
                <a:solidFill>
                  <a:srgbClr val="FFC000"/>
                </a:solidFill>
              </a:rPr>
              <a:t>Los estudiantes </a:t>
            </a:r>
            <a:r>
              <a:rPr lang="es-ES" sz="2400" b="1" dirty="0">
                <a:solidFill>
                  <a:srgbClr val="FFC000"/>
                </a:solidFill>
              </a:rPr>
              <a:t>participan en un foro.</a:t>
            </a:r>
            <a:endParaRPr lang="en-CO" sz="2400" b="1" dirty="0">
              <a:solidFill>
                <a:srgbClr val="FFC000"/>
              </a:solidFill>
            </a:endParaRPr>
          </a:p>
        </p:txBody>
      </p:sp>
      <p:sp>
        <p:nvSpPr>
          <p:cNvPr id="9" name="TextBox 8">
            <a:extLst>
              <a:ext uri="{FF2B5EF4-FFF2-40B4-BE49-F238E27FC236}">
                <a16:creationId xmlns:a16="http://schemas.microsoft.com/office/drawing/2014/main" id="{001DC40A-6794-8A47-8F00-4C374B9EAB3F}"/>
              </a:ext>
            </a:extLst>
          </p:cNvPr>
          <p:cNvSpPr txBox="1"/>
          <p:nvPr/>
        </p:nvSpPr>
        <p:spPr>
          <a:xfrm>
            <a:off x="15451774" y="3614831"/>
            <a:ext cx="2231167" cy="2677656"/>
          </a:xfrm>
          <a:prstGeom prst="rect">
            <a:avLst/>
          </a:prstGeom>
          <a:noFill/>
        </p:spPr>
        <p:txBody>
          <a:bodyPr wrap="square" lIns="91440" tIns="45720" rIns="91440" bIns="45720" rtlCol="0" anchor="t">
            <a:spAutoFit/>
          </a:bodyPr>
          <a:lstStyle/>
          <a:p>
            <a:r>
              <a:rPr lang="en-CO" sz="2800" b="1" dirty="0">
                <a:solidFill>
                  <a:srgbClr val="002060"/>
                </a:solidFill>
                <a:latin typeface="Calibri"/>
                <a:cs typeface="Calibri"/>
              </a:rPr>
              <a:t>Los estudiantes </a:t>
            </a:r>
            <a:r>
              <a:rPr lang="es-CO" sz="2800" b="1" dirty="0">
                <a:solidFill>
                  <a:srgbClr val="002060"/>
                </a:solidFill>
                <a:latin typeface="Calibri"/>
                <a:cs typeface="Calibri"/>
              </a:rPr>
              <a:t>publican en portafolio de clase físico.  </a:t>
            </a:r>
          </a:p>
          <a:p>
            <a:endParaRPr lang="en-CO" sz="2800" b="1" dirty="0">
              <a:solidFill>
                <a:srgbClr val="002060"/>
              </a:solidFill>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CD2D71D9-3915-A048-BE6D-96F011F79604}"/>
              </a:ext>
            </a:extLst>
          </p:cNvPr>
          <p:cNvSpPr txBox="1"/>
          <p:nvPr/>
        </p:nvSpPr>
        <p:spPr>
          <a:xfrm>
            <a:off x="1468435" y="4640337"/>
            <a:ext cx="2097741" cy="523220"/>
          </a:xfrm>
          <a:prstGeom prst="rect">
            <a:avLst/>
          </a:prstGeom>
          <a:noFill/>
        </p:spPr>
        <p:txBody>
          <a:bodyPr wrap="square" rtlCol="0">
            <a:spAutoFit/>
          </a:bodyPr>
          <a:lstStyle/>
          <a:p>
            <a:r>
              <a:rPr lang="en-CO" sz="2800" b="1">
                <a:solidFill>
                  <a:schemeClr val="tx1">
                    <a:lumMod val="65000"/>
                    <a:lumOff val="35000"/>
                  </a:schemeClr>
                </a:solidFill>
              </a:rPr>
              <a:t>Share</a:t>
            </a:r>
          </a:p>
        </p:txBody>
      </p:sp>
      <p:sp>
        <p:nvSpPr>
          <p:cNvPr id="11" name="TextBox 10">
            <a:extLst>
              <a:ext uri="{FF2B5EF4-FFF2-40B4-BE49-F238E27FC236}">
                <a16:creationId xmlns:a16="http://schemas.microsoft.com/office/drawing/2014/main" id="{E783F233-FAB8-0340-876D-5CFFB76356BB}"/>
              </a:ext>
            </a:extLst>
          </p:cNvPr>
          <p:cNvSpPr txBox="1"/>
          <p:nvPr/>
        </p:nvSpPr>
        <p:spPr>
          <a:xfrm>
            <a:off x="4541172" y="4640337"/>
            <a:ext cx="1506070" cy="523220"/>
          </a:xfrm>
          <a:prstGeom prst="rect">
            <a:avLst/>
          </a:prstGeom>
          <a:noFill/>
        </p:spPr>
        <p:txBody>
          <a:bodyPr wrap="square" rtlCol="0">
            <a:spAutoFit/>
          </a:bodyPr>
          <a:lstStyle/>
          <a:p>
            <a:r>
              <a:rPr lang="en-CO" sz="2800" dirty="0"/>
              <a:t>15 min</a:t>
            </a:r>
          </a:p>
        </p:txBody>
      </p:sp>
    </p:spTree>
    <p:extLst>
      <p:ext uri="{BB962C8B-B14F-4D97-AF65-F5344CB8AC3E}">
        <p14:creationId xmlns:p14="http://schemas.microsoft.com/office/powerpoint/2010/main" val="3311525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0-#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500" fill="hold"/>
                                        <p:tgtEl>
                                          <p:spTgt spid="9"/>
                                        </p:tgtEl>
                                        <p:attrNameLst>
                                          <p:attrName>ppt_x</p:attrName>
                                        </p:attrNameLst>
                                      </p:cBhvr>
                                      <p:tavLst>
                                        <p:tav tm="0">
                                          <p:val>
                                            <p:strVal val="0-#ppt_w/2"/>
                                          </p:val>
                                        </p:tav>
                                        <p:tav tm="100000">
                                          <p:val>
                                            <p:strVal val="#ppt_x"/>
                                          </p:val>
                                        </p:tav>
                                      </p:tavLst>
                                    </p:anim>
                                    <p:anim calcmode="lin" valueType="num">
                                      <p:cBhvr additive="base">
                                        <p:cTn id="3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sitting at a desk&#10;&#10;Description automatically generated with low confidence">
            <a:extLst>
              <a:ext uri="{FF2B5EF4-FFF2-40B4-BE49-F238E27FC236}">
                <a16:creationId xmlns:a16="http://schemas.microsoft.com/office/drawing/2014/main" id="{D6CC889A-BBF6-7F4A-9D0A-CBEAA2B03880}"/>
              </a:ext>
            </a:extLst>
          </p:cNvPr>
          <p:cNvPicPr>
            <a:picLocks noChangeAspect="1"/>
          </p:cNvPicPr>
          <p:nvPr/>
        </p:nvPicPr>
        <p:blipFill rotWithShape="1">
          <a:blip r:embed="rId3"/>
          <a:srcRect l="15428"/>
          <a:stretch/>
        </p:blipFill>
        <p:spPr>
          <a:xfrm>
            <a:off x="7807235" y="2360962"/>
            <a:ext cx="3330688" cy="262552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9" name="TextBox 8">
            <a:extLst>
              <a:ext uri="{FF2B5EF4-FFF2-40B4-BE49-F238E27FC236}">
                <a16:creationId xmlns:a16="http://schemas.microsoft.com/office/drawing/2014/main" id="{F11D56D9-E08A-474B-A59C-96DBCCFAB1D9}"/>
              </a:ext>
            </a:extLst>
          </p:cNvPr>
          <p:cNvSpPr txBox="1"/>
          <p:nvPr/>
        </p:nvSpPr>
        <p:spPr>
          <a:xfrm>
            <a:off x="8161335" y="5069542"/>
            <a:ext cx="3596307" cy="230832"/>
          </a:xfrm>
          <a:prstGeom prst="rect">
            <a:avLst/>
          </a:prstGeom>
          <a:noFill/>
        </p:spPr>
        <p:txBody>
          <a:bodyPr wrap="square" rtlCol="0">
            <a:spAutoFit/>
          </a:bodyPr>
          <a:lstStyle/>
          <a:p>
            <a:r>
              <a:rPr lang="en-US" sz="900" dirty="0"/>
              <a:t>Photo by </a:t>
            </a:r>
            <a:r>
              <a:rPr lang="en-US" sz="900" b="1" dirty="0">
                <a:hlinkClick r:id="rId4"/>
              </a:rPr>
              <a:t>Katerina Holmes</a:t>
            </a:r>
            <a:r>
              <a:rPr lang="en-US" sz="900" dirty="0"/>
              <a:t> from </a:t>
            </a:r>
            <a:r>
              <a:rPr lang="en-US" sz="900" b="1" dirty="0">
                <a:hlinkClick r:id="rId5"/>
              </a:rPr>
              <a:t>Pexels</a:t>
            </a:r>
            <a:endParaRPr lang="en-US" sz="900" dirty="0"/>
          </a:p>
        </p:txBody>
      </p:sp>
      <p:pic>
        <p:nvPicPr>
          <p:cNvPr id="13" name="Graphic 12" descr="Shoe footprints with solid fill">
            <a:extLst>
              <a:ext uri="{FF2B5EF4-FFF2-40B4-BE49-F238E27FC236}">
                <a16:creationId xmlns:a16="http://schemas.microsoft.com/office/drawing/2014/main" id="{BC061B73-87EE-224F-B580-4CD4FA44364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6777245">
            <a:off x="3845925" y="2502119"/>
            <a:ext cx="908310" cy="908310"/>
          </a:xfrm>
          <a:prstGeom prst="rect">
            <a:avLst/>
          </a:prstGeom>
        </p:spPr>
      </p:pic>
      <p:pic>
        <p:nvPicPr>
          <p:cNvPr id="14" name="Graphic 13" descr="Shoe footprints with solid fill">
            <a:extLst>
              <a:ext uri="{FF2B5EF4-FFF2-40B4-BE49-F238E27FC236}">
                <a16:creationId xmlns:a16="http://schemas.microsoft.com/office/drawing/2014/main" id="{C8EA2B01-07BE-8147-9DA0-8EFC9395726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6250199">
            <a:off x="4647334" y="2771789"/>
            <a:ext cx="908310" cy="908310"/>
          </a:xfrm>
          <a:prstGeom prst="rect">
            <a:avLst/>
          </a:prstGeom>
        </p:spPr>
      </p:pic>
      <p:pic>
        <p:nvPicPr>
          <p:cNvPr id="15" name="Graphic 14" descr="Shoe footprints with solid fill">
            <a:extLst>
              <a:ext uri="{FF2B5EF4-FFF2-40B4-BE49-F238E27FC236}">
                <a16:creationId xmlns:a16="http://schemas.microsoft.com/office/drawing/2014/main" id="{F7023AEB-5D57-FE4F-9F62-2CDB3DD7ADA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6183841">
            <a:off x="5537977" y="2964010"/>
            <a:ext cx="908310" cy="908310"/>
          </a:xfrm>
          <a:prstGeom prst="rect">
            <a:avLst/>
          </a:prstGeom>
        </p:spPr>
      </p:pic>
      <p:pic>
        <p:nvPicPr>
          <p:cNvPr id="16" name="Graphic 15" descr="Shoe footprints with solid fill">
            <a:extLst>
              <a:ext uri="{FF2B5EF4-FFF2-40B4-BE49-F238E27FC236}">
                <a16:creationId xmlns:a16="http://schemas.microsoft.com/office/drawing/2014/main" id="{CFBE6869-F5FA-1842-8313-4C93D64231E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5730452">
            <a:off x="6489928" y="3174446"/>
            <a:ext cx="908310" cy="908310"/>
          </a:xfrm>
          <a:prstGeom prst="rect">
            <a:avLst/>
          </a:prstGeom>
        </p:spPr>
      </p:pic>
      <p:pic>
        <p:nvPicPr>
          <p:cNvPr id="17" name="Graphic 16" descr="Shoe footprints with solid fill">
            <a:extLst>
              <a:ext uri="{FF2B5EF4-FFF2-40B4-BE49-F238E27FC236}">
                <a16:creationId xmlns:a16="http://schemas.microsoft.com/office/drawing/2014/main" id="{D35D46C0-1F19-8A4C-BE33-41734346D0F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4562544">
            <a:off x="3760455" y="6551114"/>
            <a:ext cx="908310" cy="908310"/>
          </a:xfrm>
          <a:prstGeom prst="rect">
            <a:avLst/>
          </a:prstGeom>
        </p:spPr>
      </p:pic>
      <p:pic>
        <p:nvPicPr>
          <p:cNvPr id="18" name="Graphic 17" descr="Shoe footprints with solid fill">
            <a:extLst>
              <a:ext uri="{FF2B5EF4-FFF2-40B4-BE49-F238E27FC236}">
                <a16:creationId xmlns:a16="http://schemas.microsoft.com/office/drawing/2014/main" id="{4C01FCEF-07F8-284E-A0DC-C022AAC2922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4198043">
            <a:off x="4683576" y="6088443"/>
            <a:ext cx="908310" cy="908310"/>
          </a:xfrm>
          <a:prstGeom prst="rect">
            <a:avLst/>
          </a:prstGeom>
        </p:spPr>
      </p:pic>
      <p:pic>
        <p:nvPicPr>
          <p:cNvPr id="19" name="Graphic 18" descr="Shoe footprints with solid fill">
            <a:extLst>
              <a:ext uri="{FF2B5EF4-FFF2-40B4-BE49-F238E27FC236}">
                <a16:creationId xmlns:a16="http://schemas.microsoft.com/office/drawing/2014/main" id="{3D84D32B-6340-E74F-BFF3-CAA11A6525F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4197477">
            <a:off x="5769068" y="5530899"/>
            <a:ext cx="908310" cy="908310"/>
          </a:xfrm>
          <a:prstGeom prst="rect">
            <a:avLst/>
          </a:prstGeom>
        </p:spPr>
      </p:pic>
      <p:pic>
        <p:nvPicPr>
          <p:cNvPr id="20" name="Graphic 19" descr="Shoe footprints with solid fill">
            <a:extLst>
              <a:ext uri="{FF2B5EF4-FFF2-40B4-BE49-F238E27FC236}">
                <a16:creationId xmlns:a16="http://schemas.microsoft.com/office/drawing/2014/main" id="{A6A9855B-ABAB-3B45-A0DC-EE9DD38647D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7074444">
            <a:off x="13773047" y="6362225"/>
            <a:ext cx="908310" cy="855364"/>
          </a:xfrm>
          <a:prstGeom prst="rect">
            <a:avLst/>
          </a:prstGeom>
        </p:spPr>
      </p:pic>
      <p:pic>
        <p:nvPicPr>
          <p:cNvPr id="21" name="Graphic 20" descr="Shoe footprints with solid fill">
            <a:extLst>
              <a:ext uri="{FF2B5EF4-FFF2-40B4-BE49-F238E27FC236}">
                <a16:creationId xmlns:a16="http://schemas.microsoft.com/office/drawing/2014/main" id="{CF779629-9451-7A47-9AB5-2FB795C7E79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7754904">
            <a:off x="12988755" y="5949972"/>
            <a:ext cx="908310" cy="855364"/>
          </a:xfrm>
          <a:prstGeom prst="rect">
            <a:avLst/>
          </a:prstGeom>
        </p:spPr>
      </p:pic>
      <p:pic>
        <p:nvPicPr>
          <p:cNvPr id="22" name="Graphic 21" descr="Shoe footprints with solid fill">
            <a:extLst>
              <a:ext uri="{FF2B5EF4-FFF2-40B4-BE49-F238E27FC236}">
                <a16:creationId xmlns:a16="http://schemas.microsoft.com/office/drawing/2014/main" id="{ED61FA00-E441-974F-A4DB-A18EEBA1E3B6}"/>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8396006">
            <a:off x="12258774" y="5428537"/>
            <a:ext cx="908310" cy="855364"/>
          </a:xfrm>
          <a:prstGeom prst="rect">
            <a:avLst/>
          </a:prstGeom>
        </p:spPr>
      </p:pic>
      <p:pic>
        <p:nvPicPr>
          <p:cNvPr id="23" name="Graphic 22" descr="Shoe footprints with solid fill">
            <a:extLst>
              <a:ext uri="{FF2B5EF4-FFF2-40B4-BE49-F238E27FC236}">
                <a16:creationId xmlns:a16="http://schemas.microsoft.com/office/drawing/2014/main" id="{2FAA2600-2A07-D840-A2ED-80FA00DD7C8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8520475">
            <a:off x="11397618" y="4804974"/>
            <a:ext cx="908310" cy="855364"/>
          </a:xfrm>
          <a:prstGeom prst="rect">
            <a:avLst/>
          </a:prstGeom>
        </p:spPr>
      </p:pic>
      <p:sp>
        <p:nvSpPr>
          <p:cNvPr id="24" name="TextBox 23">
            <a:extLst>
              <a:ext uri="{FF2B5EF4-FFF2-40B4-BE49-F238E27FC236}">
                <a16:creationId xmlns:a16="http://schemas.microsoft.com/office/drawing/2014/main" id="{9574F2CE-C1A6-734A-A60A-459F09BB9F55}"/>
              </a:ext>
            </a:extLst>
          </p:cNvPr>
          <p:cNvSpPr txBox="1"/>
          <p:nvPr/>
        </p:nvSpPr>
        <p:spPr>
          <a:xfrm rot="2275866">
            <a:off x="12336743" y="4871845"/>
            <a:ext cx="2646394" cy="1061829"/>
          </a:xfrm>
          <a:prstGeom prst="rect">
            <a:avLst/>
          </a:prstGeom>
          <a:noFill/>
        </p:spPr>
        <p:txBody>
          <a:bodyPr wrap="square" rtlCol="0">
            <a:spAutoFit/>
          </a:bodyPr>
          <a:lstStyle/>
          <a:p>
            <a:r>
              <a:rPr lang="en-CO" sz="2100" b="1">
                <a:solidFill>
                  <a:srgbClr val="7030A0"/>
                </a:solidFill>
              </a:rPr>
              <a:t>Guía</a:t>
            </a:r>
            <a:r>
              <a:rPr lang="en-CO" sz="2100"/>
              <a:t> </a:t>
            </a:r>
            <a:r>
              <a:rPr lang="en-CO" sz="2100" b="1">
                <a:solidFill>
                  <a:schemeClr val="accent4">
                    <a:lumMod val="60000"/>
                    <a:lumOff val="40000"/>
                  </a:schemeClr>
                </a:solidFill>
              </a:rPr>
              <a:t>didáctica</a:t>
            </a:r>
            <a:r>
              <a:rPr lang="en-CO" sz="2100" b="1">
                <a:solidFill>
                  <a:schemeClr val="accent4">
                    <a:lumMod val="75000"/>
                  </a:schemeClr>
                </a:solidFill>
              </a:rPr>
              <a:t>/apoyo</a:t>
            </a:r>
            <a:r>
              <a:rPr lang="en-CO" sz="2100"/>
              <a:t> </a:t>
            </a:r>
            <a:r>
              <a:rPr lang="en-CO" sz="2100" b="1">
                <a:solidFill>
                  <a:schemeClr val="accent4">
                    <a:lumMod val="75000"/>
                  </a:schemeClr>
                </a:solidFill>
              </a:rPr>
              <a:t>sin</a:t>
            </a:r>
            <a:r>
              <a:rPr lang="en-CO" sz="2100"/>
              <a:t> </a:t>
            </a:r>
            <a:r>
              <a:rPr lang="en-CO" sz="2100" b="1">
                <a:solidFill>
                  <a:schemeClr val="accent4">
                    <a:lumMod val="50000"/>
                  </a:schemeClr>
                </a:solidFill>
              </a:rPr>
              <a:t>conectividad</a:t>
            </a:r>
          </a:p>
        </p:txBody>
      </p:sp>
      <p:sp>
        <p:nvSpPr>
          <p:cNvPr id="25" name="TextBox 24">
            <a:extLst>
              <a:ext uri="{FF2B5EF4-FFF2-40B4-BE49-F238E27FC236}">
                <a16:creationId xmlns:a16="http://schemas.microsoft.com/office/drawing/2014/main" id="{1BBBA77A-FA8A-7E42-9C99-40FECC248AE7}"/>
              </a:ext>
            </a:extLst>
          </p:cNvPr>
          <p:cNvSpPr txBox="1"/>
          <p:nvPr/>
        </p:nvSpPr>
        <p:spPr>
          <a:xfrm rot="20201907">
            <a:off x="3890534" y="4947186"/>
            <a:ext cx="3084831" cy="1061829"/>
          </a:xfrm>
          <a:prstGeom prst="rect">
            <a:avLst/>
          </a:prstGeom>
          <a:noFill/>
        </p:spPr>
        <p:txBody>
          <a:bodyPr wrap="square" rtlCol="0">
            <a:spAutoFit/>
          </a:bodyPr>
          <a:lstStyle/>
          <a:p>
            <a:r>
              <a:rPr lang="es-CO" sz="2100" b="1" dirty="0">
                <a:solidFill>
                  <a:srgbClr val="FFC000"/>
                </a:solidFill>
              </a:rPr>
              <a:t>Videos tutoriales y </a:t>
            </a:r>
            <a:r>
              <a:rPr lang="en-CO" sz="2100" b="1" dirty="0">
                <a:solidFill>
                  <a:srgbClr val="929000"/>
                </a:solidFill>
              </a:rPr>
              <a:t>grabaci</a:t>
            </a:r>
            <a:r>
              <a:rPr lang="es-CO" sz="2100" b="1" dirty="0" err="1">
                <a:solidFill>
                  <a:srgbClr val="929000"/>
                </a:solidFill>
              </a:rPr>
              <a:t>ones</a:t>
            </a:r>
            <a:endParaRPr lang="en-CO" sz="2100" b="1" dirty="0">
              <a:solidFill>
                <a:srgbClr val="929000"/>
              </a:solidFill>
            </a:endParaRPr>
          </a:p>
          <a:p>
            <a:r>
              <a:rPr lang="en-CO" sz="2100" b="1" dirty="0">
                <a:solidFill>
                  <a:srgbClr val="FFC000"/>
                </a:solidFill>
              </a:rPr>
              <a:t>For</a:t>
            </a:r>
            <a:r>
              <a:rPr lang="es-CO" sz="2100" b="1" dirty="0">
                <a:solidFill>
                  <a:srgbClr val="FFC000"/>
                </a:solidFill>
              </a:rPr>
              <a:t>os</a:t>
            </a:r>
            <a:r>
              <a:rPr lang="en-CO" sz="2100" dirty="0"/>
              <a:t> </a:t>
            </a:r>
            <a:r>
              <a:rPr lang="en-CO" sz="2100" b="1" dirty="0">
                <a:solidFill>
                  <a:srgbClr val="929000"/>
                </a:solidFill>
              </a:rPr>
              <a:t>asincrónicos</a:t>
            </a:r>
          </a:p>
        </p:txBody>
      </p:sp>
      <p:sp>
        <p:nvSpPr>
          <p:cNvPr id="26" name="TextBox 25">
            <a:extLst>
              <a:ext uri="{FF2B5EF4-FFF2-40B4-BE49-F238E27FC236}">
                <a16:creationId xmlns:a16="http://schemas.microsoft.com/office/drawing/2014/main" id="{869EC630-9154-7F4A-95AA-6FAA07D07370}"/>
              </a:ext>
            </a:extLst>
          </p:cNvPr>
          <p:cNvSpPr txBox="1"/>
          <p:nvPr/>
        </p:nvSpPr>
        <p:spPr>
          <a:xfrm rot="1041463">
            <a:off x="4583359" y="2263386"/>
            <a:ext cx="3355143" cy="738664"/>
          </a:xfrm>
          <a:prstGeom prst="rect">
            <a:avLst/>
          </a:prstGeom>
          <a:noFill/>
        </p:spPr>
        <p:txBody>
          <a:bodyPr wrap="square" rtlCol="0">
            <a:spAutoFit/>
          </a:bodyPr>
          <a:lstStyle/>
          <a:p>
            <a:r>
              <a:rPr lang="en-CO" sz="2100" b="1" dirty="0">
                <a:solidFill>
                  <a:schemeClr val="bg2">
                    <a:lumMod val="60000"/>
                    <a:lumOff val="40000"/>
                  </a:schemeClr>
                </a:solidFill>
              </a:rPr>
              <a:t>Presencialidad</a:t>
            </a:r>
          </a:p>
          <a:p>
            <a:r>
              <a:rPr lang="en-CO" sz="2100" b="1" dirty="0">
                <a:solidFill>
                  <a:srgbClr val="002060"/>
                </a:solidFill>
              </a:rPr>
              <a:t>Grupos</a:t>
            </a:r>
            <a:r>
              <a:rPr lang="en-CO" sz="2100" dirty="0"/>
              <a:t> </a:t>
            </a:r>
            <a:r>
              <a:rPr lang="en-CO" sz="2100" b="1" dirty="0">
                <a:solidFill>
                  <a:schemeClr val="bg2">
                    <a:lumMod val="60000"/>
                    <a:lumOff val="40000"/>
                  </a:schemeClr>
                </a:solidFill>
              </a:rPr>
              <a:t>de</a:t>
            </a:r>
            <a:r>
              <a:rPr lang="en-CO" sz="2100" dirty="0"/>
              <a:t> </a:t>
            </a:r>
            <a:r>
              <a:rPr lang="en-CO" sz="2100" b="1" dirty="0">
                <a:solidFill>
                  <a:schemeClr val="bg2">
                    <a:lumMod val="75000"/>
                  </a:schemeClr>
                </a:solidFill>
              </a:rPr>
              <a:t>trabajo</a:t>
            </a:r>
          </a:p>
        </p:txBody>
      </p:sp>
      <p:pic>
        <p:nvPicPr>
          <p:cNvPr id="38" name="Graphic 37" descr="Shoe footprints with solid fill">
            <a:extLst>
              <a:ext uri="{FF2B5EF4-FFF2-40B4-BE49-F238E27FC236}">
                <a16:creationId xmlns:a16="http://schemas.microsoft.com/office/drawing/2014/main" id="{884271A9-E341-DF44-9582-3376EEC6B3D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15538471">
            <a:off x="13309460" y="2699293"/>
            <a:ext cx="908310" cy="908310"/>
          </a:xfrm>
          <a:prstGeom prst="rect">
            <a:avLst/>
          </a:prstGeom>
        </p:spPr>
      </p:pic>
      <p:pic>
        <p:nvPicPr>
          <p:cNvPr id="39" name="Graphic 38" descr="Shoe footprints with solid fill">
            <a:extLst>
              <a:ext uri="{FF2B5EF4-FFF2-40B4-BE49-F238E27FC236}">
                <a16:creationId xmlns:a16="http://schemas.microsoft.com/office/drawing/2014/main" id="{F403A569-D0A7-B140-8B82-B8474530D42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15873189">
            <a:off x="12492862" y="3047494"/>
            <a:ext cx="908310" cy="908310"/>
          </a:xfrm>
          <a:prstGeom prst="rect">
            <a:avLst/>
          </a:prstGeom>
        </p:spPr>
      </p:pic>
      <p:pic>
        <p:nvPicPr>
          <p:cNvPr id="40" name="Graphic 39" descr="Shoe footprints with solid fill">
            <a:extLst>
              <a:ext uri="{FF2B5EF4-FFF2-40B4-BE49-F238E27FC236}">
                <a16:creationId xmlns:a16="http://schemas.microsoft.com/office/drawing/2014/main" id="{CA3F9141-3C65-7D4D-A1A2-DF19798C62B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15567467">
            <a:off x="11552986" y="3313499"/>
            <a:ext cx="908310" cy="908310"/>
          </a:xfrm>
          <a:prstGeom prst="rect">
            <a:avLst/>
          </a:prstGeom>
        </p:spPr>
      </p:pic>
      <p:pic>
        <p:nvPicPr>
          <p:cNvPr id="41" name="Graphic 40" descr="Shoe footprints with solid fill">
            <a:extLst>
              <a:ext uri="{FF2B5EF4-FFF2-40B4-BE49-F238E27FC236}">
                <a16:creationId xmlns:a16="http://schemas.microsoft.com/office/drawing/2014/main" id="{9674A1B6-F464-8C4A-A04C-A1270CC65DC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4475246">
            <a:off x="6703595" y="5130794"/>
            <a:ext cx="908310" cy="908310"/>
          </a:xfrm>
          <a:prstGeom prst="rect">
            <a:avLst/>
          </a:prstGeom>
        </p:spPr>
      </p:pic>
      <p:pic>
        <p:nvPicPr>
          <p:cNvPr id="42" name="Graphic 41" descr="Shoe footprints with solid fill">
            <a:extLst>
              <a:ext uri="{FF2B5EF4-FFF2-40B4-BE49-F238E27FC236}">
                <a16:creationId xmlns:a16="http://schemas.microsoft.com/office/drawing/2014/main" id="{7133D773-973A-C94A-B159-864F16775E1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rot="10563380">
            <a:off x="9305238" y="5175235"/>
            <a:ext cx="908310" cy="908310"/>
          </a:xfrm>
          <a:prstGeom prst="rect">
            <a:avLst/>
          </a:prstGeom>
        </p:spPr>
      </p:pic>
      <p:pic>
        <p:nvPicPr>
          <p:cNvPr id="43" name="Graphic 42" descr="Shoe footprints with solid fill">
            <a:extLst>
              <a:ext uri="{FF2B5EF4-FFF2-40B4-BE49-F238E27FC236}">
                <a16:creationId xmlns:a16="http://schemas.microsoft.com/office/drawing/2014/main" id="{6AF0273F-748D-514B-B187-C76D0E71050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rot="10800000">
            <a:off x="9275079" y="5978747"/>
            <a:ext cx="908310" cy="908310"/>
          </a:xfrm>
          <a:prstGeom prst="rect">
            <a:avLst/>
          </a:prstGeom>
        </p:spPr>
      </p:pic>
      <p:pic>
        <p:nvPicPr>
          <p:cNvPr id="54" name="Graphic 53" descr="Shoe footprints with solid fill">
            <a:extLst>
              <a:ext uri="{FF2B5EF4-FFF2-40B4-BE49-F238E27FC236}">
                <a16:creationId xmlns:a16="http://schemas.microsoft.com/office/drawing/2014/main" id="{138397EF-0820-8B4E-B257-8E20F16A339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rot="10800000">
            <a:off x="9224128" y="6887396"/>
            <a:ext cx="908310" cy="908310"/>
          </a:xfrm>
          <a:prstGeom prst="rect">
            <a:avLst/>
          </a:prstGeom>
        </p:spPr>
      </p:pic>
      <p:grpSp>
        <p:nvGrpSpPr>
          <p:cNvPr id="63" name="Group 62">
            <a:extLst>
              <a:ext uri="{FF2B5EF4-FFF2-40B4-BE49-F238E27FC236}">
                <a16:creationId xmlns:a16="http://schemas.microsoft.com/office/drawing/2014/main" id="{5B0DBF93-EE7A-5346-BC0D-2211FF7195F4}"/>
              </a:ext>
            </a:extLst>
          </p:cNvPr>
          <p:cNvGrpSpPr/>
          <p:nvPr/>
        </p:nvGrpSpPr>
        <p:grpSpPr>
          <a:xfrm>
            <a:off x="5948812" y="7654282"/>
            <a:ext cx="2098091" cy="1705988"/>
            <a:chOff x="1319919" y="852737"/>
            <a:chExt cx="798842" cy="873324"/>
          </a:xfrm>
        </p:grpSpPr>
        <p:sp>
          <p:nvSpPr>
            <p:cNvPr id="64" name="Google Shape;1767;p46">
              <a:extLst>
                <a:ext uri="{FF2B5EF4-FFF2-40B4-BE49-F238E27FC236}">
                  <a16:creationId xmlns:a16="http://schemas.microsoft.com/office/drawing/2014/main" id="{9F5FD245-22B7-D541-9F15-6EC56F65EBAA}"/>
                </a:ext>
              </a:extLst>
            </p:cNvPr>
            <p:cNvSpPr/>
            <p:nvPr/>
          </p:nvSpPr>
          <p:spPr>
            <a:xfrm>
              <a:off x="1319919" y="905706"/>
              <a:ext cx="699640" cy="802901"/>
            </a:xfrm>
            <a:custGeom>
              <a:avLst/>
              <a:gdLst/>
              <a:ahLst/>
              <a:cxnLst/>
              <a:rect l="l" t="t" r="r" b="b"/>
              <a:pathLst>
                <a:path w="127497" h="24900" extrusionOk="0">
                  <a:moveTo>
                    <a:pt x="64273" y="1"/>
                  </a:moveTo>
                  <a:lnTo>
                    <a:pt x="63044" y="6"/>
                  </a:lnTo>
                  <a:lnTo>
                    <a:pt x="61785" y="11"/>
                  </a:lnTo>
                  <a:lnTo>
                    <a:pt x="60556" y="21"/>
                  </a:lnTo>
                  <a:lnTo>
                    <a:pt x="59326" y="36"/>
                  </a:lnTo>
                  <a:lnTo>
                    <a:pt x="58067" y="57"/>
                  </a:lnTo>
                  <a:lnTo>
                    <a:pt x="56838" y="82"/>
                  </a:lnTo>
                  <a:lnTo>
                    <a:pt x="55609" y="113"/>
                  </a:lnTo>
                  <a:lnTo>
                    <a:pt x="54380" y="143"/>
                  </a:lnTo>
                  <a:lnTo>
                    <a:pt x="53151" y="184"/>
                  </a:lnTo>
                  <a:lnTo>
                    <a:pt x="51922" y="225"/>
                  </a:lnTo>
                  <a:lnTo>
                    <a:pt x="50693" y="271"/>
                  </a:lnTo>
                  <a:lnTo>
                    <a:pt x="49494" y="322"/>
                  </a:lnTo>
                  <a:lnTo>
                    <a:pt x="48265" y="378"/>
                  </a:lnTo>
                  <a:lnTo>
                    <a:pt x="47065" y="439"/>
                  </a:lnTo>
                  <a:lnTo>
                    <a:pt x="45866" y="506"/>
                  </a:lnTo>
                  <a:lnTo>
                    <a:pt x="44667" y="572"/>
                  </a:lnTo>
                  <a:lnTo>
                    <a:pt x="43468" y="649"/>
                  </a:lnTo>
                  <a:lnTo>
                    <a:pt x="42299" y="725"/>
                  </a:lnTo>
                  <a:lnTo>
                    <a:pt x="41100" y="807"/>
                  </a:lnTo>
                  <a:lnTo>
                    <a:pt x="39931" y="899"/>
                  </a:lnTo>
                  <a:lnTo>
                    <a:pt x="38762" y="990"/>
                  </a:lnTo>
                  <a:lnTo>
                    <a:pt x="37622" y="1087"/>
                  </a:lnTo>
                  <a:lnTo>
                    <a:pt x="36483" y="1189"/>
                  </a:lnTo>
                  <a:lnTo>
                    <a:pt x="35314" y="1297"/>
                  </a:lnTo>
                  <a:lnTo>
                    <a:pt x="34205" y="1409"/>
                  </a:lnTo>
                  <a:lnTo>
                    <a:pt x="33066" y="1526"/>
                  </a:lnTo>
                  <a:lnTo>
                    <a:pt x="31957" y="1643"/>
                  </a:lnTo>
                  <a:lnTo>
                    <a:pt x="30518" y="1812"/>
                  </a:lnTo>
                  <a:lnTo>
                    <a:pt x="29079" y="1985"/>
                  </a:lnTo>
                  <a:lnTo>
                    <a:pt x="27670" y="2164"/>
                  </a:lnTo>
                  <a:lnTo>
                    <a:pt x="26291" y="2348"/>
                  </a:lnTo>
                  <a:lnTo>
                    <a:pt x="24942" y="2536"/>
                  </a:lnTo>
                  <a:lnTo>
                    <a:pt x="23593" y="2730"/>
                  </a:lnTo>
                  <a:lnTo>
                    <a:pt x="22304" y="2934"/>
                  </a:lnTo>
                  <a:lnTo>
                    <a:pt x="21015" y="3138"/>
                  </a:lnTo>
                  <a:lnTo>
                    <a:pt x="19756" y="3353"/>
                  </a:lnTo>
                  <a:lnTo>
                    <a:pt x="18526" y="3567"/>
                  </a:lnTo>
                  <a:lnTo>
                    <a:pt x="17357" y="3792"/>
                  </a:lnTo>
                  <a:lnTo>
                    <a:pt x="16188" y="4016"/>
                  </a:lnTo>
                  <a:lnTo>
                    <a:pt x="15049" y="4251"/>
                  </a:lnTo>
                  <a:lnTo>
                    <a:pt x="13970" y="4485"/>
                  </a:lnTo>
                  <a:lnTo>
                    <a:pt x="12891" y="4730"/>
                  </a:lnTo>
                  <a:lnTo>
                    <a:pt x="11871" y="4975"/>
                  </a:lnTo>
                  <a:lnTo>
                    <a:pt x="10882" y="5225"/>
                  </a:lnTo>
                  <a:lnTo>
                    <a:pt x="9923" y="5475"/>
                  </a:lnTo>
                  <a:lnTo>
                    <a:pt x="8993" y="5736"/>
                  </a:lnTo>
                  <a:lnTo>
                    <a:pt x="8124" y="5996"/>
                  </a:lnTo>
                  <a:lnTo>
                    <a:pt x="7285" y="6261"/>
                  </a:lnTo>
                  <a:lnTo>
                    <a:pt x="6475" y="6526"/>
                  </a:lnTo>
                  <a:lnTo>
                    <a:pt x="5726" y="6802"/>
                  </a:lnTo>
                  <a:lnTo>
                    <a:pt x="5006" y="7077"/>
                  </a:lnTo>
                  <a:lnTo>
                    <a:pt x="4347" y="7353"/>
                  </a:lnTo>
                  <a:lnTo>
                    <a:pt x="3717" y="7634"/>
                  </a:lnTo>
                  <a:lnTo>
                    <a:pt x="3118" y="7919"/>
                  </a:lnTo>
                  <a:lnTo>
                    <a:pt x="2608" y="8205"/>
                  </a:lnTo>
                  <a:lnTo>
                    <a:pt x="2099" y="8491"/>
                  </a:lnTo>
                  <a:lnTo>
                    <a:pt x="1679" y="8782"/>
                  </a:lnTo>
                  <a:lnTo>
                    <a:pt x="1289" y="9078"/>
                  </a:lnTo>
                  <a:lnTo>
                    <a:pt x="929" y="9373"/>
                  </a:lnTo>
                  <a:lnTo>
                    <a:pt x="660" y="9669"/>
                  </a:lnTo>
                  <a:lnTo>
                    <a:pt x="420" y="9970"/>
                  </a:lnTo>
                  <a:lnTo>
                    <a:pt x="240" y="10271"/>
                  </a:lnTo>
                  <a:lnTo>
                    <a:pt x="90" y="10573"/>
                  </a:lnTo>
                  <a:lnTo>
                    <a:pt x="30" y="10879"/>
                  </a:lnTo>
                  <a:lnTo>
                    <a:pt x="0" y="11180"/>
                  </a:lnTo>
                  <a:lnTo>
                    <a:pt x="60" y="11486"/>
                  </a:lnTo>
                  <a:lnTo>
                    <a:pt x="150" y="11797"/>
                  </a:lnTo>
                  <a:lnTo>
                    <a:pt x="300" y="12103"/>
                  </a:lnTo>
                  <a:lnTo>
                    <a:pt x="540" y="12409"/>
                  </a:lnTo>
                  <a:lnTo>
                    <a:pt x="809" y="12721"/>
                  </a:lnTo>
                  <a:lnTo>
                    <a:pt x="1139" y="13032"/>
                  </a:lnTo>
                  <a:lnTo>
                    <a:pt x="1559" y="13338"/>
                  </a:lnTo>
                  <a:lnTo>
                    <a:pt x="2009" y="13649"/>
                  </a:lnTo>
                  <a:lnTo>
                    <a:pt x="2548" y="13960"/>
                  </a:lnTo>
                  <a:lnTo>
                    <a:pt x="3148" y="14267"/>
                  </a:lnTo>
                  <a:lnTo>
                    <a:pt x="3807" y="14578"/>
                  </a:lnTo>
                  <a:lnTo>
                    <a:pt x="4527" y="14889"/>
                  </a:lnTo>
                  <a:lnTo>
                    <a:pt x="5336" y="15195"/>
                  </a:lnTo>
                  <a:lnTo>
                    <a:pt x="6205" y="15501"/>
                  </a:lnTo>
                  <a:lnTo>
                    <a:pt x="7165" y="15807"/>
                  </a:lnTo>
                  <a:lnTo>
                    <a:pt x="8154" y="16114"/>
                  </a:lnTo>
                  <a:lnTo>
                    <a:pt x="9263" y="16420"/>
                  </a:lnTo>
                  <a:lnTo>
                    <a:pt x="10402" y="16721"/>
                  </a:lnTo>
                  <a:lnTo>
                    <a:pt x="11632" y="17027"/>
                  </a:lnTo>
                  <a:lnTo>
                    <a:pt x="12951" y="17323"/>
                  </a:lnTo>
                  <a:lnTo>
                    <a:pt x="14330" y="17624"/>
                  </a:lnTo>
                  <a:lnTo>
                    <a:pt x="15798" y="17920"/>
                  </a:lnTo>
                  <a:lnTo>
                    <a:pt x="17327" y="18216"/>
                  </a:lnTo>
                  <a:lnTo>
                    <a:pt x="18946" y="18507"/>
                  </a:lnTo>
                  <a:lnTo>
                    <a:pt x="20655" y="18797"/>
                  </a:lnTo>
                  <a:lnTo>
                    <a:pt x="22454" y="19083"/>
                  </a:lnTo>
                  <a:lnTo>
                    <a:pt x="23892" y="19308"/>
                  </a:lnTo>
                  <a:lnTo>
                    <a:pt x="25361" y="19532"/>
                  </a:lnTo>
                  <a:lnTo>
                    <a:pt x="26860" y="19746"/>
                  </a:lnTo>
                  <a:lnTo>
                    <a:pt x="28359" y="19956"/>
                  </a:lnTo>
                  <a:lnTo>
                    <a:pt x="29918" y="20160"/>
                  </a:lnTo>
                  <a:lnTo>
                    <a:pt x="31477" y="20359"/>
                  </a:lnTo>
                  <a:lnTo>
                    <a:pt x="33066" y="20548"/>
                  </a:lnTo>
                  <a:lnTo>
                    <a:pt x="34715" y="20726"/>
                  </a:lnTo>
                  <a:lnTo>
                    <a:pt x="36363" y="20900"/>
                  </a:lnTo>
                  <a:lnTo>
                    <a:pt x="38072" y="21063"/>
                  </a:lnTo>
                  <a:lnTo>
                    <a:pt x="38911" y="21139"/>
                  </a:lnTo>
                  <a:lnTo>
                    <a:pt x="39781" y="21216"/>
                  </a:lnTo>
                  <a:lnTo>
                    <a:pt x="40680" y="21287"/>
                  </a:lnTo>
                  <a:lnTo>
                    <a:pt x="41550" y="21354"/>
                  </a:lnTo>
                  <a:lnTo>
                    <a:pt x="42479" y="21420"/>
                  </a:lnTo>
                  <a:lnTo>
                    <a:pt x="43378" y="21486"/>
                  </a:lnTo>
                  <a:lnTo>
                    <a:pt x="44307" y="21542"/>
                  </a:lnTo>
                  <a:lnTo>
                    <a:pt x="45237" y="21604"/>
                  </a:lnTo>
                  <a:lnTo>
                    <a:pt x="46166" y="21655"/>
                  </a:lnTo>
                  <a:lnTo>
                    <a:pt x="47125" y="21706"/>
                  </a:lnTo>
                  <a:lnTo>
                    <a:pt x="48115" y="21752"/>
                  </a:lnTo>
                  <a:lnTo>
                    <a:pt x="49074" y="21798"/>
                  </a:lnTo>
                  <a:lnTo>
                    <a:pt x="49284" y="21808"/>
                  </a:lnTo>
                  <a:lnTo>
                    <a:pt x="49524" y="21823"/>
                  </a:lnTo>
                  <a:lnTo>
                    <a:pt x="49973" y="21864"/>
                  </a:lnTo>
                  <a:lnTo>
                    <a:pt x="50393" y="21915"/>
                  </a:lnTo>
                  <a:lnTo>
                    <a:pt x="50813" y="21976"/>
                  </a:lnTo>
                  <a:lnTo>
                    <a:pt x="51202" y="22048"/>
                  </a:lnTo>
                  <a:lnTo>
                    <a:pt x="51502" y="22119"/>
                  </a:lnTo>
                  <a:lnTo>
                    <a:pt x="51772" y="22196"/>
                  </a:lnTo>
                  <a:lnTo>
                    <a:pt x="51862" y="22231"/>
                  </a:lnTo>
                  <a:lnTo>
                    <a:pt x="51922" y="22267"/>
                  </a:lnTo>
                  <a:lnTo>
                    <a:pt x="52162" y="22400"/>
                  </a:lnTo>
                  <a:lnTo>
                    <a:pt x="52402" y="22532"/>
                  </a:lnTo>
                  <a:lnTo>
                    <a:pt x="52701" y="22655"/>
                  </a:lnTo>
                  <a:lnTo>
                    <a:pt x="53001" y="22777"/>
                  </a:lnTo>
                  <a:lnTo>
                    <a:pt x="53331" y="22889"/>
                  </a:lnTo>
                  <a:lnTo>
                    <a:pt x="53691" y="23002"/>
                  </a:lnTo>
                  <a:lnTo>
                    <a:pt x="54050" y="23109"/>
                  </a:lnTo>
                  <a:lnTo>
                    <a:pt x="54470" y="23211"/>
                  </a:lnTo>
                  <a:lnTo>
                    <a:pt x="54890" y="23308"/>
                  </a:lnTo>
                  <a:lnTo>
                    <a:pt x="55339" y="23400"/>
                  </a:lnTo>
                  <a:lnTo>
                    <a:pt x="55819" y="23492"/>
                  </a:lnTo>
                  <a:lnTo>
                    <a:pt x="56299" y="23578"/>
                  </a:lnTo>
                  <a:lnTo>
                    <a:pt x="56808" y="23665"/>
                  </a:lnTo>
                  <a:lnTo>
                    <a:pt x="57318" y="23747"/>
                  </a:lnTo>
                  <a:lnTo>
                    <a:pt x="57888" y="23823"/>
                  </a:lnTo>
                  <a:lnTo>
                    <a:pt x="58457" y="23900"/>
                  </a:lnTo>
                  <a:lnTo>
                    <a:pt x="59027" y="23976"/>
                  </a:lnTo>
                  <a:lnTo>
                    <a:pt x="59626" y="24043"/>
                  </a:lnTo>
                  <a:lnTo>
                    <a:pt x="60256" y="24114"/>
                  </a:lnTo>
                  <a:lnTo>
                    <a:pt x="60885" y="24180"/>
                  </a:lnTo>
                  <a:lnTo>
                    <a:pt x="62204" y="24308"/>
                  </a:lnTo>
                  <a:lnTo>
                    <a:pt x="63553" y="24435"/>
                  </a:lnTo>
                  <a:lnTo>
                    <a:pt x="64992" y="24553"/>
                  </a:lnTo>
                  <a:lnTo>
                    <a:pt x="66461" y="24670"/>
                  </a:lnTo>
                  <a:lnTo>
                    <a:pt x="67990" y="24782"/>
                  </a:lnTo>
                  <a:lnTo>
                    <a:pt x="69549" y="24900"/>
                  </a:lnTo>
                  <a:lnTo>
                    <a:pt x="68590" y="24599"/>
                  </a:lnTo>
                  <a:lnTo>
                    <a:pt x="67810" y="24359"/>
                  </a:lnTo>
                  <a:lnTo>
                    <a:pt x="67181" y="24155"/>
                  </a:lnTo>
                  <a:lnTo>
                    <a:pt x="66671" y="23971"/>
                  </a:lnTo>
                  <a:lnTo>
                    <a:pt x="66401" y="23864"/>
                  </a:lnTo>
                  <a:lnTo>
                    <a:pt x="66161" y="23752"/>
                  </a:lnTo>
                  <a:lnTo>
                    <a:pt x="65982" y="23640"/>
                  </a:lnTo>
                  <a:lnTo>
                    <a:pt x="65832" y="23527"/>
                  </a:lnTo>
                  <a:lnTo>
                    <a:pt x="65712" y="23410"/>
                  </a:lnTo>
                  <a:lnTo>
                    <a:pt x="65652" y="23298"/>
                  </a:lnTo>
                  <a:lnTo>
                    <a:pt x="65622" y="23180"/>
                  </a:lnTo>
                  <a:lnTo>
                    <a:pt x="65622" y="23068"/>
                  </a:lnTo>
                  <a:lnTo>
                    <a:pt x="65652" y="22951"/>
                  </a:lnTo>
                  <a:lnTo>
                    <a:pt x="65742" y="22838"/>
                  </a:lnTo>
                  <a:lnTo>
                    <a:pt x="65832" y="22721"/>
                  </a:lnTo>
                  <a:lnTo>
                    <a:pt x="65982" y="22614"/>
                  </a:lnTo>
                  <a:lnTo>
                    <a:pt x="66161" y="22502"/>
                  </a:lnTo>
                  <a:lnTo>
                    <a:pt x="66371" y="22395"/>
                  </a:lnTo>
                  <a:lnTo>
                    <a:pt x="66581" y="22287"/>
                  </a:lnTo>
                  <a:lnTo>
                    <a:pt x="66851" y="22180"/>
                  </a:lnTo>
                  <a:lnTo>
                    <a:pt x="67151" y="22083"/>
                  </a:lnTo>
                  <a:lnTo>
                    <a:pt x="67480" y="21986"/>
                  </a:lnTo>
                  <a:lnTo>
                    <a:pt x="67840" y="21889"/>
                  </a:lnTo>
                  <a:lnTo>
                    <a:pt x="68230" y="21798"/>
                  </a:lnTo>
                  <a:lnTo>
                    <a:pt x="68650" y="21711"/>
                  </a:lnTo>
                  <a:lnTo>
                    <a:pt x="69069" y="21629"/>
                  </a:lnTo>
                  <a:lnTo>
                    <a:pt x="69549" y="21553"/>
                  </a:lnTo>
                  <a:lnTo>
                    <a:pt x="70029" y="21481"/>
                  </a:lnTo>
                  <a:lnTo>
                    <a:pt x="70538" y="21410"/>
                  </a:lnTo>
                  <a:lnTo>
                    <a:pt x="71078" y="21349"/>
                  </a:lnTo>
                  <a:lnTo>
                    <a:pt x="71647" y="21292"/>
                  </a:lnTo>
                  <a:lnTo>
                    <a:pt x="72247" y="21241"/>
                  </a:lnTo>
                  <a:lnTo>
                    <a:pt x="72847" y="21201"/>
                  </a:lnTo>
                  <a:lnTo>
                    <a:pt x="73476" y="21165"/>
                  </a:lnTo>
                  <a:lnTo>
                    <a:pt x="74106" y="21134"/>
                  </a:lnTo>
                  <a:lnTo>
                    <a:pt x="74765" y="21109"/>
                  </a:lnTo>
                  <a:lnTo>
                    <a:pt x="76594" y="21053"/>
                  </a:lnTo>
                  <a:lnTo>
                    <a:pt x="78392" y="20991"/>
                  </a:lnTo>
                  <a:lnTo>
                    <a:pt x="80131" y="20915"/>
                  </a:lnTo>
                  <a:lnTo>
                    <a:pt x="81840" y="20833"/>
                  </a:lnTo>
                  <a:lnTo>
                    <a:pt x="83519" y="20741"/>
                  </a:lnTo>
                  <a:lnTo>
                    <a:pt x="85137" y="20644"/>
                  </a:lnTo>
                  <a:lnTo>
                    <a:pt x="86756" y="20537"/>
                  </a:lnTo>
                  <a:lnTo>
                    <a:pt x="88315" y="20420"/>
                  </a:lnTo>
                  <a:lnTo>
                    <a:pt x="89814" y="20298"/>
                  </a:lnTo>
                  <a:lnTo>
                    <a:pt x="91313" y="20165"/>
                  </a:lnTo>
                  <a:lnTo>
                    <a:pt x="92752" y="20027"/>
                  </a:lnTo>
                  <a:lnTo>
                    <a:pt x="94191" y="19879"/>
                  </a:lnTo>
                  <a:lnTo>
                    <a:pt x="95570" y="19726"/>
                  </a:lnTo>
                  <a:lnTo>
                    <a:pt x="96919" y="19568"/>
                  </a:lnTo>
                  <a:lnTo>
                    <a:pt x="98268" y="19400"/>
                  </a:lnTo>
                  <a:lnTo>
                    <a:pt x="99557" y="19226"/>
                  </a:lnTo>
                  <a:lnTo>
                    <a:pt x="100816" y="19047"/>
                  </a:lnTo>
                  <a:lnTo>
                    <a:pt x="102045" y="18859"/>
                  </a:lnTo>
                  <a:lnTo>
                    <a:pt x="103274" y="18665"/>
                  </a:lnTo>
                  <a:lnTo>
                    <a:pt x="104443" y="18471"/>
                  </a:lnTo>
                  <a:lnTo>
                    <a:pt x="105612" y="18267"/>
                  </a:lnTo>
                  <a:lnTo>
                    <a:pt x="106752" y="18058"/>
                  </a:lnTo>
                  <a:lnTo>
                    <a:pt x="107861" y="17843"/>
                  </a:lnTo>
                  <a:lnTo>
                    <a:pt x="108940" y="17619"/>
                  </a:lnTo>
                  <a:lnTo>
                    <a:pt x="109989" y="17394"/>
                  </a:lnTo>
                  <a:lnTo>
                    <a:pt x="111038" y="17165"/>
                  </a:lnTo>
                  <a:lnTo>
                    <a:pt x="112058" y="16935"/>
                  </a:lnTo>
                  <a:lnTo>
                    <a:pt x="113047" y="16695"/>
                  </a:lnTo>
                  <a:lnTo>
                    <a:pt x="114036" y="16450"/>
                  </a:lnTo>
                  <a:lnTo>
                    <a:pt x="114996" y="16205"/>
                  </a:lnTo>
                  <a:lnTo>
                    <a:pt x="115925" y="15955"/>
                  </a:lnTo>
                  <a:lnTo>
                    <a:pt x="116854" y="15700"/>
                  </a:lnTo>
                  <a:lnTo>
                    <a:pt x="117963" y="15384"/>
                  </a:lnTo>
                  <a:lnTo>
                    <a:pt x="119013" y="15068"/>
                  </a:lnTo>
                  <a:lnTo>
                    <a:pt x="120032" y="14746"/>
                  </a:lnTo>
                  <a:lnTo>
                    <a:pt x="120991" y="14420"/>
                  </a:lnTo>
                  <a:lnTo>
                    <a:pt x="121920" y="14088"/>
                  </a:lnTo>
                  <a:lnTo>
                    <a:pt x="122760" y="13756"/>
                  </a:lnTo>
                  <a:lnTo>
                    <a:pt x="123569" y="13420"/>
                  </a:lnTo>
                  <a:lnTo>
                    <a:pt x="124289" y="13083"/>
                  </a:lnTo>
                  <a:lnTo>
                    <a:pt x="124648" y="12909"/>
                  </a:lnTo>
                  <a:lnTo>
                    <a:pt x="124948" y="12741"/>
                  </a:lnTo>
                  <a:lnTo>
                    <a:pt x="125278" y="12568"/>
                  </a:lnTo>
                  <a:lnTo>
                    <a:pt x="125548" y="12389"/>
                  </a:lnTo>
                  <a:lnTo>
                    <a:pt x="125818" y="12215"/>
                  </a:lnTo>
                  <a:lnTo>
                    <a:pt x="126087" y="12042"/>
                  </a:lnTo>
                  <a:lnTo>
                    <a:pt x="126327" y="11863"/>
                  </a:lnTo>
                  <a:lnTo>
                    <a:pt x="126537" y="11685"/>
                  </a:lnTo>
                  <a:lnTo>
                    <a:pt x="126717" y="11506"/>
                  </a:lnTo>
                  <a:lnTo>
                    <a:pt x="126897" y="11328"/>
                  </a:lnTo>
                  <a:lnTo>
                    <a:pt x="127047" y="11149"/>
                  </a:lnTo>
                  <a:lnTo>
                    <a:pt x="127197" y="10965"/>
                  </a:lnTo>
                  <a:lnTo>
                    <a:pt x="127287" y="10782"/>
                  </a:lnTo>
                  <a:lnTo>
                    <a:pt x="127376" y="10598"/>
                  </a:lnTo>
                  <a:lnTo>
                    <a:pt x="127436" y="10414"/>
                  </a:lnTo>
                  <a:lnTo>
                    <a:pt x="127496" y="10231"/>
                  </a:lnTo>
                  <a:lnTo>
                    <a:pt x="127496" y="9950"/>
                  </a:lnTo>
                  <a:lnTo>
                    <a:pt x="127496" y="9669"/>
                  </a:lnTo>
                  <a:lnTo>
                    <a:pt x="127436" y="9399"/>
                  </a:lnTo>
                  <a:lnTo>
                    <a:pt x="127346" y="9123"/>
                  </a:lnTo>
                  <a:lnTo>
                    <a:pt x="127227" y="8858"/>
                  </a:lnTo>
                  <a:lnTo>
                    <a:pt x="127047" y="8588"/>
                  </a:lnTo>
                  <a:lnTo>
                    <a:pt x="126867" y="8327"/>
                  </a:lnTo>
                  <a:lnTo>
                    <a:pt x="126597" y="8067"/>
                  </a:lnTo>
                  <a:lnTo>
                    <a:pt x="126327" y="7807"/>
                  </a:lnTo>
                  <a:lnTo>
                    <a:pt x="125997" y="7552"/>
                  </a:lnTo>
                  <a:lnTo>
                    <a:pt x="125638" y="7297"/>
                  </a:lnTo>
                  <a:lnTo>
                    <a:pt x="125218" y="7047"/>
                  </a:lnTo>
                  <a:lnTo>
                    <a:pt x="124768" y="6802"/>
                  </a:lnTo>
                  <a:lnTo>
                    <a:pt x="124289" y="6557"/>
                  </a:lnTo>
                  <a:lnTo>
                    <a:pt x="123749" y="6317"/>
                  </a:lnTo>
                  <a:lnTo>
                    <a:pt x="123180" y="6082"/>
                  </a:lnTo>
                  <a:lnTo>
                    <a:pt x="122580" y="5848"/>
                  </a:lnTo>
                  <a:lnTo>
                    <a:pt x="121920" y="5618"/>
                  </a:lnTo>
                  <a:lnTo>
                    <a:pt x="121231" y="5389"/>
                  </a:lnTo>
                  <a:lnTo>
                    <a:pt x="120482" y="5164"/>
                  </a:lnTo>
                  <a:lnTo>
                    <a:pt x="119702" y="4945"/>
                  </a:lnTo>
                  <a:lnTo>
                    <a:pt x="118863" y="4725"/>
                  </a:lnTo>
                  <a:lnTo>
                    <a:pt x="117993" y="4511"/>
                  </a:lnTo>
                  <a:lnTo>
                    <a:pt x="117064" y="4302"/>
                  </a:lnTo>
                  <a:lnTo>
                    <a:pt x="116105" y="4093"/>
                  </a:lnTo>
                  <a:lnTo>
                    <a:pt x="115115" y="3888"/>
                  </a:lnTo>
                  <a:lnTo>
                    <a:pt x="114036" y="3689"/>
                  </a:lnTo>
                  <a:lnTo>
                    <a:pt x="112957" y="3496"/>
                  </a:lnTo>
                  <a:lnTo>
                    <a:pt x="111818" y="3302"/>
                  </a:lnTo>
                  <a:lnTo>
                    <a:pt x="110619" y="3113"/>
                  </a:lnTo>
                  <a:lnTo>
                    <a:pt x="109390" y="2929"/>
                  </a:lnTo>
                  <a:lnTo>
                    <a:pt x="108101" y="2746"/>
                  </a:lnTo>
                  <a:lnTo>
                    <a:pt x="107051" y="2603"/>
                  </a:lnTo>
                  <a:lnTo>
                    <a:pt x="105972" y="2465"/>
                  </a:lnTo>
                  <a:lnTo>
                    <a:pt x="104893" y="2332"/>
                  </a:lnTo>
                  <a:lnTo>
                    <a:pt x="103814" y="2200"/>
                  </a:lnTo>
                  <a:lnTo>
                    <a:pt x="102705" y="2072"/>
                  </a:lnTo>
                  <a:lnTo>
                    <a:pt x="101595" y="1945"/>
                  </a:lnTo>
                  <a:lnTo>
                    <a:pt x="100486" y="1827"/>
                  </a:lnTo>
                  <a:lnTo>
                    <a:pt x="99377" y="1710"/>
                  </a:lnTo>
                  <a:lnTo>
                    <a:pt x="98238" y="1598"/>
                  </a:lnTo>
                  <a:lnTo>
                    <a:pt x="97099" y="1485"/>
                  </a:lnTo>
                  <a:lnTo>
                    <a:pt x="95930" y="1378"/>
                  </a:lnTo>
                  <a:lnTo>
                    <a:pt x="94790" y="1276"/>
                  </a:lnTo>
                  <a:lnTo>
                    <a:pt x="93621" y="1179"/>
                  </a:lnTo>
                  <a:lnTo>
                    <a:pt x="92452" y="1082"/>
                  </a:lnTo>
                  <a:lnTo>
                    <a:pt x="91253" y="995"/>
                  </a:lnTo>
                  <a:lnTo>
                    <a:pt x="90084" y="909"/>
                  </a:lnTo>
                  <a:lnTo>
                    <a:pt x="88885" y="822"/>
                  </a:lnTo>
                  <a:lnTo>
                    <a:pt x="87686" y="745"/>
                  </a:lnTo>
                  <a:lnTo>
                    <a:pt x="86486" y="669"/>
                  </a:lnTo>
                  <a:lnTo>
                    <a:pt x="85287" y="597"/>
                  </a:lnTo>
                  <a:lnTo>
                    <a:pt x="84058" y="531"/>
                  </a:lnTo>
                  <a:lnTo>
                    <a:pt x="82859" y="465"/>
                  </a:lnTo>
                  <a:lnTo>
                    <a:pt x="81630" y="409"/>
                  </a:lnTo>
                  <a:lnTo>
                    <a:pt x="80401" y="353"/>
                  </a:lnTo>
                  <a:lnTo>
                    <a:pt x="79172" y="302"/>
                  </a:lnTo>
                  <a:lnTo>
                    <a:pt x="77943" y="251"/>
                  </a:lnTo>
                  <a:lnTo>
                    <a:pt x="76714" y="210"/>
                  </a:lnTo>
                  <a:lnTo>
                    <a:pt x="75485" y="169"/>
                  </a:lnTo>
                  <a:lnTo>
                    <a:pt x="74225" y="133"/>
                  </a:lnTo>
                  <a:lnTo>
                    <a:pt x="72996" y="103"/>
                  </a:lnTo>
                  <a:lnTo>
                    <a:pt x="71767" y="77"/>
                  </a:lnTo>
                  <a:lnTo>
                    <a:pt x="70508" y="52"/>
                  </a:lnTo>
                  <a:lnTo>
                    <a:pt x="69279" y="36"/>
                  </a:lnTo>
                  <a:lnTo>
                    <a:pt x="68020" y="21"/>
                  </a:lnTo>
                  <a:lnTo>
                    <a:pt x="66761" y="11"/>
                  </a:lnTo>
                  <a:lnTo>
                    <a:pt x="65532" y="6"/>
                  </a:lnTo>
                  <a:lnTo>
                    <a:pt x="64273" y="1"/>
                  </a:lnTo>
                  <a:close/>
                </a:path>
              </a:pathLst>
            </a:custGeom>
            <a:solidFill>
              <a:srgbClr val="F2D785"/>
            </a:solidFill>
            <a:ln>
              <a:noFill/>
            </a:ln>
          </p:spPr>
          <p:txBody>
            <a:bodyPr spcFirstLastPara="1" wrap="square" lIns="137138" tIns="137138" rIns="137138" bIns="137138" anchor="ctr" anchorCtr="0">
              <a:noAutofit/>
            </a:bodyPr>
            <a:lstStyle/>
            <a:p>
              <a:endParaRPr sz="2100"/>
            </a:p>
          </p:txBody>
        </p:sp>
        <p:sp>
          <p:nvSpPr>
            <p:cNvPr id="65" name="Google Shape;1784;p46">
              <a:extLst>
                <a:ext uri="{FF2B5EF4-FFF2-40B4-BE49-F238E27FC236}">
                  <a16:creationId xmlns:a16="http://schemas.microsoft.com/office/drawing/2014/main" id="{83969472-8128-9A49-84B7-F1B71173D0C7}"/>
                </a:ext>
              </a:extLst>
            </p:cNvPr>
            <p:cNvSpPr/>
            <p:nvPr/>
          </p:nvSpPr>
          <p:spPr>
            <a:xfrm>
              <a:off x="1333577" y="852737"/>
              <a:ext cx="785184" cy="873324"/>
            </a:xfrm>
            <a:custGeom>
              <a:avLst/>
              <a:gdLst/>
              <a:ahLst/>
              <a:cxnLst/>
              <a:rect l="l" t="t" r="r" b="b"/>
              <a:pathLst>
                <a:path w="143086" h="27084" extrusionOk="0">
                  <a:moveTo>
                    <a:pt x="71408" y="1067"/>
                  </a:moveTo>
                  <a:lnTo>
                    <a:pt x="72667" y="1072"/>
                  </a:lnTo>
                  <a:lnTo>
                    <a:pt x="73896" y="1077"/>
                  </a:lnTo>
                  <a:lnTo>
                    <a:pt x="75155" y="1087"/>
                  </a:lnTo>
                  <a:lnTo>
                    <a:pt x="76414" y="1102"/>
                  </a:lnTo>
                  <a:lnTo>
                    <a:pt x="77643" y="1118"/>
                  </a:lnTo>
                  <a:lnTo>
                    <a:pt x="78902" y="1143"/>
                  </a:lnTo>
                  <a:lnTo>
                    <a:pt x="80131" y="1169"/>
                  </a:lnTo>
                  <a:lnTo>
                    <a:pt x="81360" y="1199"/>
                  </a:lnTo>
                  <a:lnTo>
                    <a:pt x="82620" y="1235"/>
                  </a:lnTo>
                  <a:lnTo>
                    <a:pt x="83849" y="1276"/>
                  </a:lnTo>
                  <a:lnTo>
                    <a:pt x="85078" y="1317"/>
                  </a:lnTo>
                  <a:lnTo>
                    <a:pt x="86307" y="1368"/>
                  </a:lnTo>
                  <a:lnTo>
                    <a:pt x="87536" y="1419"/>
                  </a:lnTo>
                  <a:lnTo>
                    <a:pt x="88765" y="1475"/>
                  </a:lnTo>
                  <a:lnTo>
                    <a:pt x="89994" y="1531"/>
                  </a:lnTo>
                  <a:lnTo>
                    <a:pt x="91193" y="1597"/>
                  </a:lnTo>
                  <a:lnTo>
                    <a:pt x="92422" y="1663"/>
                  </a:lnTo>
                  <a:lnTo>
                    <a:pt x="93621" y="1735"/>
                  </a:lnTo>
                  <a:lnTo>
                    <a:pt x="94821" y="1811"/>
                  </a:lnTo>
                  <a:lnTo>
                    <a:pt x="96020" y="1888"/>
                  </a:lnTo>
                  <a:lnTo>
                    <a:pt x="97219" y="1975"/>
                  </a:lnTo>
                  <a:lnTo>
                    <a:pt x="98388" y="2061"/>
                  </a:lnTo>
                  <a:lnTo>
                    <a:pt x="99587" y="2148"/>
                  </a:lnTo>
                  <a:lnTo>
                    <a:pt x="100756" y="2245"/>
                  </a:lnTo>
                  <a:lnTo>
                    <a:pt x="101925" y="2342"/>
                  </a:lnTo>
                  <a:lnTo>
                    <a:pt x="103065" y="2444"/>
                  </a:lnTo>
                  <a:lnTo>
                    <a:pt x="104234" y="2551"/>
                  </a:lnTo>
                  <a:lnTo>
                    <a:pt x="105373" y="2664"/>
                  </a:lnTo>
                  <a:lnTo>
                    <a:pt x="106512" y="2776"/>
                  </a:lnTo>
                  <a:lnTo>
                    <a:pt x="107621" y="2893"/>
                  </a:lnTo>
                  <a:lnTo>
                    <a:pt x="108730" y="3011"/>
                  </a:lnTo>
                  <a:lnTo>
                    <a:pt x="109840" y="3138"/>
                  </a:lnTo>
                  <a:lnTo>
                    <a:pt x="110949" y="3266"/>
                  </a:lnTo>
                  <a:lnTo>
                    <a:pt x="112028" y="3398"/>
                  </a:lnTo>
                  <a:lnTo>
                    <a:pt x="113107" y="3531"/>
                  </a:lnTo>
                  <a:lnTo>
                    <a:pt x="114186" y="3669"/>
                  </a:lnTo>
                  <a:lnTo>
                    <a:pt x="115236" y="3812"/>
                  </a:lnTo>
                  <a:lnTo>
                    <a:pt x="116525" y="3995"/>
                  </a:lnTo>
                  <a:lnTo>
                    <a:pt x="117754" y="4179"/>
                  </a:lnTo>
                  <a:lnTo>
                    <a:pt x="118953" y="4368"/>
                  </a:lnTo>
                  <a:lnTo>
                    <a:pt x="120092" y="4562"/>
                  </a:lnTo>
                  <a:lnTo>
                    <a:pt x="121171" y="4755"/>
                  </a:lnTo>
                  <a:lnTo>
                    <a:pt x="122250" y="4954"/>
                  </a:lnTo>
                  <a:lnTo>
                    <a:pt x="123240" y="5159"/>
                  </a:lnTo>
                  <a:lnTo>
                    <a:pt x="124199" y="5368"/>
                  </a:lnTo>
                  <a:lnTo>
                    <a:pt x="125128" y="5577"/>
                  </a:lnTo>
                  <a:lnTo>
                    <a:pt x="125998" y="5791"/>
                  </a:lnTo>
                  <a:lnTo>
                    <a:pt x="126837" y="6011"/>
                  </a:lnTo>
                  <a:lnTo>
                    <a:pt x="127617" y="6230"/>
                  </a:lnTo>
                  <a:lnTo>
                    <a:pt x="128366" y="6455"/>
                  </a:lnTo>
                  <a:lnTo>
                    <a:pt x="129055" y="6684"/>
                  </a:lnTo>
                  <a:lnTo>
                    <a:pt x="129715" y="6914"/>
                  </a:lnTo>
                  <a:lnTo>
                    <a:pt x="130315" y="7148"/>
                  </a:lnTo>
                  <a:lnTo>
                    <a:pt x="130884" y="7383"/>
                  </a:lnTo>
                  <a:lnTo>
                    <a:pt x="131424" y="7623"/>
                  </a:lnTo>
                  <a:lnTo>
                    <a:pt x="131903" y="7868"/>
                  </a:lnTo>
                  <a:lnTo>
                    <a:pt x="132353" y="8113"/>
                  </a:lnTo>
                  <a:lnTo>
                    <a:pt x="132773" y="8363"/>
                  </a:lnTo>
                  <a:lnTo>
                    <a:pt x="133132" y="8618"/>
                  </a:lnTo>
                  <a:lnTo>
                    <a:pt x="133462" y="8873"/>
                  </a:lnTo>
                  <a:lnTo>
                    <a:pt x="133732" y="9133"/>
                  </a:lnTo>
                  <a:lnTo>
                    <a:pt x="134002" y="9393"/>
                  </a:lnTo>
                  <a:lnTo>
                    <a:pt x="134182" y="9654"/>
                  </a:lnTo>
                  <a:lnTo>
                    <a:pt x="134362" y="9924"/>
                  </a:lnTo>
                  <a:lnTo>
                    <a:pt x="134481" y="10189"/>
                  </a:lnTo>
                  <a:lnTo>
                    <a:pt x="134571" y="10465"/>
                  </a:lnTo>
                  <a:lnTo>
                    <a:pt x="134631" y="10735"/>
                  </a:lnTo>
                  <a:lnTo>
                    <a:pt x="134631" y="11016"/>
                  </a:lnTo>
                  <a:lnTo>
                    <a:pt x="134631" y="11297"/>
                  </a:lnTo>
                  <a:lnTo>
                    <a:pt x="134571" y="11480"/>
                  </a:lnTo>
                  <a:lnTo>
                    <a:pt x="134511" y="11664"/>
                  </a:lnTo>
                  <a:lnTo>
                    <a:pt x="134422" y="11848"/>
                  </a:lnTo>
                  <a:lnTo>
                    <a:pt x="134332" y="12031"/>
                  </a:lnTo>
                  <a:lnTo>
                    <a:pt x="134182" y="12215"/>
                  </a:lnTo>
                  <a:lnTo>
                    <a:pt x="134032" y="12394"/>
                  </a:lnTo>
                  <a:lnTo>
                    <a:pt x="133852" y="12572"/>
                  </a:lnTo>
                  <a:lnTo>
                    <a:pt x="133672" y="12751"/>
                  </a:lnTo>
                  <a:lnTo>
                    <a:pt x="133462" y="12929"/>
                  </a:lnTo>
                  <a:lnTo>
                    <a:pt x="133222" y="13108"/>
                  </a:lnTo>
                  <a:lnTo>
                    <a:pt x="132953" y="13281"/>
                  </a:lnTo>
                  <a:lnTo>
                    <a:pt x="132683" y="13455"/>
                  </a:lnTo>
                  <a:lnTo>
                    <a:pt x="132413" y="13634"/>
                  </a:lnTo>
                  <a:lnTo>
                    <a:pt x="132083" y="13807"/>
                  </a:lnTo>
                  <a:lnTo>
                    <a:pt x="131783" y="13975"/>
                  </a:lnTo>
                  <a:lnTo>
                    <a:pt x="131424" y="14149"/>
                  </a:lnTo>
                  <a:lnTo>
                    <a:pt x="130704" y="14486"/>
                  </a:lnTo>
                  <a:lnTo>
                    <a:pt x="129895" y="14822"/>
                  </a:lnTo>
                  <a:lnTo>
                    <a:pt x="129055" y="15154"/>
                  </a:lnTo>
                  <a:lnTo>
                    <a:pt x="128126" y="15486"/>
                  </a:lnTo>
                  <a:lnTo>
                    <a:pt x="127167" y="15812"/>
                  </a:lnTo>
                  <a:lnTo>
                    <a:pt x="126148" y="16134"/>
                  </a:lnTo>
                  <a:lnTo>
                    <a:pt x="125098" y="16450"/>
                  </a:lnTo>
                  <a:lnTo>
                    <a:pt x="123989" y="16766"/>
                  </a:lnTo>
                  <a:lnTo>
                    <a:pt x="123060" y="17021"/>
                  </a:lnTo>
                  <a:lnTo>
                    <a:pt x="122131" y="17271"/>
                  </a:lnTo>
                  <a:lnTo>
                    <a:pt x="121171" y="17516"/>
                  </a:lnTo>
                  <a:lnTo>
                    <a:pt x="120182" y="17761"/>
                  </a:lnTo>
                  <a:lnTo>
                    <a:pt x="119193" y="18001"/>
                  </a:lnTo>
                  <a:lnTo>
                    <a:pt x="118173" y="18231"/>
                  </a:lnTo>
                  <a:lnTo>
                    <a:pt x="117124" y="18460"/>
                  </a:lnTo>
                  <a:lnTo>
                    <a:pt x="116075" y="18685"/>
                  </a:lnTo>
                  <a:lnTo>
                    <a:pt x="114996" y="18909"/>
                  </a:lnTo>
                  <a:lnTo>
                    <a:pt x="113887" y="19124"/>
                  </a:lnTo>
                  <a:lnTo>
                    <a:pt x="112747" y="19333"/>
                  </a:lnTo>
                  <a:lnTo>
                    <a:pt x="111578" y="19537"/>
                  </a:lnTo>
                  <a:lnTo>
                    <a:pt x="110409" y="19731"/>
                  </a:lnTo>
                  <a:lnTo>
                    <a:pt x="109180" y="19925"/>
                  </a:lnTo>
                  <a:lnTo>
                    <a:pt x="107951" y="20113"/>
                  </a:lnTo>
                  <a:lnTo>
                    <a:pt x="106692" y="20292"/>
                  </a:lnTo>
                  <a:lnTo>
                    <a:pt x="105403" y="20466"/>
                  </a:lnTo>
                  <a:lnTo>
                    <a:pt x="104054" y="20634"/>
                  </a:lnTo>
                  <a:lnTo>
                    <a:pt x="102705" y="20792"/>
                  </a:lnTo>
                  <a:lnTo>
                    <a:pt x="101326" y="20945"/>
                  </a:lnTo>
                  <a:lnTo>
                    <a:pt x="99887" y="21093"/>
                  </a:lnTo>
                  <a:lnTo>
                    <a:pt x="98448" y="21231"/>
                  </a:lnTo>
                  <a:lnTo>
                    <a:pt x="96949" y="21364"/>
                  </a:lnTo>
                  <a:lnTo>
                    <a:pt x="95450" y="21486"/>
                  </a:lnTo>
                  <a:lnTo>
                    <a:pt x="93891" y="21603"/>
                  </a:lnTo>
                  <a:lnTo>
                    <a:pt x="92272" y="21710"/>
                  </a:lnTo>
                  <a:lnTo>
                    <a:pt x="90654" y="21807"/>
                  </a:lnTo>
                  <a:lnTo>
                    <a:pt x="88975" y="21899"/>
                  </a:lnTo>
                  <a:lnTo>
                    <a:pt x="87266" y="21981"/>
                  </a:lnTo>
                  <a:lnTo>
                    <a:pt x="85527" y="22057"/>
                  </a:lnTo>
                  <a:lnTo>
                    <a:pt x="83729" y="22119"/>
                  </a:lnTo>
                  <a:lnTo>
                    <a:pt x="81900" y="22175"/>
                  </a:lnTo>
                  <a:lnTo>
                    <a:pt x="81241" y="22200"/>
                  </a:lnTo>
                  <a:lnTo>
                    <a:pt x="80611" y="22231"/>
                  </a:lnTo>
                  <a:lnTo>
                    <a:pt x="79982" y="22267"/>
                  </a:lnTo>
                  <a:lnTo>
                    <a:pt x="79382" y="22307"/>
                  </a:lnTo>
                  <a:lnTo>
                    <a:pt x="78782" y="22358"/>
                  </a:lnTo>
                  <a:lnTo>
                    <a:pt x="78213" y="22415"/>
                  </a:lnTo>
                  <a:lnTo>
                    <a:pt x="77673" y="22476"/>
                  </a:lnTo>
                  <a:lnTo>
                    <a:pt x="77164" y="22547"/>
                  </a:lnTo>
                  <a:lnTo>
                    <a:pt x="76684" y="22619"/>
                  </a:lnTo>
                  <a:lnTo>
                    <a:pt x="76204" y="22695"/>
                  </a:lnTo>
                  <a:lnTo>
                    <a:pt x="75785" y="22777"/>
                  </a:lnTo>
                  <a:lnTo>
                    <a:pt x="75365" y="22864"/>
                  </a:lnTo>
                  <a:lnTo>
                    <a:pt x="74975" y="22955"/>
                  </a:lnTo>
                  <a:lnTo>
                    <a:pt x="74615" y="23052"/>
                  </a:lnTo>
                  <a:lnTo>
                    <a:pt x="74286" y="23149"/>
                  </a:lnTo>
                  <a:lnTo>
                    <a:pt x="73986" y="23246"/>
                  </a:lnTo>
                  <a:lnTo>
                    <a:pt x="73716" y="23353"/>
                  </a:lnTo>
                  <a:lnTo>
                    <a:pt x="73506" y="23461"/>
                  </a:lnTo>
                  <a:lnTo>
                    <a:pt x="73296" y="23568"/>
                  </a:lnTo>
                  <a:lnTo>
                    <a:pt x="73117" y="23680"/>
                  </a:lnTo>
                  <a:lnTo>
                    <a:pt x="72967" y="23787"/>
                  </a:lnTo>
                  <a:lnTo>
                    <a:pt x="72877" y="23904"/>
                  </a:lnTo>
                  <a:lnTo>
                    <a:pt x="72787" y="24017"/>
                  </a:lnTo>
                  <a:lnTo>
                    <a:pt x="72757" y="24134"/>
                  </a:lnTo>
                  <a:lnTo>
                    <a:pt x="72757" y="24246"/>
                  </a:lnTo>
                  <a:lnTo>
                    <a:pt x="72787" y="24364"/>
                  </a:lnTo>
                  <a:lnTo>
                    <a:pt x="72847" y="24476"/>
                  </a:lnTo>
                  <a:lnTo>
                    <a:pt x="72967" y="24593"/>
                  </a:lnTo>
                  <a:lnTo>
                    <a:pt x="73117" y="24706"/>
                  </a:lnTo>
                  <a:lnTo>
                    <a:pt x="73296" y="24818"/>
                  </a:lnTo>
                  <a:lnTo>
                    <a:pt x="73536" y="24930"/>
                  </a:lnTo>
                  <a:lnTo>
                    <a:pt x="73806" y="25037"/>
                  </a:lnTo>
                  <a:lnTo>
                    <a:pt x="74316" y="25221"/>
                  </a:lnTo>
                  <a:lnTo>
                    <a:pt x="74945" y="25425"/>
                  </a:lnTo>
                  <a:lnTo>
                    <a:pt x="75725" y="25665"/>
                  </a:lnTo>
                  <a:lnTo>
                    <a:pt x="76684" y="25966"/>
                  </a:lnTo>
                  <a:lnTo>
                    <a:pt x="75125" y="25848"/>
                  </a:lnTo>
                  <a:lnTo>
                    <a:pt x="73596" y="25736"/>
                  </a:lnTo>
                  <a:lnTo>
                    <a:pt x="72127" y="25619"/>
                  </a:lnTo>
                  <a:lnTo>
                    <a:pt x="70688" y="25501"/>
                  </a:lnTo>
                  <a:lnTo>
                    <a:pt x="69339" y="25374"/>
                  </a:lnTo>
                  <a:lnTo>
                    <a:pt x="68020" y="25246"/>
                  </a:lnTo>
                  <a:lnTo>
                    <a:pt x="67391" y="25180"/>
                  </a:lnTo>
                  <a:lnTo>
                    <a:pt x="66761" y="25109"/>
                  </a:lnTo>
                  <a:lnTo>
                    <a:pt x="66162" y="25042"/>
                  </a:lnTo>
                  <a:lnTo>
                    <a:pt x="65592" y="24966"/>
                  </a:lnTo>
                  <a:lnTo>
                    <a:pt x="65023" y="24889"/>
                  </a:lnTo>
                  <a:lnTo>
                    <a:pt x="64453" y="24813"/>
                  </a:lnTo>
                  <a:lnTo>
                    <a:pt x="63943" y="24731"/>
                  </a:lnTo>
                  <a:lnTo>
                    <a:pt x="63434" y="24644"/>
                  </a:lnTo>
                  <a:lnTo>
                    <a:pt x="62954" y="24558"/>
                  </a:lnTo>
                  <a:lnTo>
                    <a:pt x="62474" y="24466"/>
                  </a:lnTo>
                  <a:lnTo>
                    <a:pt x="62025" y="24374"/>
                  </a:lnTo>
                  <a:lnTo>
                    <a:pt x="61605" y="24277"/>
                  </a:lnTo>
                  <a:lnTo>
                    <a:pt x="61185" y="24175"/>
                  </a:lnTo>
                  <a:lnTo>
                    <a:pt x="60826" y="24068"/>
                  </a:lnTo>
                  <a:lnTo>
                    <a:pt x="60466" y="23955"/>
                  </a:lnTo>
                  <a:lnTo>
                    <a:pt x="60136" y="23843"/>
                  </a:lnTo>
                  <a:lnTo>
                    <a:pt x="59836" y="23721"/>
                  </a:lnTo>
                  <a:lnTo>
                    <a:pt x="59537" y="23598"/>
                  </a:lnTo>
                  <a:lnTo>
                    <a:pt x="59297" y="23466"/>
                  </a:lnTo>
                  <a:lnTo>
                    <a:pt x="59057" y="23333"/>
                  </a:lnTo>
                  <a:lnTo>
                    <a:pt x="58997" y="23297"/>
                  </a:lnTo>
                  <a:lnTo>
                    <a:pt x="58907" y="23262"/>
                  </a:lnTo>
                  <a:lnTo>
                    <a:pt x="58637" y="23185"/>
                  </a:lnTo>
                  <a:lnTo>
                    <a:pt x="58337" y="23114"/>
                  </a:lnTo>
                  <a:lnTo>
                    <a:pt x="57948" y="23042"/>
                  </a:lnTo>
                  <a:lnTo>
                    <a:pt x="57528" y="22981"/>
                  </a:lnTo>
                  <a:lnTo>
                    <a:pt x="57108" y="22930"/>
                  </a:lnTo>
                  <a:lnTo>
                    <a:pt x="56659" y="22889"/>
                  </a:lnTo>
                  <a:lnTo>
                    <a:pt x="56419" y="22874"/>
                  </a:lnTo>
                  <a:lnTo>
                    <a:pt x="56209" y="22864"/>
                  </a:lnTo>
                  <a:lnTo>
                    <a:pt x="55250" y="22818"/>
                  </a:lnTo>
                  <a:lnTo>
                    <a:pt x="54260" y="22772"/>
                  </a:lnTo>
                  <a:lnTo>
                    <a:pt x="53301" y="22721"/>
                  </a:lnTo>
                  <a:lnTo>
                    <a:pt x="52372" y="22670"/>
                  </a:lnTo>
                  <a:lnTo>
                    <a:pt x="51442" y="22608"/>
                  </a:lnTo>
                  <a:lnTo>
                    <a:pt x="50513" y="22552"/>
                  </a:lnTo>
                  <a:lnTo>
                    <a:pt x="49614" y="22486"/>
                  </a:lnTo>
                  <a:lnTo>
                    <a:pt x="48685" y="22420"/>
                  </a:lnTo>
                  <a:lnTo>
                    <a:pt x="47815" y="22353"/>
                  </a:lnTo>
                  <a:lnTo>
                    <a:pt x="46916" y="22282"/>
                  </a:lnTo>
                  <a:lnTo>
                    <a:pt x="46046" y="22205"/>
                  </a:lnTo>
                  <a:lnTo>
                    <a:pt x="45207" y="22129"/>
                  </a:lnTo>
                  <a:lnTo>
                    <a:pt x="43498" y="21966"/>
                  </a:lnTo>
                  <a:lnTo>
                    <a:pt x="41850" y="21792"/>
                  </a:lnTo>
                  <a:lnTo>
                    <a:pt x="40201" y="21614"/>
                  </a:lnTo>
                  <a:lnTo>
                    <a:pt x="38612" y="21425"/>
                  </a:lnTo>
                  <a:lnTo>
                    <a:pt x="37053" y="21226"/>
                  </a:lnTo>
                  <a:lnTo>
                    <a:pt x="35494" y="21022"/>
                  </a:lnTo>
                  <a:lnTo>
                    <a:pt x="33995" y="20812"/>
                  </a:lnTo>
                  <a:lnTo>
                    <a:pt x="32496" y="20598"/>
                  </a:lnTo>
                  <a:lnTo>
                    <a:pt x="31027" y="20374"/>
                  </a:lnTo>
                  <a:lnTo>
                    <a:pt x="29589" y="20149"/>
                  </a:lnTo>
                  <a:lnTo>
                    <a:pt x="27790" y="19863"/>
                  </a:lnTo>
                  <a:lnTo>
                    <a:pt x="26081" y="19573"/>
                  </a:lnTo>
                  <a:lnTo>
                    <a:pt x="24462" y="19282"/>
                  </a:lnTo>
                  <a:lnTo>
                    <a:pt x="22933" y="18986"/>
                  </a:lnTo>
                  <a:lnTo>
                    <a:pt x="21465" y="18690"/>
                  </a:lnTo>
                  <a:lnTo>
                    <a:pt x="20086" y="18389"/>
                  </a:lnTo>
                  <a:lnTo>
                    <a:pt x="18767" y="18093"/>
                  </a:lnTo>
                  <a:lnTo>
                    <a:pt x="17537" y="17787"/>
                  </a:lnTo>
                  <a:lnTo>
                    <a:pt x="16398" y="17486"/>
                  </a:lnTo>
                  <a:lnTo>
                    <a:pt x="15289" y="17180"/>
                  </a:lnTo>
                  <a:lnTo>
                    <a:pt x="14300" y="16873"/>
                  </a:lnTo>
                  <a:lnTo>
                    <a:pt x="13340" y="16567"/>
                  </a:lnTo>
                  <a:lnTo>
                    <a:pt x="12471" y="16261"/>
                  </a:lnTo>
                  <a:lnTo>
                    <a:pt x="11662" y="15955"/>
                  </a:lnTo>
                  <a:lnTo>
                    <a:pt x="10942" y="15644"/>
                  </a:lnTo>
                  <a:lnTo>
                    <a:pt x="10283" y="15333"/>
                  </a:lnTo>
                  <a:lnTo>
                    <a:pt x="9683" y="15026"/>
                  </a:lnTo>
                  <a:lnTo>
                    <a:pt x="9144" y="14715"/>
                  </a:lnTo>
                  <a:lnTo>
                    <a:pt x="8694" y="14404"/>
                  </a:lnTo>
                  <a:lnTo>
                    <a:pt x="8274" y="14098"/>
                  </a:lnTo>
                  <a:lnTo>
                    <a:pt x="7944" y="13787"/>
                  </a:lnTo>
                  <a:lnTo>
                    <a:pt x="7675" y="13475"/>
                  </a:lnTo>
                  <a:lnTo>
                    <a:pt x="7435" y="13169"/>
                  </a:lnTo>
                  <a:lnTo>
                    <a:pt x="7285" y="12863"/>
                  </a:lnTo>
                  <a:lnTo>
                    <a:pt x="7195" y="12552"/>
                  </a:lnTo>
                  <a:lnTo>
                    <a:pt x="7135" y="12246"/>
                  </a:lnTo>
                  <a:lnTo>
                    <a:pt x="7165" y="11945"/>
                  </a:lnTo>
                  <a:lnTo>
                    <a:pt x="7225" y="11639"/>
                  </a:lnTo>
                  <a:lnTo>
                    <a:pt x="7375" y="11337"/>
                  </a:lnTo>
                  <a:lnTo>
                    <a:pt x="7555" y="11036"/>
                  </a:lnTo>
                  <a:lnTo>
                    <a:pt x="7795" y="10735"/>
                  </a:lnTo>
                  <a:lnTo>
                    <a:pt x="8064" y="10439"/>
                  </a:lnTo>
                  <a:lnTo>
                    <a:pt x="8424" y="10144"/>
                  </a:lnTo>
                  <a:lnTo>
                    <a:pt x="8814" y="9848"/>
                  </a:lnTo>
                  <a:lnTo>
                    <a:pt x="9234" y="9557"/>
                  </a:lnTo>
                  <a:lnTo>
                    <a:pt x="9743" y="9271"/>
                  </a:lnTo>
                  <a:lnTo>
                    <a:pt x="10253" y="8985"/>
                  </a:lnTo>
                  <a:lnTo>
                    <a:pt x="10852" y="8700"/>
                  </a:lnTo>
                  <a:lnTo>
                    <a:pt x="11482" y="8419"/>
                  </a:lnTo>
                  <a:lnTo>
                    <a:pt x="12141" y="8143"/>
                  </a:lnTo>
                  <a:lnTo>
                    <a:pt x="12861" y="7868"/>
                  </a:lnTo>
                  <a:lnTo>
                    <a:pt x="13610" y="7592"/>
                  </a:lnTo>
                  <a:lnTo>
                    <a:pt x="14420" y="7327"/>
                  </a:lnTo>
                  <a:lnTo>
                    <a:pt x="15259" y="7062"/>
                  </a:lnTo>
                  <a:lnTo>
                    <a:pt x="16128" y="6802"/>
                  </a:lnTo>
                  <a:lnTo>
                    <a:pt x="17058" y="6541"/>
                  </a:lnTo>
                  <a:lnTo>
                    <a:pt x="18017" y="6291"/>
                  </a:lnTo>
                  <a:lnTo>
                    <a:pt x="19006" y="6041"/>
                  </a:lnTo>
                  <a:lnTo>
                    <a:pt x="20026" y="5796"/>
                  </a:lnTo>
                  <a:lnTo>
                    <a:pt x="21105" y="5551"/>
                  </a:lnTo>
                  <a:lnTo>
                    <a:pt x="22184" y="5317"/>
                  </a:lnTo>
                  <a:lnTo>
                    <a:pt x="23323" y="5082"/>
                  </a:lnTo>
                  <a:lnTo>
                    <a:pt x="24492" y="4858"/>
                  </a:lnTo>
                  <a:lnTo>
                    <a:pt x="25661" y="4633"/>
                  </a:lnTo>
                  <a:lnTo>
                    <a:pt x="26891" y="4419"/>
                  </a:lnTo>
                  <a:lnTo>
                    <a:pt x="28150" y="4204"/>
                  </a:lnTo>
                  <a:lnTo>
                    <a:pt x="29439" y="4000"/>
                  </a:lnTo>
                  <a:lnTo>
                    <a:pt x="30728" y="3796"/>
                  </a:lnTo>
                  <a:lnTo>
                    <a:pt x="32077" y="3602"/>
                  </a:lnTo>
                  <a:lnTo>
                    <a:pt x="33426" y="3414"/>
                  </a:lnTo>
                  <a:lnTo>
                    <a:pt x="34805" y="3230"/>
                  </a:lnTo>
                  <a:lnTo>
                    <a:pt x="36214" y="3051"/>
                  </a:lnTo>
                  <a:lnTo>
                    <a:pt x="37653" y="2878"/>
                  </a:lnTo>
                  <a:lnTo>
                    <a:pt x="39092" y="2709"/>
                  </a:lnTo>
                  <a:lnTo>
                    <a:pt x="40201" y="2592"/>
                  </a:lnTo>
                  <a:lnTo>
                    <a:pt x="41340" y="2475"/>
                  </a:lnTo>
                  <a:lnTo>
                    <a:pt x="42449" y="2363"/>
                  </a:lnTo>
                  <a:lnTo>
                    <a:pt x="43618" y="2255"/>
                  </a:lnTo>
                  <a:lnTo>
                    <a:pt x="44757" y="2153"/>
                  </a:lnTo>
                  <a:lnTo>
                    <a:pt x="45897" y="2056"/>
                  </a:lnTo>
                  <a:lnTo>
                    <a:pt x="47066" y="1965"/>
                  </a:lnTo>
                  <a:lnTo>
                    <a:pt x="48235" y="1873"/>
                  </a:lnTo>
                  <a:lnTo>
                    <a:pt x="49434" y="1791"/>
                  </a:lnTo>
                  <a:lnTo>
                    <a:pt x="50603" y="1715"/>
                  </a:lnTo>
                  <a:lnTo>
                    <a:pt x="51802" y="1638"/>
                  </a:lnTo>
                  <a:lnTo>
                    <a:pt x="53001" y="1572"/>
                  </a:lnTo>
                  <a:lnTo>
                    <a:pt x="54200" y="1505"/>
                  </a:lnTo>
                  <a:lnTo>
                    <a:pt x="55400" y="1444"/>
                  </a:lnTo>
                  <a:lnTo>
                    <a:pt x="56629" y="1388"/>
                  </a:lnTo>
                  <a:lnTo>
                    <a:pt x="57828" y="1337"/>
                  </a:lnTo>
                  <a:lnTo>
                    <a:pt x="59057" y="1291"/>
                  </a:lnTo>
                  <a:lnTo>
                    <a:pt x="60286" y="1250"/>
                  </a:lnTo>
                  <a:lnTo>
                    <a:pt x="61515" y="1209"/>
                  </a:lnTo>
                  <a:lnTo>
                    <a:pt x="62744" y="1179"/>
                  </a:lnTo>
                  <a:lnTo>
                    <a:pt x="63973" y="1148"/>
                  </a:lnTo>
                  <a:lnTo>
                    <a:pt x="65202" y="1123"/>
                  </a:lnTo>
                  <a:lnTo>
                    <a:pt x="66461" y="1102"/>
                  </a:lnTo>
                  <a:lnTo>
                    <a:pt x="67691" y="1087"/>
                  </a:lnTo>
                  <a:lnTo>
                    <a:pt x="68920" y="1077"/>
                  </a:lnTo>
                  <a:lnTo>
                    <a:pt x="70179" y="1072"/>
                  </a:lnTo>
                  <a:lnTo>
                    <a:pt x="71408" y="1067"/>
                  </a:lnTo>
                  <a:close/>
                  <a:moveTo>
                    <a:pt x="70598" y="0"/>
                  </a:moveTo>
                  <a:lnTo>
                    <a:pt x="69189" y="5"/>
                  </a:lnTo>
                  <a:lnTo>
                    <a:pt x="67780" y="15"/>
                  </a:lnTo>
                  <a:lnTo>
                    <a:pt x="66372" y="31"/>
                  </a:lnTo>
                  <a:lnTo>
                    <a:pt x="64963" y="51"/>
                  </a:lnTo>
                  <a:lnTo>
                    <a:pt x="63554" y="77"/>
                  </a:lnTo>
                  <a:lnTo>
                    <a:pt x="62175" y="107"/>
                  </a:lnTo>
                  <a:lnTo>
                    <a:pt x="60766" y="143"/>
                  </a:lnTo>
                  <a:lnTo>
                    <a:pt x="59357" y="179"/>
                  </a:lnTo>
                  <a:lnTo>
                    <a:pt x="57948" y="225"/>
                  </a:lnTo>
                  <a:lnTo>
                    <a:pt x="56569" y="276"/>
                  </a:lnTo>
                  <a:lnTo>
                    <a:pt x="55160" y="327"/>
                  </a:lnTo>
                  <a:lnTo>
                    <a:pt x="53781" y="388"/>
                  </a:lnTo>
                  <a:lnTo>
                    <a:pt x="52372" y="449"/>
                  </a:lnTo>
                  <a:lnTo>
                    <a:pt x="50993" y="521"/>
                  </a:lnTo>
                  <a:lnTo>
                    <a:pt x="49614" y="592"/>
                  </a:lnTo>
                  <a:lnTo>
                    <a:pt x="48235" y="669"/>
                  </a:lnTo>
                  <a:lnTo>
                    <a:pt x="46856" y="750"/>
                  </a:lnTo>
                  <a:lnTo>
                    <a:pt x="45507" y="842"/>
                  </a:lnTo>
                  <a:lnTo>
                    <a:pt x="44128" y="934"/>
                  </a:lnTo>
                  <a:lnTo>
                    <a:pt x="42779" y="1031"/>
                  </a:lnTo>
                  <a:lnTo>
                    <a:pt x="41400" y="1133"/>
                  </a:lnTo>
                  <a:lnTo>
                    <a:pt x="40051" y="1240"/>
                  </a:lnTo>
                  <a:lnTo>
                    <a:pt x="38702" y="1352"/>
                  </a:lnTo>
                  <a:lnTo>
                    <a:pt x="37353" y="1470"/>
                  </a:lnTo>
                  <a:lnTo>
                    <a:pt x="36034" y="1592"/>
                  </a:lnTo>
                  <a:lnTo>
                    <a:pt x="34685" y="1720"/>
                  </a:lnTo>
                  <a:lnTo>
                    <a:pt x="33366" y="1852"/>
                  </a:lnTo>
                  <a:lnTo>
                    <a:pt x="32047" y="1985"/>
                  </a:lnTo>
                  <a:lnTo>
                    <a:pt x="30728" y="2128"/>
                  </a:lnTo>
                  <a:lnTo>
                    <a:pt x="29439" y="2276"/>
                  </a:lnTo>
                  <a:lnTo>
                    <a:pt x="28120" y="2429"/>
                  </a:lnTo>
                  <a:lnTo>
                    <a:pt x="26861" y="2582"/>
                  </a:lnTo>
                  <a:lnTo>
                    <a:pt x="25631" y="2745"/>
                  </a:lnTo>
                  <a:lnTo>
                    <a:pt x="24432" y="2908"/>
                  </a:lnTo>
                  <a:lnTo>
                    <a:pt x="23263" y="3082"/>
                  </a:lnTo>
                  <a:lnTo>
                    <a:pt x="22124" y="3255"/>
                  </a:lnTo>
                  <a:lnTo>
                    <a:pt x="21045" y="3434"/>
                  </a:lnTo>
                  <a:lnTo>
                    <a:pt x="19996" y="3618"/>
                  </a:lnTo>
                  <a:lnTo>
                    <a:pt x="18976" y="3801"/>
                  </a:lnTo>
                  <a:lnTo>
                    <a:pt x="17987" y="3995"/>
                  </a:lnTo>
                  <a:lnTo>
                    <a:pt x="17028" y="4189"/>
                  </a:lnTo>
                  <a:lnTo>
                    <a:pt x="16128" y="4388"/>
                  </a:lnTo>
                  <a:lnTo>
                    <a:pt x="15229" y="4587"/>
                  </a:lnTo>
                  <a:lnTo>
                    <a:pt x="14360" y="4791"/>
                  </a:lnTo>
                  <a:lnTo>
                    <a:pt x="13550" y="5000"/>
                  </a:lnTo>
                  <a:lnTo>
                    <a:pt x="12741" y="5210"/>
                  </a:lnTo>
                  <a:lnTo>
                    <a:pt x="11962" y="5429"/>
                  </a:lnTo>
                  <a:lnTo>
                    <a:pt x="11242" y="5643"/>
                  </a:lnTo>
                  <a:lnTo>
                    <a:pt x="10523" y="5863"/>
                  </a:lnTo>
                  <a:lnTo>
                    <a:pt x="9833" y="6087"/>
                  </a:lnTo>
                  <a:lnTo>
                    <a:pt x="9144" y="6312"/>
                  </a:lnTo>
                  <a:lnTo>
                    <a:pt x="8514" y="6541"/>
                  </a:lnTo>
                  <a:lnTo>
                    <a:pt x="7884" y="6776"/>
                  </a:lnTo>
                  <a:lnTo>
                    <a:pt x="7285" y="7006"/>
                  </a:lnTo>
                  <a:lnTo>
                    <a:pt x="6715" y="7240"/>
                  </a:lnTo>
                  <a:lnTo>
                    <a:pt x="6176" y="7480"/>
                  </a:lnTo>
                  <a:lnTo>
                    <a:pt x="5636" y="7720"/>
                  </a:lnTo>
                  <a:lnTo>
                    <a:pt x="5127" y="7960"/>
                  </a:lnTo>
                  <a:lnTo>
                    <a:pt x="4647" y="8205"/>
                  </a:lnTo>
                  <a:lnTo>
                    <a:pt x="4167" y="8450"/>
                  </a:lnTo>
                  <a:lnTo>
                    <a:pt x="3718" y="8694"/>
                  </a:lnTo>
                  <a:lnTo>
                    <a:pt x="2848" y="9195"/>
                  </a:lnTo>
                  <a:lnTo>
                    <a:pt x="2488" y="9404"/>
                  </a:lnTo>
                  <a:lnTo>
                    <a:pt x="2159" y="9618"/>
                  </a:lnTo>
                  <a:lnTo>
                    <a:pt x="1859" y="9832"/>
                  </a:lnTo>
                  <a:lnTo>
                    <a:pt x="1589" y="10041"/>
                  </a:lnTo>
                  <a:lnTo>
                    <a:pt x="1349" y="10251"/>
                  </a:lnTo>
                  <a:lnTo>
                    <a:pt x="1109" y="10460"/>
                  </a:lnTo>
                  <a:lnTo>
                    <a:pt x="900" y="10664"/>
                  </a:lnTo>
                  <a:lnTo>
                    <a:pt x="720" y="10873"/>
                  </a:lnTo>
                  <a:lnTo>
                    <a:pt x="540" y="11077"/>
                  </a:lnTo>
                  <a:lnTo>
                    <a:pt x="390" y="11281"/>
                  </a:lnTo>
                  <a:lnTo>
                    <a:pt x="270" y="11480"/>
                  </a:lnTo>
                  <a:lnTo>
                    <a:pt x="180" y="11684"/>
                  </a:lnTo>
                  <a:lnTo>
                    <a:pt x="90" y="11883"/>
                  </a:lnTo>
                  <a:lnTo>
                    <a:pt x="60" y="12082"/>
                  </a:lnTo>
                  <a:lnTo>
                    <a:pt x="0" y="12281"/>
                  </a:lnTo>
                  <a:lnTo>
                    <a:pt x="0" y="12480"/>
                  </a:lnTo>
                  <a:lnTo>
                    <a:pt x="0" y="12674"/>
                  </a:lnTo>
                  <a:lnTo>
                    <a:pt x="60" y="12868"/>
                  </a:lnTo>
                  <a:lnTo>
                    <a:pt x="90" y="13062"/>
                  </a:lnTo>
                  <a:lnTo>
                    <a:pt x="180" y="13256"/>
                  </a:lnTo>
                  <a:lnTo>
                    <a:pt x="270" y="13445"/>
                  </a:lnTo>
                  <a:lnTo>
                    <a:pt x="390" y="13639"/>
                  </a:lnTo>
                  <a:lnTo>
                    <a:pt x="540" y="13827"/>
                  </a:lnTo>
                  <a:lnTo>
                    <a:pt x="690" y="14016"/>
                  </a:lnTo>
                  <a:lnTo>
                    <a:pt x="870" y="14200"/>
                  </a:lnTo>
                  <a:lnTo>
                    <a:pt x="1079" y="14389"/>
                  </a:lnTo>
                  <a:lnTo>
                    <a:pt x="1319" y="14572"/>
                  </a:lnTo>
                  <a:lnTo>
                    <a:pt x="1559" y="14756"/>
                  </a:lnTo>
                  <a:lnTo>
                    <a:pt x="1829" y="14940"/>
                  </a:lnTo>
                  <a:lnTo>
                    <a:pt x="2129" y="15118"/>
                  </a:lnTo>
                  <a:lnTo>
                    <a:pt x="2429" y="15297"/>
                  </a:lnTo>
                  <a:lnTo>
                    <a:pt x="2758" y="15481"/>
                  </a:lnTo>
                  <a:lnTo>
                    <a:pt x="3118" y="15654"/>
                  </a:lnTo>
                  <a:lnTo>
                    <a:pt x="3478" y="15833"/>
                  </a:lnTo>
                  <a:lnTo>
                    <a:pt x="3867" y="16011"/>
                  </a:lnTo>
                  <a:lnTo>
                    <a:pt x="4287" y="16185"/>
                  </a:lnTo>
                  <a:lnTo>
                    <a:pt x="4737" y="16358"/>
                  </a:lnTo>
                  <a:lnTo>
                    <a:pt x="5186" y="16532"/>
                  </a:lnTo>
                  <a:lnTo>
                    <a:pt x="5666" y="16700"/>
                  </a:lnTo>
                  <a:lnTo>
                    <a:pt x="6146" y="16873"/>
                  </a:lnTo>
                  <a:lnTo>
                    <a:pt x="6655" y="17042"/>
                  </a:lnTo>
                  <a:lnTo>
                    <a:pt x="7195" y="17210"/>
                  </a:lnTo>
                  <a:lnTo>
                    <a:pt x="7765" y="17374"/>
                  </a:lnTo>
                  <a:lnTo>
                    <a:pt x="8334" y="17542"/>
                  </a:lnTo>
                  <a:lnTo>
                    <a:pt x="8934" y="17705"/>
                  </a:lnTo>
                  <a:lnTo>
                    <a:pt x="9563" y="17868"/>
                  </a:lnTo>
                  <a:lnTo>
                    <a:pt x="10193" y="18032"/>
                  </a:lnTo>
                  <a:lnTo>
                    <a:pt x="10852" y="18195"/>
                  </a:lnTo>
                  <a:lnTo>
                    <a:pt x="11542" y="18353"/>
                  </a:lnTo>
                  <a:lnTo>
                    <a:pt x="12231" y="18516"/>
                  </a:lnTo>
                  <a:lnTo>
                    <a:pt x="12951" y="18675"/>
                  </a:lnTo>
                  <a:lnTo>
                    <a:pt x="13670" y="18828"/>
                  </a:lnTo>
                  <a:lnTo>
                    <a:pt x="14420" y="18986"/>
                  </a:lnTo>
                  <a:lnTo>
                    <a:pt x="15199" y="19139"/>
                  </a:lnTo>
                  <a:lnTo>
                    <a:pt x="16009" y="19297"/>
                  </a:lnTo>
                  <a:lnTo>
                    <a:pt x="16818" y="19450"/>
                  </a:lnTo>
                  <a:lnTo>
                    <a:pt x="17657" y="19598"/>
                  </a:lnTo>
                  <a:lnTo>
                    <a:pt x="18497" y="19751"/>
                  </a:lnTo>
                  <a:lnTo>
                    <a:pt x="20265" y="20047"/>
                  </a:lnTo>
                  <a:lnTo>
                    <a:pt x="22094" y="20343"/>
                  </a:lnTo>
                  <a:lnTo>
                    <a:pt x="24013" y="20634"/>
                  </a:lnTo>
                  <a:lnTo>
                    <a:pt x="25901" y="20915"/>
                  </a:lnTo>
                  <a:lnTo>
                    <a:pt x="27790" y="21200"/>
                  </a:lnTo>
                  <a:lnTo>
                    <a:pt x="29678" y="21486"/>
                  </a:lnTo>
                  <a:lnTo>
                    <a:pt x="31597" y="21761"/>
                  </a:lnTo>
                  <a:lnTo>
                    <a:pt x="32586" y="21899"/>
                  </a:lnTo>
                  <a:lnTo>
                    <a:pt x="33576" y="22027"/>
                  </a:lnTo>
                  <a:lnTo>
                    <a:pt x="34565" y="22154"/>
                  </a:lnTo>
                  <a:lnTo>
                    <a:pt x="35584" y="22277"/>
                  </a:lnTo>
                  <a:lnTo>
                    <a:pt x="36603" y="22389"/>
                  </a:lnTo>
                  <a:lnTo>
                    <a:pt x="37653" y="22501"/>
                  </a:lnTo>
                  <a:lnTo>
                    <a:pt x="38732" y="22598"/>
                  </a:lnTo>
                  <a:lnTo>
                    <a:pt x="39811" y="22695"/>
                  </a:lnTo>
                  <a:lnTo>
                    <a:pt x="41400" y="22823"/>
                  </a:lnTo>
                  <a:lnTo>
                    <a:pt x="42929" y="22961"/>
                  </a:lnTo>
                  <a:lnTo>
                    <a:pt x="44428" y="23103"/>
                  </a:lnTo>
                  <a:lnTo>
                    <a:pt x="45867" y="23251"/>
                  </a:lnTo>
                  <a:lnTo>
                    <a:pt x="47276" y="23404"/>
                  </a:lnTo>
                  <a:lnTo>
                    <a:pt x="48655" y="23563"/>
                  </a:lnTo>
                  <a:lnTo>
                    <a:pt x="50004" y="23731"/>
                  </a:lnTo>
                  <a:lnTo>
                    <a:pt x="51323" y="23904"/>
                  </a:lnTo>
                  <a:lnTo>
                    <a:pt x="52612" y="24083"/>
                  </a:lnTo>
                  <a:lnTo>
                    <a:pt x="53871" y="24267"/>
                  </a:lnTo>
                  <a:lnTo>
                    <a:pt x="55100" y="24461"/>
                  </a:lnTo>
                  <a:lnTo>
                    <a:pt x="56329" y="24660"/>
                  </a:lnTo>
                  <a:lnTo>
                    <a:pt x="57498" y="24864"/>
                  </a:lnTo>
                  <a:lnTo>
                    <a:pt x="58667" y="25078"/>
                  </a:lnTo>
                  <a:lnTo>
                    <a:pt x="59836" y="25297"/>
                  </a:lnTo>
                  <a:lnTo>
                    <a:pt x="60975" y="25527"/>
                  </a:lnTo>
                  <a:lnTo>
                    <a:pt x="61575" y="25649"/>
                  </a:lnTo>
                  <a:lnTo>
                    <a:pt x="62205" y="25762"/>
                  </a:lnTo>
                  <a:lnTo>
                    <a:pt x="62864" y="25869"/>
                  </a:lnTo>
                  <a:lnTo>
                    <a:pt x="63524" y="25971"/>
                  </a:lnTo>
                  <a:lnTo>
                    <a:pt x="64213" y="26068"/>
                  </a:lnTo>
                  <a:lnTo>
                    <a:pt x="64933" y="26160"/>
                  </a:lnTo>
                  <a:lnTo>
                    <a:pt x="65652" y="26241"/>
                  </a:lnTo>
                  <a:lnTo>
                    <a:pt x="66401" y="26323"/>
                  </a:lnTo>
                  <a:lnTo>
                    <a:pt x="67151" y="26394"/>
                  </a:lnTo>
                  <a:lnTo>
                    <a:pt x="67930" y="26466"/>
                  </a:lnTo>
                  <a:lnTo>
                    <a:pt x="68710" y="26527"/>
                  </a:lnTo>
                  <a:lnTo>
                    <a:pt x="69489" y="26588"/>
                  </a:lnTo>
                  <a:lnTo>
                    <a:pt x="70299" y="26644"/>
                  </a:lnTo>
                  <a:lnTo>
                    <a:pt x="71138" y="26695"/>
                  </a:lnTo>
                  <a:lnTo>
                    <a:pt x="71977" y="26741"/>
                  </a:lnTo>
                  <a:lnTo>
                    <a:pt x="72817" y="26782"/>
                  </a:lnTo>
                  <a:lnTo>
                    <a:pt x="73656" y="26823"/>
                  </a:lnTo>
                  <a:lnTo>
                    <a:pt x="74526" y="26859"/>
                  </a:lnTo>
                  <a:lnTo>
                    <a:pt x="75395" y="26889"/>
                  </a:lnTo>
                  <a:lnTo>
                    <a:pt x="76264" y="26920"/>
                  </a:lnTo>
                  <a:lnTo>
                    <a:pt x="78033" y="26971"/>
                  </a:lnTo>
                  <a:lnTo>
                    <a:pt x="79832" y="27007"/>
                  </a:lnTo>
                  <a:lnTo>
                    <a:pt x="81660" y="27037"/>
                  </a:lnTo>
                  <a:lnTo>
                    <a:pt x="83459" y="27058"/>
                  </a:lnTo>
                  <a:lnTo>
                    <a:pt x="85288" y="27073"/>
                  </a:lnTo>
                  <a:lnTo>
                    <a:pt x="87116" y="27083"/>
                  </a:lnTo>
                  <a:lnTo>
                    <a:pt x="87326" y="27083"/>
                  </a:lnTo>
                  <a:lnTo>
                    <a:pt x="87536" y="27078"/>
                  </a:lnTo>
                  <a:lnTo>
                    <a:pt x="87776" y="27068"/>
                  </a:lnTo>
                  <a:lnTo>
                    <a:pt x="88016" y="27053"/>
                  </a:lnTo>
                  <a:lnTo>
                    <a:pt x="88495" y="27017"/>
                  </a:lnTo>
                  <a:lnTo>
                    <a:pt x="88975" y="26966"/>
                  </a:lnTo>
                  <a:lnTo>
                    <a:pt x="89425" y="26910"/>
                  </a:lnTo>
                  <a:lnTo>
                    <a:pt x="89784" y="26854"/>
                  </a:lnTo>
                  <a:lnTo>
                    <a:pt x="89934" y="26823"/>
                  </a:lnTo>
                  <a:lnTo>
                    <a:pt x="90054" y="26792"/>
                  </a:lnTo>
                  <a:lnTo>
                    <a:pt x="90144" y="26762"/>
                  </a:lnTo>
                  <a:lnTo>
                    <a:pt x="90204" y="26731"/>
                  </a:lnTo>
                  <a:lnTo>
                    <a:pt x="90204" y="26701"/>
                  </a:lnTo>
                  <a:lnTo>
                    <a:pt x="90204" y="26665"/>
                  </a:lnTo>
                  <a:lnTo>
                    <a:pt x="90174" y="26629"/>
                  </a:lnTo>
                  <a:lnTo>
                    <a:pt x="90114" y="26593"/>
                  </a:lnTo>
                  <a:lnTo>
                    <a:pt x="89964" y="26512"/>
                  </a:lnTo>
                  <a:lnTo>
                    <a:pt x="89724" y="26435"/>
                  </a:lnTo>
                  <a:lnTo>
                    <a:pt x="89425" y="26354"/>
                  </a:lnTo>
                  <a:lnTo>
                    <a:pt x="89125" y="26282"/>
                  </a:lnTo>
                  <a:lnTo>
                    <a:pt x="88765" y="26211"/>
                  </a:lnTo>
                  <a:lnTo>
                    <a:pt x="88405" y="26149"/>
                  </a:lnTo>
                  <a:lnTo>
                    <a:pt x="87506" y="26012"/>
                  </a:lnTo>
                  <a:lnTo>
                    <a:pt x="86547" y="25879"/>
                  </a:lnTo>
                  <a:lnTo>
                    <a:pt x="84568" y="25619"/>
                  </a:lnTo>
                  <a:lnTo>
                    <a:pt x="83609" y="25486"/>
                  </a:lnTo>
                  <a:lnTo>
                    <a:pt x="82680" y="25348"/>
                  </a:lnTo>
                  <a:lnTo>
                    <a:pt x="82230" y="25277"/>
                  </a:lnTo>
                  <a:lnTo>
                    <a:pt x="81810" y="25206"/>
                  </a:lnTo>
                  <a:lnTo>
                    <a:pt x="81390" y="25129"/>
                  </a:lnTo>
                  <a:lnTo>
                    <a:pt x="81001" y="25052"/>
                  </a:lnTo>
                  <a:lnTo>
                    <a:pt x="80731" y="24991"/>
                  </a:lnTo>
                  <a:lnTo>
                    <a:pt x="80491" y="24925"/>
                  </a:lnTo>
                  <a:lnTo>
                    <a:pt x="80251" y="24853"/>
                  </a:lnTo>
                  <a:lnTo>
                    <a:pt x="80041" y="24782"/>
                  </a:lnTo>
                  <a:lnTo>
                    <a:pt x="79832" y="24711"/>
                  </a:lnTo>
                  <a:lnTo>
                    <a:pt x="79652" y="24634"/>
                  </a:lnTo>
                  <a:lnTo>
                    <a:pt x="79322" y="24476"/>
                  </a:lnTo>
                  <a:lnTo>
                    <a:pt x="79022" y="24313"/>
                  </a:lnTo>
                  <a:lnTo>
                    <a:pt x="78692" y="24144"/>
                  </a:lnTo>
                  <a:lnTo>
                    <a:pt x="78393" y="23976"/>
                  </a:lnTo>
                  <a:lnTo>
                    <a:pt x="78033" y="23813"/>
                  </a:lnTo>
                  <a:lnTo>
                    <a:pt x="80341" y="23736"/>
                  </a:lnTo>
                  <a:lnTo>
                    <a:pt x="82590" y="23660"/>
                  </a:lnTo>
                  <a:lnTo>
                    <a:pt x="84808" y="23568"/>
                  </a:lnTo>
                  <a:lnTo>
                    <a:pt x="86966" y="23466"/>
                  </a:lnTo>
                  <a:lnTo>
                    <a:pt x="89065" y="23359"/>
                  </a:lnTo>
                  <a:lnTo>
                    <a:pt x="91163" y="23241"/>
                  </a:lnTo>
                  <a:lnTo>
                    <a:pt x="93202" y="23119"/>
                  </a:lnTo>
                  <a:lnTo>
                    <a:pt x="95180" y="22986"/>
                  </a:lnTo>
                  <a:lnTo>
                    <a:pt x="97129" y="22843"/>
                  </a:lnTo>
                  <a:lnTo>
                    <a:pt x="99048" y="22690"/>
                  </a:lnTo>
                  <a:lnTo>
                    <a:pt x="100906" y="22532"/>
                  </a:lnTo>
                  <a:lnTo>
                    <a:pt x="102735" y="22364"/>
                  </a:lnTo>
                  <a:lnTo>
                    <a:pt x="104533" y="22190"/>
                  </a:lnTo>
                  <a:lnTo>
                    <a:pt x="106272" y="22006"/>
                  </a:lnTo>
                  <a:lnTo>
                    <a:pt x="107981" y="21818"/>
                  </a:lnTo>
                  <a:lnTo>
                    <a:pt x="109660" y="21619"/>
                  </a:lnTo>
                  <a:lnTo>
                    <a:pt x="111279" y="21409"/>
                  </a:lnTo>
                  <a:lnTo>
                    <a:pt x="112897" y="21195"/>
                  </a:lnTo>
                  <a:lnTo>
                    <a:pt x="114456" y="20976"/>
                  </a:lnTo>
                  <a:lnTo>
                    <a:pt x="115985" y="20746"/>
                  </a:lnTo>
                  <a:lnTo>
                    <a:pt x="117484" y="20511"/>
                  </a:lnTo>
                  <a:lnTo>
                    <a:pt x="118953" y="20267"/>
                  </a:lnTo>
                  <a:lnTo>
                    <a:pt x="120392" y="20017"/>
                  </a:lnTo>
                  <a:lnTo>
                    <a:pt x="121771" y="19756"/>
                  </a:lnTo>
                  <a:lnTo>
                    <a:pt x="123150" y="19491"/>
                  </a:lnTo>
                  <a:lnTo>
                    <a:pt x="124469" y="19221"/>
                  </a:lnTo>
                  <a:lnTo>
                    <a:pt x="125788" y="18940"/>
                  </a:lnTo>
                  <a:lnTo>
                    <a:pt x="127047" y="18654"/>
                  </a:lnTo>
                  <a:lnTo>
                    <a:pt x="128306" y="18363"/>
                  </a:lnTo>
                  <a:lnTo>
                    <a:pt x="129505" y="18062"/>
                  </a:lnTo>
                  <a:lnTo>
                    <a:pt x="130704" y="17761"/>
                  </a:lnTo>
                  <a:lnTo>
                    <a:pt x="131873" y="17450"/>
                  </a:lnTo>
                  <a:lnTo>
                    <a:pt x="132413" y="17292"/>
                  </a:lnTo>
                  <a:lnTo>
                    <a:pt x="132953" y="17129"/>
                  </a:lnTo>
                  <a:lnTo>
                    <a:pt x="133492" y="16965"/>
                  </a:lnTo>
                  <a:lnTo>
                    <a:pt x="133972" y="16797"/>
                  </a:lnTo>
                  <a:lnTo>
                    <a:pt x="134931" y="16460"/>
                  </a:lnTo>
                  <a:lnTo>
                    <a:pt x="135830" y="16118"/>
                  </a:lnTo>
                  <a:lnTo>
                    <a:pt x="136700" y="15776"/>
                  </a:lnTo>
                  <a:lnTo>
                    <a:pt x="137569" y="15430"/>
                  </a:lnTo>
                  <a:lnTo>
                    <a:pt x="138409" y="15083"/>
                  </a:lnTo>
                  <a:lnTo>
                    <a:pt x="139278" y="14741"/>
                  </a:lnTo>
                  <a:lnTo>
                    <a:pt x="139728" y="14552"/>
                  </a:lnTo>
                  <a:lnTo>
                    <a:pt x="140147" y="14363"/>
                  </a:lnTo>
                  <a:lnTo>
                    <a:pt x="140567" y="14174"/>
                  </a:lnTo>
                  <a:lnTo>
                    <a:pt x="140927" y="13980"/>
                  </a:lnTo>
                  <a:lnTo>
                    <a:pt x="141256" y="13787"/>
                  </a:lnTo>
                  <a:lnTo>
                    <a:pt x="141556" y="13588"/>
                  </a:lnTo>
                  <a:lnTo>
                    <a:pt x="141856" y="13389"/>
                  </a:lnTo>
                  <a:lnTo>
                    <a:pt x="142096" y="13185"/>
                  </a:lnTo>
                  <a:lnTo>
                    <a:pt x="142306" y="12980"/>
                  </a:lnTo>
                  <a:lnTo>
                    <a:pt x="142516" y="12776"/>
                  </a:lnTo>
                  <a:lnTo>
                    <a:pt x="142665" y="12572"/>
                  </a:lnTo>
                  <a:lnTo>
                    <a:pt x="142815" y="12363"/>
                  </a:lnTo>
                  <a:lnTo>
                    <a:pt x="142905" y="12154"/>
                  </a:lnTo>
                  <a:lnTo>
                    <a:pt x="142995" y="11940"/>
                  </a:lnTo>
                  <a:lnTo>
                    <a:pt x="143055" y="11730"/>
                  </a:lnTo>
                  <a:lnTo>
                    <a:pt x="143085" y="11516"/>
                  </a:lnTo>
                  <a:lnTo>
                    <a:pt x="143085" y="11302"/>
                  </a:lnTo>
                  <a:lnTo>
                    <a:pt x="143055" y="11087"/>
                  </a:lnTo>
                  <a:lnTo>
                    <a:pt x="142995" y="10868"/>
                  </a:lnTo>
                  <a:lnTo>
                    <a:pt x="142905" y="10654"/>
                  </a:lnTo>
                  <a:lnTo>
                    <a:pt x="142815" y="10434"/>
                  </a:lnTo>
                  <a:lnTo>
                    <a:pt x="142665" y="10220"/>
                  </a:lnTo>
                  <a:lnTo>
                    <a:pt x="142516" y="10001"/>
                  </a:lnTo>
                  <a:lnTo>
                    <a:pt x="142336" y="9786"/>
                  </a:lnTo>
                  <a:lnTo>
                    <a:pt x="142096" y="9567"/>
                  </a:lnTo>
                  <a:lnTo>
                    <a:pt x="141886" y="9353"/>
                  </a:lnTo>
                  <a:lnTo>
                    <a:pt x="141616" y="9133"/>
                  </a:lnTo>
                  <a:lnTo>
                    <a:pt x="141316" y="8919"/>
                  </a:lnTo>
                  <a:lnTo>
                    <a:pt x="141017" y="8700"/>
                  </a:lnTo>
                  <a:lnTo>
                    <a:pt x="140687" y="8485"/>
                  </a:lnTo>
                  <a:lnTo>
                    <a:pt x="140327" y="8271"/>
                  </a:lnTo>
                  <a:lnTo>
                    <a:pt x="139937" y="8057"/>
                  </a:lnTo>
                  <a:lnTo>
                    <a:pt x="139518" y="7847"/>
                  </a:lnTo>
                  <a:lnTo>
                    <a:pt x="139098" y="7633"/>
                  </a:lnTo>
                  <a:lnTo>
                    <a:pt x="138648" y="7424"/>
                  </a:lnTo>
                  <a:lnTo>
                    <a:pt x="138169" y="7215"/>
                  </a:lnTo>
                  <a:lnTo>
                    <a:pt x="137659" y="7011"/>
                  </a:lnTo>
                  <a:lnTo>
                    <a:pt x="137150" y="6802"/>
                  </a:lnTo>
                  <a:lnTo>
                    <a:pt x="136610" y="6603"/>
                  </a:lnTo>
                  <a:lnTo>
                    <a:pt x="136040" y="6398"/>
                  </a:lnTo>
                  <a:lnTo>
                    <a:pt x="135441" y="6199"/>
                  </a:lnTo>
                  <a:lnTo>
                    <a:pt x="134811" y="6000"/>
                  </a:lnTo>
                  <a:lnTo>
                    <a:pt x="134182" y="5807"/>
                  </a:lnTo>
                  <a:lnTo>
                    <a:pt x="133522" y="5613"/>
                  </a:lnTo>
                  <a:lnTo>
                    <a:pt x="132863" y="5419"/>
                  </a:lnTo>
                  <a:lnTo>
                    <a:pt x="132173" y="5235"/>
                  </a:lnTo>
                  <a:lnTo>
                    <a:pt x="131454" y="5046"/>
                  </a:lnTo>
                  <a:lnTo>
                    <a:pt x="130704" y="4863"/>
                  </a:lnTo>
                  <a:lnTo>
                    <a:pt x="129955" y="4684"/>
                  </a:lnTo>
                  <a:lnTo>
                    <a:pt x="129175" y="4511"/>
                  </a:lnTo>
                  <a:lnTo>
                    <a:pt x="128366" y="4337"/>
                  </a:lnTo>
                  <a:lnTo>
                    <a:pt x="127557" y="4164"/>
                  </a:lnTo>
                  <a:lnTo>
                    <a:pt x="126717" y="3995"/>
                  </a:lnTo>
                  <a:lnTo>
                    <a:pt x="125848" y="3832"/>
                  </a:lnTo>
                  <a:lnTo>
                    <a:pt x="124978" y="3674"/>
                  </a:lnTo>
                  <a:lnTo>
                    <a:pt x="124079" y="3521"/>
                  </a:lnTo>
                  <a:lnTo>
                    <a:pt x="123150" y="3368"/>
                  </a:lnTo>
                  <a:lnTo>
                    <a:pt x="122220" y="3220"/>
                  </a:lnTo>
                  <a:lnTo>
                    <a:pt x="121261" y="3077"/>
                  </a:lnTo>
                  <a:lnTo>
                    <a:pt x="120302" y="2934"/>
                  </a:lnTo>
                  <a:lnTo>
                    <a:pt x="119313" y="2801"/>
                  </a:lnTo>
                  <a:lnTo>
                    <a:pt x="118293" y="2669"/>
                  </a:lnTo>
                  <a:lnTo>
                    <a:pt x="117274" y="2546"/>
                  </a:lnTo>
                  <a:lnTo>
                    <a:pt x="116225" y="2424"/>
                  </a:lnTo>
                  <a:lnTo>
                    <a:pt x="114906" y="2276"/>
                  </a:lnTo>
                  <a:lnTo>
                    <a:pt x="113587" y="2133"/>
                  </a:lnTo>
                  <a:lnTo>
                    <a:pt x="112268" y="1995"/>
                  </a:lnTo>
                  <a:lnTo>
                    <a:pt x="110919" y="1862"/>
                  </a:lnTo>
                  <a:lnTo>
                    <a:pt x="109570" y="1735"/>
                  </a:lnTo>
                  <a:lnTo>
                    <a:pt x="108221" y="1612"/>
                  </a:lnTo>
                  <a:lnTo>
                    <a:pt x="106872" y="1490"/>
                  </a:lnTo>
                  <a:lnTo>
                    <a:pt x="105523" y="1378"/>
                  </a:lnTo>
                  <a:lnTo>
                    <a:pt x="104144" y="1266"/>
                  </a:lnTo>
                  <a:lnTo>
                    <a:pt x="102795" y="1158"/>
                  </a:lnTo>
                  <a:lnTo>
                    <a:pt x="101416" y="1061"/>
                  </a:lnTo>
                  <a:lnTo>
                    <a:pt x="100037" y="964"/>
                  </a:lnTo>
                  <a:lnTo>
                    <a:pt x="98658" y="873"/>
                  </a:lnTo>
                  <a:lnTo>
                    <a:pt x="97279" y="781"/>
                  </a:lnTo>
                  <a:lnTo>
                    <a:pt x="95900" y="699"/>
                  </a:lnTo>
                  <a:lnTo>
                    <a:pt x="94521" y="623"/>
                  </a:lnTo>
                  <a:lnTo>
                    <a:pt x="93112" y="546"/>
                  </a:lnTo>
                  <a:lnTo>
                    <a:pt x="91733" y="480"/>
                  </a:lnTo>
                  <a:lnTo>
                    <a:pt x="90324" y="413"/>
                  </a:lnTo>
                  <a:lnTo>
                    <a:pt x="88915" y="352"/>
                  </a:lnTo>
                  <a:lnTo>
                    <a:pt x="87536" y="296"/>
                  </a:lnTo>
                  <a:lnTo>
                    <a:pt x="86127" y="250"/>
                  </a:lnTo>
                  <a:lnTo>
                    <a:pt x="84718" y="204"/>
                  </a:lnTo>
                  <a:lnTo>
                    <a:pt x="83309" y="158"/>
                  </a:lnTo>
                  <a:lnTo>
                    <a:pt x="81900" y="123"/>
                  </a:lnTo>
                  <a:lnTo>
                    <a:pt x="80491" y="92"/>
                  </a:lnTo>
                  <a:lnTo>
                    <a:pt x="79082" y="66"/>
                  </a:lnTo>
                  <a:lnTo>
                    <a:pt x="77673" y="41"/>
                  </a:lnTo>
                  <a:lnTo>
                    <a:pt x="76264" y="26"/>
                  </a:lnTo>
                  <a:lnTo>
                    <a:pt x="74855" y="10"/>
                  </a:lnTo>
                  <a:lnTo>
                    <a:pt x="73446" y="5"/>
                  </a:lnTo>
                  <a:lnTo>
                    <a:pt x="72037" y="0"/>
                  </a:lnTo>
                  <a:close/>
                </a:path>
              </a:pathLst>
            </a:custGeom>
            <a:solidFill>
              <a:srgbClr val="000000"/>
            </a:solidFill>
            <a:ln>
              <a:noFill/>
            </a:ln>
          </p:spPr>
          <p:txBody>
            <a:bodyPr spcFirstLastPara="1" wrap="square" lIns="137138" tIns="137138" rIns="137138" bIns="137138" anchor="ctr" anchorCtr="0">
              <a:noAutofit/>
            </a:bodyPr>
            <a:lstStyle/>
            <a:p>
              <a:endParaRPr sz="2100"/>
            </a:p>
          </p:txBody>
        </p:sp>
        <p:sp>
          <p:nvSpPr>
            <p:cNvPr id="66" name="Google Shape;1804;p46">
              <a:extLst>
                <a:ext uri="{FF2B5EF4-FFF2-40B4-BE49-F238E27FC236}">
                  <a16:creationId xmlns:a16="http://schemas.microsoft.com/office/drawing/2014/main" id="{41838F1E-2783-6543-90A0-C913003AEA90}"/>
                </a:ext>
              </a:extLst>
            </p:cNvPr>
            <p:cNvSpPr/>
            <p:nvPr/>
          </p:nvSpPr>
          <p:spPr>
            <a:xfrm>
              <a:off x="1470452" y="1073835"/>
              <a:ext cx="438268" cy="366644"/>
            </a:xfrm>
            <a:custGeom>
              <a:avLst/>
              <a:gdLst/>
              <a:ahLst/>
              <a:cxnLst/>
              <a:rect l="l" t="t" r="r" b="b"/>
              <a:pathLst>
                <a:path w="41542" h="34753" extrusionOk="0">
                  <a:moveTo>
                    <a:pt x="2063" y="1"/>
                  </a:moveTo>
                  <a:lnTo>
                    <a:pt x="1934" y="12"/>
                  </a:lnTo>
                  <a:lnTo>
                    <a:pt x="1805" y="33"/>
                  </a:lnTo>
                  <a:lnTo>
                    <a:pt x="1687" y="87"/>
                  </a:lnTo>
                  <a:lnTo>
                    <a:pt x="1558" y="140"/>
                  </a:lnTo>
                  <a:lnTo>
                    <a:pt x="1440" y="216"/>
                  </a:lnTo>
                  <a:lnTo>
                    <a:pt x="1322" y="302"/>
                  </a:lnTo>
                  <a:lnTo>
                    <a:pt x="1204" y="409"/>
                  </a:lnTo>
                  <a:lnTo>
                    <a:pt x="1085" y="516"/>
                  </a:lnTo>
                  <a:lnTo>
                    <a:pt x="967" y="635"/>
                  </a:lnTo>
                  <a:lnTo>
                    <a:pt x="752" y="882"/>
                  </a:lnTo>
                  <a:lnTo>
                    <a:pt x="548" y="1150"/>
                  </a:lnTo>
                  <a:lnTo>
                    <a:pt x="355" y="1430"/>
                  </a:lnTo>
                  <a:lnTo>
                    <a:pt x="172" y="1687"/>
                  </a:lnTo>
                  <a:lnTo>
                    <a:pt x="129" y="1773"/>
                  </a:lnTo>
                  <a:lnTo>
                    <a:pt x="97" y="1859"/>
                  </a:lnTo>
                  <a:lnTo>
                    <a:pt x="65" y="1945"/>
                  </a:lnTo>
                  <a:lnTo>
                    <a:pt x="43" y="2042"/>
                  </a:lnTo>
                  <a:lnTo>
                    <a:pt x="11" y="2246"/>
                  </a:lnTo>
                  <a:lnTo>
                    <a:pt x="0" y="2461"/>
                  </a:lnTo>
                  <a:lnTo>
                    <a:pt x="0" y="2686"/>
                  </a:lnTo>
                  <a:lnTo>
                    <a:pt x="11" y="2901"/>
                  </a:lnTo>
                  <a:lnTo>
                    <a:pt x="33" y="3342"/>
                  </a:lnTo>
                  <a:lnTo>
                    <a:pt x="119" y="5308"/>
                  </a:lnTo>
                  <a:lnTo>
                    <a:pt x="215" y="7273"/>
                  </a:lnTo>
                  <a:lnTo>
                    <a:pt x="409" y="11205"/>
                  </a:lnTo>
                  <a:lnTo>
                    <a:pt x="258" y="11227"/>
                  </a:lnTo>
                  <a:lnTo>
                    <a:pt x="591" y="14901"/>
                  </a:lnTo>
                  <a:lnTo>
                    <a:pt x="935" y="18574"/>
                  </a:lnTo>
                  <a:lnTo>
                    <a:pt x="1268" y="22248"/>
                  </a:lnTo>
                  <a:lnTo>
                    <a:pt x="1429" y="24085"/>
                  </a:lnTo>
                  <a:lnTo>
                    <a:pt x="1580" y="25922"/>
                  </a:lnTo>
                  <a:lnTo>
                    <a:pt x="1601" y="26212"/>
                  </a:lnTo>
                  <a:lnTo>
                    <a:pt x="1633" y="26492"/>
                  </a:lnTo>
                  <a:lnTo>
                    <a:pt x="1676" y="26760"/>
                  </a:lnTo>
                  <a:lnTo>
                    <a:pt x="1730" y="27029"/>
                  </a:lnTo>
                  <a:lnTo>
                    <a:pt x="1794" y="27297"/>
                  </a:lnTo>
                  <a:lnTo>
                    <a:pt x="1859" y="27544"/>
                  </a:lnTo>
                  <a:lnTo>
                    <a:pt x="1934" y="27792"/>
                  </a:lnTo>
                  <a:lnTo>
                    <a:pt x="2020" y="28039"/>
                  </a:lnTo>
                  <a:lnTo>
                    <a:pt x="2117" y="28275"/>
                  </a:lnTo>
                  <a:lnTo>
                    <a:pt x="2213" y="28501"/>
                  </a:lnTo>
                  <a:lnTo>
                    <a:pt x="2321" y="28726"/>
                  </a:lnTo>
                  <a:lnTo>
                    <a:pt x="2439" y="28941"/>
                  </a:lnTo>
                  <a:lnTo>
                    <a:pt x="2557" y="29156"/>
                  </a:lnTo>
                  <a:lnTo>
                    <a:pt x="2686" y="29360"/>
                  </a:lnTo>
                  <a:lnTo>
                    <a:pt x="2826" y="29553"/>
                  </a:lnTo>
                  <a:lnTo>
                    <a:pt x="2965" y="29747"/>
                  </a:lnTo>
                  <a:lnTo>
                    <a:pt x="3126" y="29940"/>
                  </a:lnTo>
                  <a:lnTo>
                    <a:pt x="3288" y="30123"/>
                  </a:lnTo>
                  <a:lnTo>
                    <a:pt x="3449" y="30305"/>
                  </a:lnTo>
                  <a:lnTo>
                    <a:pt x="3621" y="30477"/>
                  </a:lnTo>
                  <a:lnTo>
                    <a:pt x="3803" y="30638"/>
                  </a:lnTo>
                  <a:lnTo>
                    <a:pt x="3997" y="30810"/>
                  </a:lnTo>
                  <a:lnTo>
                    <a:pt x="4190" y="30961"/>
                  </a:lnTo>
                  <a:lnTo>
                    <a:pt x="4394" y="31122"/>
                  </a:lnTo>
                  <a:lnTo>
                    <a:pt x="4598" y="31272"/>
                  </a:lnTo>
                  <a:lnTo>
                    <a:pt x="4813" y="31412"/>
                  </a:lnTo>
                  <a:lnTo>
                    <a:pt x="5039" y="31551"/>
                  </a:lnTo>
                  <a:lnTo>
                    <a:pt x="5264" y="31691"/>
                  </a:lnTo>
                  <a:lnTo>
                    <a:pt x="5501" y="31820"/>
                  </a:lnTo>
                  <a:lnTo>
                    <a:pt x="5748" y="31949"/>
                  </a:lnTo>
                  <a:lnTo>
                    <a:pt x="6242" y="32196"/>
                  </a:lnTo>
                  <a:lnTo>
                    <a:pt x="6736" y="32411"/>
                  </a:lnTo>
                  <a:lnTo>
                    <a:pt x="7219" y="32615"/>
                  </a:lnTo>
                  <a:lnTo>
                    <a:pt x="7714" y="32808"/>
                  </a:lnTo>
                  <a:lnTo>
                    <a:pt x="8208" y="33002"/>
                  </a:lnTo>
                  <a:lnTo>
                    <a:pt x="8702" y="33173"/>
                  </a:lnTo>
                  <a:lnTo>
                    <a:pt x="9196" y="33335"/>
                  </a:lnTo>
                  <a:lnTo>
                    <a:pt x="9690" y="33485"/>
                  </a:lnTo>
                  <a:lnTo>
                    <a:pt x="10195" y="33625"/>
                  </a:lnTo>
                  <a:lnTo>
                    <a:pt x="10689" y="33764"/>
                  </a:lnTo>
                  <a:lnTo>
                    <a:pt x="11194" y="33882"/>
                  </a:lnTo>
                  <a:lnTo>
                    <a:pt x="11688" y="34001"/>
                  </a:lnTo>
                  <a:lnTo>
                    <a:pt x="12193" y="34097"/>
                  </a:lnTo>
                  <a:lnTo>
                    <a:pt x="12698" y="34194"/>
                  </a:lnTo>
                  <a:lnTo>
                    <a:pt x="13203" y="34280"/>
                  </a:lnTo>
                  <a:lnTo>
                    <a:pt x="13719" y="34366"/>
                  </a:lnTo>
                  <a:lnTo>
                    <a:pt x="14223" y="34430"/>
                  </a:lnTo>
                  <a:lnTo>
                    <a:pt x="14728" y="34495"/>
                  </a:lnTo>
                  <a:lnTo>
                    <a:pt x="15244" y="34549"/>
                  </a:lnTo>
                  <a:lnTo>
                    <a:pt x="15760" y="34602"/>
                  </a:lnTo>
                  <a:lnTo>
                    <a:pt x="16265" y="34645"/>
                  </a:lnTo>
                  <a:lnTo>
                    <a:pt x="16780" y="34677"/>
                  </a:lnTo>
                  <a:lnTo>
                    <a:pt x="17296" y="34699"/>
                  </a:lnTo>
                  <a:lnTo>
                    <a:pt x="18327" y="34731"/>
                  </a:lnTo>
                  <a:lnTo>
                    <a:pt x="19358" y="34753"/>
                  </a:lnTo>
                  <a:lnTo>
                    <a:pt x="20400" y="34742"/>
                  </a:lnTo>
                  <a:lnTo>
                    <a:pt x="21442" y="34710"/>
                  </a:lnTo>
                  <a:lnTo>
                    <a:pt x="22484" y="34656"/>
                  </a:lnTo>
                  <a:lnTo>
                    <a:pt x="24064" y="34570"/>
                  </a:lnTo>
                  <a:lnTo>
                    <a:pt x="25643" y="34463"/>
                  </a:lnTo>
                  <a:lnTo>
                    <a:pt x="27211" y="34344"/>
                  </a:lnTo>
                  <a:lnTo>
                    <a:pt x="28790" y="34226"/>
                  </a:lnTo>
                  <a:lnTo>
                    <a:pt x="30369" y="34087"/>
                  </a:lnTo>
                  <a:lnTo>
                    <a:pt x="31949" y="33947"/>
                  </a:lnTo>
                  <a:lnTo>
                    <a:pt x="35096" y="33668"/>
                  </a:lnTo>
                  <a:lnTo>
                    <a:pt x="35762" y="33592"/>
                  </a:lnTo>
                  <a:lnTo>
                    <a:pt x="36417" y="33517"/>
                  </a:lnTo>
                  <a:lnTo>
                    <a:pt x="37083" y="33431"/>
                  </a:lnTo>
                  <a:lnTo>
                    <a:pt x="37739" y="33335"/>
                  </a:lnTo>
                  <a:lnTo>
                    <a:pt x="38394" y="33227"/>
                  </a:lnTo>
                  <a:lnTo>
                    <a:pt x="39049" y="33098"/>
                  </a:lnTo>
                  <a:lnTo>
                    <a:pt x="39694" y="32959"/>
                  </a:lnTo>
                  <a:lnTo>
                    <a:pt x="40338" y="32798"/>
                  </a:lnTo>
                  <a:lnTo>
                    <a:pt x="40435" y="32765"/>
                  </a:lnTo>
                  <a:lnTo>
                    <a:pt x="40543" y="32712"/>
                  </a:lnTo>
                  <a:lnTo>
                    <a:pt x="40650" y="32647"/>
                  </a:lnTo>
                  <a:lnTo>
                    <a:pt x="40747" y="32572"/>
                  </a:lnTo>
                  <a:lnTo>
                    <a:pt x="40854" y="32475"/>
                  </a:lnTo>
                  <a:lnTo>
                    <a:pt x="40951" y="32379"/>
                  </a:lnTo>
                  <a:lnTo>
                    <a:pt x="41047" y="32271"/>
                  </a:lnTo>
                  <a:lnTo>
                    <a:pt x="41144" y="32153"/>
                  </a:lnTo>
                  <a:lnTo>
                    <a:pt x="41219" y="32035"/>
                  </a:lnTo>
                  <a:lnTo>
                    <a:pt x="41305" y="31917"/>
                  </a:lnTo>
                  <a:lnTo>
                    <a:pt x="41370" y="31788"/>
                  </a:lnTo>
                  <a:lnTo>
                    <a:pt x="41423" y="31659"/>
                  </a:lnTo>
                  <a:lnTo>
                    <a:pt x="41477" y="31541"/>
                  </a:lnTo>
                  <a:lnTo>
                    <a:pt x="41509" y="31422"/>
                  </a:lnTo>
                  <a:lnTo>
                    <a:pt x="41531" y="31304"/>
                  </a:lnTo>
                  <a:lnTo>
                    <a:pt x="41542" y="31197"/>
                  </a:lnTo>
                  <a:lnTo>
                    <a:pt x="41542" y="31089"/>
                  </a:lnTo>
                  <a:lnTo>
                    <a:pt x="41520" y="30971"/>
                  </a:lnTo>
                  <a:lnTo>
                    <a:pt x="41488" y="30853"/>
                  </a:lnTo>
                  <a:lnTo>
                    <a:pt x="41445" y="30724"/>
                  </a:lnTo>
                  <a:lnTo>
                    <a:pt x="41391" y="30595"/>
                  </a:lnTo>
                  <a:lnTo>
                    <a:pt x="41327" y="30466"/>
                  </a:lnTo>
                  <a:lnTo>
                    <a:pt x="41252" y="30348"/>
                  </a:lnTo>
                  <a:lnTo>
                    <a:pt x="41176" y="30230"/>
                  </a:lnTo>
                  <a:lnTo>
                    <a:pt x="41090" y="30112"/>
                  </a:lnTo>
                  <a:lnTo>
                    <a:pt x="40994" y="29994"/>
                  </a:lnTo>
                  <a:lnTo>
                    <a:pt x="40897" y="29897"/>
                  </a:lnTo>
                  <a:lnTo>
                    <a:pt x="40800" y="29800"/>
                  </a:lnTo>
                  <a:lnTo>
                    <a:pt x="40704" y="29714"/>
                  </a:lnTo>
                  <a:lnTo>
                    <a:pt x="40596" y="29650"/>
                  </a:lnTo>
                  <a:lnTo>
                    <a:pt x="40489" y="29586"/>
                  </a:lnTo>
                  <a:lnTo>
                    <a:pt x="40392" y="29543"/>
                  </a:lnTo>
                  <a:lnTo>
                    <a:pt x="39877" y="29381"/>
                  </a:lnTo>
                  <a:lnTo>
                    <a:pt x="39361" y="29231"/>
                  </a:lnTo>
                  <a:lnTo>
                    <a:pt x="38835" y="29102"/>
                  </a:lnTo>
                  <a:lnTo>
                    <a:pt x="38297" y="28984"/>
                  </a:lnTo>
                  <a:lnTo>
                    <a:pt x="37760" y="28887"/>
                  </a:lnTo>
                  <a:lnTo>
                    <a:pt x="37492" y="28855"/>
                  </a:lnTo>
                  <a:lnTo>
                    <a:pt x="37223" y="28823"/>
                  </a:lnTo>
                  <a:lnTo>
                    <a:pt x="36955" y="28801"/>
                  </a:lnTo>
                  <a:lnTo>
                    <a:pt x="36697" y="28791"/>
                  </a:lnTo>
                  <a:lnTo>
                    <a:pt x="36428" y="28780"/>
                  </a:lnTo>
                  <a:lnTo>
                    <a:pt x="36160" y="28791"/>
                  </a:lnTo>
                  <a:lnTo>
                    <a:pt x="35483" y="28812"/>
                  </a:lnTo>
                  <a:lnTo>
                    <a:pt x="34795" y="28844"/>
                  </a:lnTo>
                  <a:lnTo>
                    <a:pt x="33431" y="28930"/>
                  </a:lnTo>
                  <a:lnTo>
                    <a:pt x="32056" y="29027"/>
                  </a:lnTo>
                  <a:lnTo>
                    <a:pt x="30692" y="29134"/>
                  </a:lnTo>
                  <a:lnTo>
                    <a:pt x="27952" y="29349"/>
                  </a:lnTo>
                  <a:lnTo>
                    <a:pt x="26588" y="29446"/>
                  </a:lnTo>
                  <a:lnTo>
                    <a:pt x="25224" y="29532"/>
                  </a:lnTo>
                  <a:lnTo>
                    <a:pt x="24085" y="29586"/>
                  </a:lnTo>
                  <a:lnTo>
                    <a:pt x="22946" y="29628"/>
                  </a:lnTo>
                  <a:lnTo>
                    <a:pt x="21818" y="29650"/>
                  </a:lnTo>
                  <a:lnTo>
                    <a:pt x="20680" y="29661"/>
                  </a:lnTo>
                  <a:lnTo>
                    <a:pt x="19552" y="29650"/>
                  </a:lnTo>
                  <a:lnTo>
                    <a:pt x="18993" y="29628"/>
                  </a:lnTo>
                  <a:lnTo>
                    <a:pt x="18424" y="29607"/>
                  </a:lnTo>
                  <a:lnTo>
                    <a:pt x="17865" y="29575"/>
                  </a:lnTo>
                  <a:lnTo>
                    <a:pt x="17307" y="29543"/>
                  </a:lnTo>
                  <a:lnTo>
                    <a:pt x="16737" y="29500"/>
                  </a:lnTo>
                  <a:lnTo>
                    <a:pt x="16179" y="29446"/>
                  </a:lnTo>
                  <a:lnTo>
                    <a:pt x="15620" y="29381"/>
                  </a:lnTo>
                  <a:lnTo>
                    <a:pt x="15061" y="29317"/>
                  </a:lnTo>
                  <a:lnTo>
                    <a:pt x="14514" y="29231"/>
                  </a:lnTo>
                  <a:lnTo>
                    <a:pt x="13955" y="29145"/>
                  </a:lnTo>
                  <a:lnTo>
                    <a:pt x="13396" y="29048"/>
                  </a:lnTo>
                  <a:lnTo>
                    <a:pt x="12848" y="28941"/>
                  </a:lnTo>
                  <a:lnTo>
                    <a:pt x="12301" y="28823"/>
                  </a:lnTo>
                  <a:lnTo>
                    <a:pt x="11742" y="28705"/>
                  </a:lnTo>
                  <a:lnTo>
                    <a:pt x="11194" y="28565"/>
                  </a:lnTo>
                  <a:lnTo>
                    <a:pt x="10646" y="28415"/>
                  </a:lnTo>
                  <a:lnTo>
                    <a:pt x="10109" y="28253"/>
                  </a:lnTo>
                  <a:lnTo>
                    <a:pt x="9561" y="28071"/>
                  </a:lnTo>
                  <a:lnTo>
                    <a:pt x="9013" y="27888"/>
                  </a:lnTo>
                  <a:lnTo>
                    <a:pt x="8476" y="27684"/>
                  </a:lnTo>
                  <a:lnTo>
                    <a:pt x="7939" y="27480"/>
                  </a:lnTo>
                  <a:lnTo>
                    <a:pt x="7402" y="27244"/>
                  </a:lnTo>
                  <a:lnTo>
                    <a:pt x="7069" y="27093"/>
                  </a:lnTo>
                  <a:lnTo>
                    <a:pt x="6919" y="27007"/>
                  </a:lnTo>
                  <a:lnTo>
                    <a:pt x="6779" y="26921"/>
                  </a:lnTo>
                  <a:lnTo>
                    <a:pt x="6650" y="26835"/>
                  </a:lnTo>
                  <a:lnTo>
                    <a:pt x="6532" y="26739"/>
                  </a:lnTo>
                  <a:lnTo>
                    <a:pt x="6414" y="26642"/>
                  </a:lnTo>
                  <a:lnTo>
                    <a:pt x="6317" y="26535"/>
                  </a:lnTo>
                  <a:lnTo>
                    <a:pt x="6220" y="26416"/>
                  </a:lnTo>
                  <a:lnTo>
                    <a:pt x="6145" y="26288"/>
                  </a:lnTo>
                  <a:lnTo>
                    <a:pt x="6070" y="26159"/>
                  </a:lnTo>
                  <a:lnTo>
                    <a:pt x="6016" y="26019"/>
                  </a:lnTo>
                  <a:lnTo>
                    <a:pt x="5963" y="25869"/>
                  </a:lnTo>
                  <a:lnTo>
                    <a:pt x="5920" y="25707"/>
                  </a:lnTo>
                  <a:lnTo>
                    <a:pt x="5887" y="25525"/>
                  </a:lnTo>
                  <a:lnTo>
                    <a:pt x="5877" y="25342"/>
                  </a:lnTo>
                  <a:lnTo>
                    <a:pt x="5812" y="24612"/>
                  </a:lnTo>
                  <a:lnTo>
                    <a:pt x="5737" y="23871"/>
                  </a:lnTo>
                  <a:lnTo>
                    <a:pt x="5587" y="22399"/>
                  </a:lnTo>
                  <a:lnTo>
                    <a:pt x="5501" y="21668"/>
                  </a:lnTo>
                  <a:lnTo>
                    <a:pt x="5436" y="20938"/>
                  </a:lnTo>
                  <a:lnTo>
                    <a:pt x="5382" y="20197"/>
                  </a:lnTo>
                  <a:lnTo>
                    <a:pt x="5339" y="19466"/>
                  </a:lnTo>
                  <a:lnTo>
                    <a:pt x="5264" y="17500"/>
                  </a:lnTo>
                  <a:lnTo>
                    <a:pt x="5189" y="15524"/>
                  </a:lnTo>
                  <a:lnTo>
                    <a:pt x="5071" y="11592"/>
                  </a:lnTo>
                  <a:lnTo>
                    <a:pt x="4942" y="7660"/>
                  </a:lnTo>
                  <a:lnTo>
                    <a:pt x="4878" y="5694"/>
                  </a:lnTo>
                  <a:lnTo>
                    <a:pt x="4802" y="3718"/>
                  </a:lnTo>
                  <a:lnTo>
                    <a:pt x="4781" y="3374"/>
                  </a:lnTo>
                  <a:lnTo>
                    <a:pt x="4749" y="3019"/>
                  </a:lnTo>
                  <a:lnTo>
                    <a:pt x="4695" y="2665"/>
                  </a:lnTo>
                  <a:lnTo>
                    <a:pt x="4630" y="2310"/>
                  </a:lnTo>
                  <a:lnTo>
                    <a:pt x="4587" y="2139"/>
                  </a:lnTo>
                  <a:lnTo>
                    <a:pt x="4534" y="1967"/>
                  </a:lnTo>
                  <a:lnTo>
                    <a:pt x="4480" y="1805"/>
                  </a:lnTo>
                  <a:lnTo>
                    <a:pt x="4426" y="1644"/>
                  </a:lnTo>
                  <a:lnTo>
                    <a:pt x="4351" y="1494"/>
                  </a:lnTo>
                  <a:lnTo>
                    <a:pt x="4276" y="1344"/>
                  </a:lnTo>
                  <a:lnTo>
                    <a:pt x="4201" y="1193"/>
                  </a:lnTo>
                  <a:lnTo>
                    <a:pt x="4104" y="1064"/>
                  </a:lnTo>
                  <a:lnTo>
                    <a:pt x="4018" y="946"/>
                  </a:lnTo>
                  <a:lnTo>
                    <a:pt x="3921" y="839"/>
                  </a:lnTo>
                  <a:lnTo>
                    <a:pt x="3803" y="731"/>
                  </a:lnTo>
                  <a:lnTo>
                    <a:pt x="3685" y="635"/>
                  </a:lnTo>
                  <a:lnTo>
                    <a:pt x="3545" y="527"/>
                  </a:lnTo>
                  <a:lnTo>
                    <a:pt x="3406" y="441"/>
                  </a:lnTo>
                  <a:lnTo>
                    <a:pt x="3266" y="355"/>
                  </a:lnTo>
                  <a:lnTo>
                    <a:pt x="3116" y="269"/>
                  </a:lnTo>
                  <a:lnTo>
                    <a:pt x="2955" y="194"/>
                  </a:lnTo>
                  <a:lnTo>
                    <a:pt x="2804" y="140"/>
                  </a:lnTo>
                  <a:lnTo>
                    <a:pt x="2654" y="87"/>
                  </a:lnTo>
                  <a:lnTo>
                    <a:pt x="2503" y="44"/>
                  </a:lnTo>
                  <a:lnTo>
                    <a:pt x="2353" y="12"/>
                  </a:lnTo>
                  <a:lnTo>
                    <a:pt x="2203" y="1"/>
                  </a:lnTo>
                  <a:close/>
                </a:path>
              </a:pathLst>
            </a:custGeom>
            <a:solidFill>
              <a:srgbClr val="000000"/>
            </a:solidFill>
            <a:ln>
              <a:noFill/>
            </a:ln>
          </p:spPr>
          <p:txBody>
            <a:bodyPr spcFirstLastPara="1" wrap="square" lIns="137138" tIns="137138" rIns="137138" bIns="137138" anchor="ctr" anchorCtr="0">
              <a:noAutofit/>
            </a:bodyPr>
            <a:lstStyle/>
            <a:p>
              <a:endParaRPr sz="2100"/>
            </a:p>
          </p:txBody>
        </p:sp>
        <p:sp>
          <p:nvSpPr>
            <p:cNvPr id="67" name="Google Shape;1806;p46">
              <a:extLst>
                <a:ext uri="{FF2B5EF4-FFF2-40B4-BE49-F238E27FC236}">
                  <a16:creationId xmlns:a16="http://schemas.microsoft.com/office/drawing/2014/main" id="{9C41D03B-726E-014F-B9FA-2AA92F18585F}"/>
                </a:ext>
              </a:extLst>
            </p:cNvPr>
            <p:cNvSpPr/>
            <p:nvPr/>
          </p:nvSpPr>
          <p:spPr>
            <a:xfrm>
              <a:off x="1560327" y="1053895"/>
              <a:ext cx="318019" cy="282772"/>
            </a:xfrm>
            <a:custGeom>
              <a:avLst/>
              <a:gdLst/>
              <a:ahLst/>
              <a:cxnLst/>
              <a:rect l="l" t="t" r="r" b="b"/>
              <a:pathLst>
                <a:path w="30144" h="26803" extrusionOk="0">
                  <a:moveTo>
                    <a:pt x="27619" y="0"/>
                  </a:moveTo>
                  <a:lnTo>
                    <a:pt x="27361" y="11"/>
                  </a:lnTo>
                  <a:lnTo>
                    <a:pt x="27093" y="43"/>
                  </a:lnTo>
                  <a:lnTo>
                    <a:pt x="26835" y="97"/>
                  </a:lnTo>
                  <a:lnTo>
                    <a:pt x="26566" y="183"/>
                  </a:lnTo>
                  <a:lnTo>
                    <a:pt x="25825" y="462"/>
                  </a:lnTo>
                  <a:lnTo>
                    <a:pt x="25084" y="741"/>
                  </a:lnTo>
                  <a:lnTo>
                    <a:pt x="24353" y="1042"/>
                  </a:lnTo>
                  <a:lnTo>
                    <a:pt x="23623" y="1343"/>
                  </a:lnTo>
                  <a:lnTo>
                    <a:pt x="22892" y="1644"/>
                  </a:lnTo>
                  <a:lnTo>
                    <a:pt x="22173" y="1966"/>
                  </a:lnTo>
                  <a:lnTo>
                    <a:pt x="21453" y="2299"/>
                  </a:lnTo>
                  <a:lnTo>
                    <a:pt x="20744" y="2643"/>
                  </a:lnTo>
                  <a:lnTo>
                    <a:pt x="20594" y="2729"/>
                  </a:lnTo>
                  <a:lnTo>
                    <a:pt x="20443" y="2815"/>
                  </a:lnTo>
                  <a:lnTo>
                    <a:pt x="20314" y="2901"/>
                  </a:lnTo>
                  <a:lnTo>
                    <a:pt x="20185" y="3008"/>
                  </a:lnTo>
                  <a:lnTo>
                    <a:pt x="20067" y="3105"/>
                  </a:lnTo>
                  <a:lnTo>
                    <a:pt x="19960" y="3212"/>
                  </a:lnTo>
                  <a:lnTo>
                    <a:pt x="19852" y="3330"/>
                  </a:lnTo>
                  <a:lnTo>
                    <a:pt x="19766" y="3448"/>
                  </a:lnTo>
                  <a:lnTo>
                    <a:pt x="19680" y="3567"/>
                  </a:lnTo>
                  <a:lnTo>
                    <a:pt x="19605" y="3695"/>
                  </a:lnTo>
                  <a:lnTo>
                    <a:pt x="19541" y="3824"/>
                  </a:lnTo>
                  <a:lnTo>
                    <a:pt x="19476" y="3953"/>
                  </a:lnTo>
                  <a:lnTo>
                    <a:pt x="19433" y="4093"/>
                  </a:lnTo>
                  <a:lnTo>
                    <a:pt x="19390" y="4233"/>
                  </a:lnTo>
                  <a:lnTo>
                    <a:pt x="19358" y="4372"/>
                  </a:lnTo>
                  <a:lnTo>
                    <a:pt x="19337" y="4512"/>
                  </a:lnTo>
                  <a:lnTo>
                    <a:pt x="19326" y="4652"/>
                  </a:lnTo>
                  <a:lnTo>
                    <a:pt x="19315" y="4802"/>
                  </a:lnTo>
                  <a:lnTo>
                    <a:pt x="19326" y="4942"/>
                  </a:lnTo>
                  <a:lnTo>
                    <a:pt x="19337" y="5092"/>
                  </a:lnTo>
                  <a:lnTo>
                    <a:pt x="19358" y="5232"/>
                  </a:lnTo>
                  <a:lnTo>
                    <a:pt x="19390" y="5382"/>
                  </a:lnTo>
                  <a:lnTo>
                    <a:pt x="19433" y="5522"/>
                  </a:lnTo>
                  <a:lnTo>
                    <a:pt x="19476" y="5672"/>
                  </a:lnTo>
                  <a:lnTo>
                    <a:pt x="19541" y="5812"/>
                  </a:lnTo>
                  <a:lnTo>
                    <a:pt x="19605" y="5951"/>
                  </a:lnTo>
                  <a:lnTo>
                    <a:pt x="19680" y="6091"/>
                  </a:lnTo>
                  <a:lnTo>
                    <a:pt x="19766" y="6231"/>
                  </a:lnTo>
                  <a:lnTo>
                    <a:pt x="19863" y="6370"/>
                  </a:lnTo>
                  <a:lnTo>
                    <a:pt x="19960" y="6499"/>
                  </a:lnTo>
                  <a:lnTo>
                    <a:pt x="20078" y="6628"/>
                  </a:lnTo>
                  <a:lnTo>
                    <a:pt x="20196" y="6757"/>
                  </a:lnTo>
                  <a:lnTo>
                    <a:pt x="20368" y="6929"/>
                  </a:lnTo>
                  <a:lnTo>
                    <a:pt x="20551" y="7090"/>
                  </a:lnTo>
                  <a:lnTo>
                    <a:pt x="20927" y="7402"/>
                  </a:lnTo>
                  <a:lnTo>
                    <a:pt x="21313" y="7702"/>
                  </a:lnTo>
                  <a:lnTo>
                    <a:pt x="21700" y="8014"/>
                  </a:lnTo>
                  <a:lnTo>
                    <a:pt x="16082" y="17714"/>
                  </a:lnTo>
                  <a:lnTo>
                    <a:pt x="15373" y="16909"/>
                  </a:lnTo>
                  <a:lnTo>
                    <a:pt x="15040" y="16533"/>
                  </a:lnTo>
                  <a:lnTo>
                    <a:pt x="14717" y="16178"/>
                  </a:lnTo>
                  <a:lnTo>
                    <a:pt x="14449" y="15910"/>
                  </a:lnTo>
                  <a:lnTo>
                    <a:pt x="14180" y="15652"/>
                  </a:lnTo>
                  <a:lnTo>
                    <a:pt x="13922" y="15416"/>
                  </a:lnTo>
                  <a:lnTo>
                    <a:pt x="13665" y="15190"/>
                  </a:lnTo>
                  <a:lnTo>
                    <a:pt x="13407" y="14986"/>
                  </a:lnTo>
                  <a:lnTo>
                    <a:pt x="13160" y="14792"/>
                  </a:lnTo>
                  <a:lnTo>
                    <a:pt x="12902" y="14631"/>
                  </a:lnTo>
                  <a:lnTo>
                    <a:pt x="12655" y="14470"/>
                  </a:lnTo>
                  <a:lnTo>
                    <a:pt x="12408" y="14341"/>
                  </a:lnTo>
                  <a:lnTo>
                    <a:pt x="12161" y="14223"/>
                  </a:lnTo>
                  <a:lnTo>
                    <a:pt x="11924" y="14126"/>
                  </a:lnTo>
                  <a:lnTo>
                    <a:pt x="11677" y="14040"/>
                  </a:lnTo>
                  <a:lnTo>
                    <a:pt x="11430" y="13976"/>
                  </a:lnTo>
                  <a:lnTo>
                    <a:pt x="11194" y="13933"/>
                  </a:lnTo>
                  <a:lnTo>
                    <a:pt x="10947" y="13901"/>
                  </a:lnTo>
                  <a:lnTo>
                    <a:pt x="10710" y="13890"/>
                  </a:lnTo>
                  <a:lnTo>
                    <a:pt x="10463" y="13890"/>
                  </a:lnTo>
                  <a:lnTo>
                    <a:pt x="10227" y="13922"/>
                  </a:lnTo>
                  <a:lnTo>
                    <a:pt x="9980" y="13955"/>
                  </a:lnTo>
                  <a:lnTo>
                    <a:pt x="9744" y="14019"/>
                  </a:lnTo>
                  <a:lnTo>
                    <a:pt x="9497" y="14094"/>
                  </a:lnTo>
                  <a:lnTo>
                    <a:pt x="9260" y="14191"/>
                  </a:lnTo>
                  <a:lnTo>
                    <a:pt x="9013" y="14309"/>
                  </a:lnTo>
                  <a:lnTo>
                    <a:pt x="8766" y="14438"/>
                  </a:lnTo>
                  <a:lnTo>
                    <a:pt x="8519" y="14588"/>
                  </a:lnTo>
                  <a:lnTo>
                    <a:pt x="8272" y="14749"/>
                  </a:lnTo>
                  <a:lnTo>
                    <a:pt x="8014" y="14943"/>
                  </a:lnTo>
                  <a:lnTo>
                    <a:pt x="7767" y="15136"/>
                  </a:lnTo>
                  <a:lnTo>
                    <a:pt x="7509" y="15362"/>
                  </a:lnTo>
                  <a:lnTo>
                    <a:pt x="7251" y="15598"/>
                  </a:lnTo>
                  <a:lnTo>
                    <a:pt x="6994" y="15856"/>
                  </a:lnTo>
                  <a:lnTo>
                    <a:pt x="6736" y="16135"/>
                  </a:lnTo>
                  <a:lnTo>
                    <a:pt x="5984" y="16973"/>
                  </a:lnTo>
                  <a:lnTo>
                    <a:pt x="5243" y="17822"/>
                  </a:lnTo>
                  <a:lnTo>
                    <a:pt x="4512" y="18670"/>
                  </a:lnTo>
                  <a:lnTo>
                    <a:pt x="3803" y="19541"/>
                  </a:lnTo>
                  <a:lnTo>
                    <a:pt x="2385" y="21292"/>
                  </a:lnTo>
                  <a:lnTo>
                    <a:pt x="967" y="23043"/>
                  </a:lnTo>
                  <a:lnTo>
                    <a:pt x="827" y="23225"/>
                  </a:lnTo>
                  <a:lnTo>
                    <a:pt x="688" y="23408"/>
                  </a:lnTo>
                  <a:lnTo>
                    <a:pt x="548" y="23591"/>
                  </a:lnTo>
                  <a:lnTo>
                    <a:pt x="430" y="23795"/>
                  </a:lnTo>
                  <a:lnTo>
                    <a:pt x="312" y="23988"/>
                  </a:lnTo>
                  <a:lnTo>
                    <a:pt x="215" y="24203"/>
                  </a:lnTo>
                  <a:lnTo>
                    <a:pt x="140" y="24407"/>
                  </a:lnTo>
                  <a:lnTo>
                    <a:pt x="75" y="24611"/>
                  </a:lnTo>
                  <a:lnTo>
                    <a:pt x="32" y="24847"/>
                  </a:lnTo>
                  <a:lnTo>
                    <a:pt x="11" y="25084"/>
                  </a:lnTo>
                  <a:lnTo>
                    <a:pt x="0" y="25342"/>
                  </a:lnTo>
                  <a:lnTo>
                    <a:pt x="11" y="25589"/>
                  </a:lnTo>
                  <a:lnTo>
                    <a:pt x="43" y="25825"/>
                  </a:lnTo>
                  <a:lnTo>
                    <a:pt x="65" y="25943"/>
                  </a:lnTo>
                  <a:lnTo>
                    <a:pt x="97" y="26051"/>
                  </a:lnTo>
                  <a:lnTo>
                    <a:pt x="129" y="26147"/>
                  </a:lnTo>
                  <a:lnTo>
                    <a:pt x="172" y="26244"/>
                  </a:lnTo>
                  <a:lnTo>
                    <a:pt x="226" y="26319"/>
                  </a:lnTo>
                  <a:lnTo>
                    <a:pt x="280" y="26394"/>
                  </a:lnTo>
                  <a:lnTo>
                    <a:pt x="355" y="26459"/>
                  </a:lnTo>
                  <a:lnTo>
                    <a:pt x="441" y="26523"/>
                  </a:lnTo>
                  <a:lnTo>
                    <a:pt x="527" y="26577"/>
                  </a:lnTo>
                  <a:lnTo>
                    <a:pt x="634" y="26631"/>
                  </a:lnTo>
                  <a:lnTo>
                    <a:pt x="741" y="26674"/>
                  </a:lnTo>
                  <a:lnTo>
                    <a:pt x="860" y="26706"/>
                  </a:lnTo>
                  <a:lnTo>
                    <a:pt x="978" y="26738"/>
                  </a:lnTo>
                  <a:lnTo>
                    <a:pt x="1107" y="26770"/>
                  </a:lnTo>
                  <a:lnTo>
                    <a:pt x="1225" y="26781"/>
                  </a:lnTo>
                  <a:lnTo>
                    <a:pt x="1354" y="26803"/>
                  </a:lnTo>
                  <a:lnTo>
                    <a:pt x="1601" y="26803"/>
                  </a:lnTo>
                  <a:lnTo>
                    <a:pt x="1719" y="26792"/>
                  </a:lnTo>
                  <a:lnTo>
                    <a:pt x="1837" y="26781"/>
                  </a:lnTo>
                  <a:lnTo>
                    <a:pt x="1945" y="26760"/>
                  </a:lnTo>
                  <a:lnTo>
                    <a:pt x="2041" y="26727"/>
                  </a:lnTo>
                  <a:lnTo>
                    <a:pt x="2342" y="26598"/>
                  </a:lnTo>
                  <a:lnTo>
                    <a:pt x="2632" y="26448"/>
                  </a:lnTo>
                  <a:lnTo>
                    <a:pt x="2922" y="26287"/>
                  </a:lnTo>
                  <a:lnTo>
                    <a:pt x="3201" y="26104"/>
                  </a:lnTo>
                  <a:lnTo>
                    <a:pt x="3470" y="25900"/>
                  </a:lnTo>
                  <a:lnTo>
                    <a:pt x="3728" y="25685"/>
                  </a:lnTo>
                  <a:lnTo>
                    <a:pt x="3975" y="25470"/>
                  </a:lnTo>
                  <a:lnTo>
                    <a:pt x="4211" y="25234"/>
                  </a:lnTo>
                  <a:lnTo>
                    <a:pt x="4759" y="24643"/>
                  </a:lnTo>
                  <a:lnTo>
                    <a:pt x="5296" y="24042"/>
                  </a:lnTo>
                  <a:lnTo>
                    <a:pt x="5833" y="23440"/>
                  </a:lnTo>
                  <a:lnTo>
                    <a:pt x="6371" y="22828"/>
                  </a:lnTo>
                  <a:lnTo>
                    <a:pt x="7423" y="21603"/>
                  </a:lnTo>
                  <a:lnTo>
                    <a:pt x="8487" y="20379"/>
                  </a:lnTo>
                  <a:lnTo>
                    <a:pt x="8949" y="19863"/>
                  </a:lnTo>
                  <a:lnTo>
                    <a:pt x="9411" y="19358"/>
                  </a:lnTo>
                  <a:lnTo>
                    <a:pt x="10345" y="18348"/>
                  </a:lnTo>
                  <a:lnTo>
                    <a:pt x="13955" y="21861"/>
                  </a:lnTo>
                  <a:lnTo>
                    <a:pt x="14127" y="22011"/>
                  </a:lnTo>
                  <a:lnTo>
                    <a:pt x="14288" y="22162"/>
                  </a:lnTo>
                  <a:lnTo>
                    <a:pt x="14460" y="22301"/>
                  </a:lnTo>
                  <a:lnTo>
                    <a:pt x="14621" y="22420"/>
                  </a:lnTo>
                  <a:lnTo>
                    <a:pt x="14793" y="22538"/>
                  </a:lnTo>
                  <a:lnTo>
                    <a:pt x="14954" y="22634"/>
                  </a:lnTo>
                  <a:lnTo>
                    <a:pt x="15126" y="22731"/>
                  </a:lnTo>
                  <a:lnTo>
                    <a:pt x="15287" y="22806"/>
                  </a:lnTo>
                  <a:lnTo>
                    <a:pt x="15448" y="22882"/>
                  </a:lnTo>
                  <a:lnTo>
                    <a:pt x="15609" y="22935"/>
                  </a:lnTo>
                  <a:lnTo>
                    <a:pt x="15781" y="22978"/>
                  </a:lnTo>
                  <a:lnTo>
                    <a:pt x="15942" y="23010"/>
                  </a:lnTo>
                  <a:lnTo>
                    <a:pt x="16092" y="23043"/>
                  </a:lnTo>
                  <a:lnTo>
                    <a:pt x="16254" y="23053"/>
                  </a:lnTo>
                  <a:lnTo>
                    <a:pt x="16415" y="23053"/>
                  </a:lnTo>
                  <a:lnTo>
                    <a:pt x="16576" y="23043"/>
                  </a:lnTo>
                  <a:lnTo>
                    <a:pt x="16726" y="23021"/>
                  </a:lnTo>
                  <a:lnTo>
                    <a:pt x="16877" y="22989"/>
                  </a:lnTo>
                  <a:lnTo>
                    <a:pt x="17038" y="22946"/>
                  </a:lnTo>
                  <a:lnTo>
                    <a:pt x="17188" y="22892"/>
                  </a:lnTo>
                  <a:lnTo>
                    <a:pt x="17328" y="22828"/>
                  </a:lnTo>
                  <a:lnTo>
                    <a:pt x="17478" y="22742"/>
                  </a:lnTo>
                  <a:lnTo>
                    <a:pt x="17629" y="22656"/>
                  </a:lnTo>
                  <a:lnTo>
                    <a:pt x="17768" y="22559"/>
                  </a:lnTo>
                  <a:lnTo>
                    <a:pt x="17908" y="22441"/>
                  </a:lnTo>
                  <a:lnTo>
                    <a:pt x="18048" y="22323"/>
                  </a:lnTo>
                  <a:lnTo>
                    <a:pt x="18187" y="22183"/>
                  </a:lnTo>
                  <a:lnTo>
                    <a:pt x="18327" y="22044"/>
                  </a:lnTo>
                  <a:lnTo>
                    <a:pt x="18456" y="21882"/>
                  </a:lnTo>
                  <a:lnTo>
                    <a:pt x="18585" y="21711"/>
                  </a:lnTo>
                  <a:lnTo>
                    <a:pt x="18714" y="21528"/>
                  </a:lnTo>
                  <a:lnTo>
                    <a:pt x="18843" y="21335"/>
                  </a:lnTo>
                  <a:lnTo>
                    <a:pt x="19337" y="20550"/>
                  </a:lnTo>
                  <a:lnTo>
                    <a:pt x="19820" y="19755"/>
                  </a:lnTo>
                  <a:lnTo>
                    <a:pt x="20765" y="18155"/>
                  </a:lnTo>
                  <a:lnTo>
                    <a:pt x="21711" y="16543"/>
                  </a:lnTo>
                  <a:lnTo>
                    <a:pt x="22645" y="14932"/>
                  </a:lnTo>
                  <a:lnTo>
                    <a:pt x="25310" y="10431"/>
                  </a:lnTo>
                  <a:lnTo>
                    <a:pt x="26094" y="11000"/>
                  </a:lnTo>
                  <a:lnTo>
                    <a:pt x="26448" y="11258"/>
                  </a:lnTo>
                  <a:lnTo>
                    <a:pt x="26792" y="11484"/>
                  </a:lnTo>
                  <a:lnTo>
                    <a:pt x="26932" y="11559"/>
                  </a:lnTo>
                  <a:lnTo>
                    <a:pt x="27071" y="11634"/>
                  </a:lnTo>
                  <a:lnTo>
                    <a:pt x="27211" y="11699"/>
                  </a:lnTo>
                  <a:lnTo>
                    <a:pt x="27361" y="11752"/>
                  </a:lnTo>
                  <a:lnTo>
                    <a:pt x="27501" y="11795"/>
                  </a:lnTo>
                  <a:lnTo>
                    <a:pt x="27641" y="11838"/>
                  </a:lnTo>
                  <a:lnTo>
                    <a:pt x="27780" y="11860"/>
                  </a:lnTo>
                  <a:lnTo>
                    <a:pt x="27920" y="11881"/>
                  </a:lnTo>
                  <a:lnTo>
                    <a:pt x="28060" y="11892"/>
                  </a:lnTo>
                  <a:lnTo>
                    <a:pt x="28199" y="11903"/>
                  </a:lnTo>
                  <a:lnTo>
                    <a:pt x="28339" y="11892"/>
                  </a:lnTo>
                  <a:lnTo>
                    <a:pt x="28479" y="11881"/>
                  </a:lnTo>
                  <a:lnTo>
                    <a:pt x="28607" y="11871"/>
                  </a:lnTo>
                  <a:lnTo>
                    <a:pt x="28736" y="11838"/>
                  </a:lnTo>
                  <a:lnTo>
                    <a:pt x="28865" y="11806"/>
                  </a:lnTo>
                  <a:lnTo>
                    <a:pt x="28983" y="11763"/>
                  </a:lnTo>
                  <a:lnTo>
                    <a:pt x="29102" y="11709"/>
                  </a:lnTo>
                  <a:lnTo>
                    <a:pt x="29220" y="11656"/>
                  </a:lnTo>
                  <a:lnTo>
                    <a:pt x="29327" y="11591"/>
                  </a:lnTo>
                  <a:lnTo>
                    <a:pt x="29424" y="11516"/>
                  </a:lnTo>
                  <a:lnTo>
                    <a:pt x="29531" y="11441"/>
                  </a:lnTo>
                  <a:lnTo>
                    <a:pt x="29617" y="11355"/>
                  </a:lnTo>
                  <a:lnTo>
                    <a:pt x="29703" y="11258"/>
                  </a:lnTo>
                  <a:lnTo>
                    <a:pt x="29778" y="11162"/>
                  </a:lnTo>
                  <a:lnTo>
                    <a:pt x="29854" y="11054"/>
                  </a:lnTo>
                  <a:lnTo>
                    <a:pt x="29918" y="10947"/>
                  </a:lnTo>
                  <a:lnTo>
                    <a:pt x="29972" y="10818"/>
                  </a:lnTo>
                  <a:lnTo>
                    <a:pt x="30025" y="10700"/>
                  </a:lnTo>
                  <a:lnTo>
                    <a:pt x="30058" y="10560"/>
                  </a:lnTo>
                  <a:lnTo>
                    <a:pt x="30090" y="10420"/>
                  </a:lnTo>
                  <a:lnTo>
                    <a:pt x="30111" y="10281"/>
                  </a:lnTo>
                  <a:lnTo>
                    <a:pt x="30122" y="10119"/>
                  </a:lnTo>
                  <a:lnTo>
                    <a:pt x="30133" y="9604"/>
                  </a:lnTo>
                  <a:lnTo>
                    <a:pt x="30144" y="9077"/>
                  </a:lnTo>
                  <a:lnTo>
                    <a:pt x="30144" y="8035"/>
                  </a:lnTo>
                  <a:lnTo>
                    <a:pt x="30111" y="6983"/>
                  </a:lnTo>
                  <a:lnTo>
                    <a:pt x="30068" y="5930"/>
                  </a:lnTo>
                  <a:lnTo>
                    <a:pt x="29993" y="4888"/>
                  </a:lnTo>
                  <a:lnTo>
                    <a:pt x="29897" y="3835"/>
                  </a:lnTo>
                  <a:lnTo>
                    <a:pt x="29778" y="2793"/>
                  </a:lnTo>
                  <a:lnTo>
                    <a:pt x="29649" y="1762"/>
                  </a:lnTo>
                  <a:lnTo>
                    <a:pt x="29628" y="1622"/>
                  </a:lnTo>
                  <a:lnTo>
                    <a:pt x="29596" y="1493"/>
                  </a:lnTo>
                  <a:lnTo>
                    <a:pt x="29553" y="1364"/>
                  </a:lnTo>
                  <a:lnTo>
                    <a:pt x="29510" y="1246"/>
                  </a:lnTo>
                  <a:lnTo>
                    <a:pt x="29467" y="1128"/>
                  </a:lnTo>
                  <a:lnTo>
                    <a:pt x="29402" y="1021"/>
                  </a:lnTo>
                  <a:lnTo>
                    <a:pt x="29349" y="913"/>
                  </a:lnTo>
                  <a:lnTo>
                    <a:pt x="29273" y="817"/>
                  </a:lnTo>
                  <a:lnTo>
                    <a:pt x="29198" y="720"/>
                  </a:lnTo>
                  <a:lnTo>
                    <a:pt x="29123" y="634"/>
                  </a:lnTo>
                  <a:lnTo>
                    <a:pt x="29037" y="548"/>
                  </a:lnTo>
                  <a:lnTo>
                    <a:pt x="28951" y="473"/>
                  </a:lnTo>
                  <a:lnTo>
                    <a:pt x="28865" y="408"/>
                  </a:lnTo>
                  <a:lnTo>
                    <a:pt x="28769" y="344"/>
                  </a:lnTo>
                  <a:lnTo>
                    <a:pt x="28661" y="279"/>
                  </a:lnTo>
                  <a:lnTo>
                    <a:pt x="28554" y="226"/>
                  </a:lnTo>
                  <a:lnTo>
                    <a:pt x="28446" y="172"/>
                  </a:lnTo>
                  <a:lnTo>
                    <a:pt x="28339" y="129"/>
                  </a:lnTo>
                  <a:lnTo>
                    <a:pt x="28221" y="97"/>
                  </a:lnTo>
                  <a:lnTo>
                    <a:pt x="28103" y="65"/>
                  </a:lnTo>
                  <a:lnTo>
                    <a:pt x="27866" y="22"/>
                  </a:lnTo>
                  <a:lnTo>
                    <a:pt x="27619" y="0"/>
                  </a:lnTo>
                  <a:close/>
                </a:path>
              </a:pathLst>
            </a:custGeom>
            <a:solidFill>
              <a:srgbClr val="000000"/>
            </a:solidFill>
            <a:ln>
              <a:noFill/>
            </a:ln>
          </p:spPr>
          <p:txBody>
            <a:bodyPr spcFirstLastPara="1" wrap="square" lIns="137138" tIns="137138" rIns="137138" bIns="137138" anchor="ctr" anchorCtr="0">
              <a:noAutofit/>
            </a:bodyPr>
            <a:lstStyle/>
            <a:p>
              <a:endParaRPr sz="2100"/>
            </a:p>
          </p:txBody>
        </p:sp>
      </p:grpSp>
      <p:sp>
        <p:nvSpPr>
          <p:cNvPr id="68" name="Google Shape;1786;p46">
            <a:extLst>
              <a:ext uri="{FF2B5EF4-FFF2-40B4-BE49-F238E27FC236}">
                <a16:creationId xmlns:a16="http://schemas.microsoft.com/office/drawing/2014/main" id="{3A388302-D2DF-6B43-B7FC-EF28414D445E}"/>
              </a:ext>
            </a:extLst>
          </p:cNvPr>
          <p:cNvSpPr txBox="1"/>
          <p:nvPr/>
        </p:nvSpPr>
        <p:spPr>
          <a:xfrm>
            <a:off x="8161335" y="7601026"/>
            <a:ext cx="3211985" cy="2171288"/>
          </a:xfrm>
          <a:prstGeom prst="rect">
            <a:avLst/>
          </a:prstGeom>
          <a:noFill/>
          <a:ln>
            <a:noFill/>
          </a:ln>
        </p:spPr>
        <p:txBody>
          <a:bodyPr spcFirstLastPara="1" wrap="square" lIns="137138" tIns="137138" rIns="137138" bIns="137138" anchor="ctr" anchorCtr="0">
            <a:noAutofit/>
          </a:bodyPr>
          <a:lstStyle/>
          <a:p>
            <a:pPr algn="ctr"/>
            <a:r>
              <a:rPr lang="en" sz="3600" b="1" dirty="0" err="1">
                <a:solidFill>
                  <a:schemeClr val="bg2">
                    <a:lumMod val="75000"/>
                  </a:schemeClr>
                </a:solidFill>
                <a:latin typeface="Fira Sans"/>
                <a:ea typeface="Fira Sans"/>
                <a:cs typeface="Fira Sans"/>
                <a:sym typeface="Fira Sans"/>
              </a:rPr>
              <a:t>Resultados</a:t>
            </a:r>
            <a:r>
              <a:rPr lang="en" sz="3600" b="1" dirty="0">
                <a:solidFill>
                  <a:schemeClr val="bg2">
                    <a:lumMod val="75000"/>
                  </a:schemeClr>
                </a:solidFill>
                <a:latin typeface="Fira Sans"/>
                <a:ea typeface="Fira Sans"/>
                <a:cs typeface="Fira Sans"/>
                <a:sym typeface="Fira Sans"/>
              </a:rPr>
              <a:t> de </a:t>
            </a:r>
            <a:r>
              <a:rPr lang="en" sz="3600" b="1" dirty="0" err="1">
                <a:solidFill>
                  <a:schemeClr val="bg2">
                    <a:lumMod val="75000"/>
                  </a:schemeClr>
                </a:solidFill>
                <a:latin typeface="Fira Sans"/>
                <a:ea typeface="Fira Sans"/>
                <a:cs typeface="Fira Sans"/>
                <a:sym typeface="Fira Sans"/>
              </a:rPr>
              <a:t>Aprendizaje</a:t>
            </a:r>
            <a:r>
              <a:rPr lang="en" sz="3600" b="1" dirty="0">
                <a:solidFill>
                  <a:schemeClr val="bg2">
                    <a:lumMod val="75000"/>
                  </a:schemeClr>
                </a:solidFill>
                <a:latin typeface="Fira Sans"/>
                <a:ea typeface="Fira Sans"/>
                <a:cs typeface="Fira Sans"/>
                <a:sym typeface="Fira Sans"/>
              </a:rPr>
              <a:t> </a:t>
            </a:r>
            <a:r>
              <a:rPr lang="en" sz="3600" b="1" dirty="0" err="1">
                <a:solidFill>
                  <a:schemeClr val="bg2">
                    <a:lumMod val="75000"/>
                  </a:schemeClr>
                </a:solidFill>
                <a:latin typeface="Fira Sans"/>
                <a:ea typeface="Fira Sans"/>
                <a:cs typeface="Fira Sans"/>
                <a:sym typeface="Fira Sans"/>
              </a:rPr>
              <a:t>Equitativos</a:t>
            </a:r>
            <a:endParaRPr sz="3600" b="1" dirty="0" err="1">
              <a:solidFill>
                <a:schemeClr val="bg2">
                  <a:lumMod val="75000"/>
                </a:schemeClr>
              </a:solidFill>
              <a:latin typeface="Fira Sans"/>
              <a:ea typeface="Fira Sans"/>
              <a:cs typeface="Fira Sans"/>
              <a:sym typeface="Fira Sans"/>
            </a:endParaRPr>
          </a:p>
        </p:txBody>
      </p:sp>
      <p:pic>
        <p:nvPicPr>
          <p:cNvPr id="62" name="Graphic 61" descr="Shoe footprints with solid fill">
            <a:extLst>
              <a:ext uri="{FF2B5EF4-FFF2-40B4-BE49-F238E27FC236}">
                <a16:creationId xmlns:a16="http://schemas.microsoft.com/office/drawing/2014/main" id="{661B1D41-19BC-EE4E-81DC-B636A22EE96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15559561">
            <a:off x="14143950" y="2286744"/>
            <a:ext cx="908310" cy="908310"/>
          </a:xfrm>
          <a:prstGeom prst="rect">
            <a:avLst/>
          </a:prstGeom>
        </p:spPr>
      </p:pic>
      <p:sp>
        <p:nvSpPr>
          <p:cNvPr id="72" name="TextBox 71">
            <a:extLst>
              <a:ext uri="{FF2B5EF4-FFF2-40B4-BE49-F238E27FC236}">
                <a16:creationId xmlns:a16="http://schemas.microsoft.com/office/drawing/2014/main" id="{9D4B4C40-CBB3-284B-B5CD-1701649D7CF8}"/>
              </a:ext>
            </a:extLst>
          </p:cNvPr>
          <p:cNvSpPr txBox="1"/>
          <p:nvPr/>
        </p:nvSpPr>
        <p:spPr>
          <a:xfrm rot="20574130">
            <a:off x="11673960" y="2187073"/>
            <a:ext cx="3152611" cy="738664"/>
          </a:xfrm>
          <a:prstGeom prst="rect">
            <a:avLst/>
          </a:prstGeom>
          <a:noFill/>
        </p:spPr>
        <p:txBody>
          <a:bodyPr wrap="square" rtlCol="0">
            <a:spAutoFit/>
          </a:bodyPr>
          <a:lstStyle/>
          <a:p>
            <a:r>
              <a:rPr lang="en-CO" sz="2100" b="1">
                <a:solidFill>
                  <a:schemeClr val="accent1">
                    <a:lumMod val="75000"/>
                  </a:schemeClr>
                </a:solidFill>
              </a:rPr>
              <a:t>Zoom/</a:t>
            </a:r>
            <a:r>
              <a:rPr lang="en-CO" sz="2100" b="1">
                <a:solidFill>
                  <a:schemeClr val="accent1">
                    <a:lumMod val="60000"/>
                    <a:lumOff val="40000"/>
                  </a:schemeClr>
                </a:solidFill>
              </a:rPr>
              <a:t>teams</a:t>
            </a:r>
            <a:r>
              <a:rPr lang="en-CO" sz="2100" b="1">
                <a:solidFill>
                  <a:schemeClr val="accent1">
                    <a:lumMod val="75000"/>
                  </a:schemeClr>
                </a:solidFill>
              </a:rPr>
              <a:t>/encuestas en vivo</a:t>
            </a:r>
          </a:p>
        </p:txBody>
      </p:sp>
      <p:pic>
        <p:nvPicPr>
          <p:cNvPr id="11" name="Graphic 10" descr="Open book with table lamp, books, pen and pencil">
            <a:extLst>
              <a:ext uri="{FF2B5EF4-FFF2-40B4-BE49-F238E27FC236}">
                <a16:creationId xmlns:a16="http://schemas.microsoft.com/office/drawing/2014/main" id="{61B67996-4237-4B67-A980-3B7882C5094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3898411" y="5810053"/>
            <a:ext cx="4162891" cy="4162891"/>
          </a:xfrm>
          <a:prstGeom prst="rect">
            <a:avLst/>
          </a:prstGeom>
        </p:spPr>
      </p:pic>
      <p:grpSp>
        <p:nvGrpSpPr>
          <p:cNvPr id="33" name="Group 32">
            <a:extLst>
              <a:ext uri="{FF2B5EF4-FFF2-40B4-BE49-F238E27FC236}">
                <a16:creationId xmlns:a16="http://schemas.microsoft.com/office/drawing/2014/main" id="{F8AEFAF3-B308-41FD-830A-FDF0A83C80DB}"/>
              </a:ext>
            </a:extLst>
          </p:cNvPr>
          <p:cNvGrpSpPr/>
          <p:nvPr/>
        </p:nvGrpSpPr>
        <p:grpSpPr>
          <a:xfrm>
            <a:off x="373581" y="5411933"/>
            <a:ext cx="4102423" cy="4102423"/>
            <a:chOff x="487279" y="5360842"/>
            <a:chExt cx="4102423" cy="4102423"/>
          </a:xfrm>
        </p:grpSpPr>
        <p:grpSp>
          <p:nvGrpSpPr>
            <p:cNvPr id="31" name="Group 30">
              <a:extLst>
                <a:ext uri="{FF2B5EF4-FFF2-40B4-BE49-F238E27FC236}">
                  <a16:creationId xmlns:a16="http://schemas.microsoft.com/office/drawing/2014/main" id="{79412EDC-D897-4CC8-8C5C-DCA9F6109F7E}"/>
                </a:ext>
              </a:extLst>
            </p:cNvPr>
            <p:cNvGrpSpPr/>
            <p:nvPr/>
          </p:nvGrpSpPr>
          <p:grpSpPr>
            <a:xfrm>
              <a:off x="487279" y="5360842"/>
              <a:ext cx="4102423" cy="4102423"/>
              <a:chOff x="487279" y="5360842"/>
              <a:chExt cx="4102423" cy="4102423"/>
            </a:xfrm>
          </p:grpSpPr>
          <p:pic>
            <p:nvPicPr>
              <p:cNvPr id="27" name="Graphic 26" descr="Laptop with phone and calculator">
                <a:extLst>
                  <a:ext uri="{FF2B5EF4-FFF2-40B4-BE49-F238E27FC236}">
                    <a16:creationId xmlns:a16="http://schemas.microsoft.com/office/drawing/2014/main" id="{4E8FD116-90F4-4EF5-9D3B-6FA7C09A9B1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87279" y="5360842"/>
                <a:ext cx="4102423" cy="4102423"/>
              </a:xfrm>
              <a:prstGeom prst="rect">
                <a:avLst/>
              </a:prstGeom>
            </p:spPr>
          </p:pic>
          <p:sp>
            <p:nvSpPr>
              <p:cNvPr id="30" name="TextBox 29">
                <a:extLst>
                  <a:ext uri="{FF2B5EF4-FFF2-40B4-BE49-F238E27FC236}">
                    <a16:creationId xmlns:a16="http://schemas.microsoft.com/office/drawing/2014/main" id="{391F7654-B37A-4CE5-A3E1-554C44A4D2EB}"/>
                  </a:ext>
                </a:extLst>
              </p:cNvPr>
              <p:cNvSpPr txBox="1"/>
              <p:nvPr/>
            </p:nvSpPr>
            <p:spPr>
              <a:xfrm>
                <a:off x="3365770" y="7402319"/>
                <a:ext cx="888124" cy="1260778"/>
              </a:xfrm>
              <a:prstGeom prst="rect">
                <a:avLst/>
              </a:prstGeom>
              <a:solidFill>
                <a:schemeClr val="bg1"/>
              </a:solidFill>
            </p:spPr>
            <p:txBody>
              <a:bodyPr wrap="square" rtlCol="0">
                <a:spAutoFit/>
              </a:bodyPr>
              <a:lstStyle/>
              <a:p>
                <a:endParaRPr lang="en-US"/>
              </a:p>
            </p:txBody>
          </p:sp>
        </p:grpSp>
        <p:sp>
          <p:nvSpPr>
            <p:cNvPr id="32" name="TextBox 31">
              <a:extLst>
                <a:ext uri="{FF2B5EF4-FFF2-40B4-BE49-F238E27FC236}">
                  <a16:creationId xmlns:a16="http://schemas.microsoft.com/office/drawing/2014/main" id="{62DFE60D-DD6A-45A3-9F2D-8E5BDA8245DE}"/>
                </a:ext>
              </a:extLst>
            </p:cNvPr>
            <p:cNvSpPr txBox="1"/>
            <p:nvPr/>
          </p:nvSpPr>
          <p:spPr>
            <a:xfrm>
              <a:off x="734137" y="7132039"/>
              <a:ext cx="737076" cy="1503540"/>
            </a:xfrm>
            <a:prstGeom prst="rect">
              <a:avLst/>
            </a:prstGeom>
            <a:solidFill>
              <a:schemeClr val="bg1"/>
            </a:solidFill>
          </p:spPr>
          <p:txBody>
            <a:bodyPr wrap="square" rtlCol="0">
              <a:spAutoFit/>
            </a:bodyPr>
            <a:lstStyle/>
            <a:p>
              <a:endParaRPr lang="en-US"/>
            </a:p>
          </p:txBody>
        </p:sp>
      </p:grpSp>
      <p:pic>
        <p:nvPicPr>
          <p:cNvPr id="35" name="Graphic 34" descr="Backpack with stack of books and pear">
            <a:extLst>
              <a:ext uri="{FF2B5EF4-FFF2-40B4-BE49-F238E27FC236}">
                <a16:creationId xmlns:a16="http://schemas.microsoft.com/office/drawing/2014/main" id="{3856C694-9BCD-4292-8A93-1233C25DAA3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36414" y="833495"/>
            <a:ext cx="4221770" cy="4221770"/>
          </a:xfrm>
          <a:prstGeom prst="rect">
            <a:avLst/>
          </a:prstGeom>
        </p:spPr>
      </p:pic>
      <p:grpSp>
        <p:nvGrpSpPr>
          <p:cNvPr id="45" name="Group 44">
            <a:extLst>
              <a:ext uri="{FF2B5EF4-FFF2-40B4-BE49-F238E27FC236}">
                <a16:creationId xmlns:a16="http://schemas.microsoft.com/office/drawing/2014/main" id="{FC2A6D74-D39E-476B-A438-021FFCCFECEB}"/>
              </a:ext>
            </a:extLst>
          </p:cNvPr>
          <p:cNvGrpSpPr/>
          <p:nvPr/>
        </p:nvGrpSpPr>
        <p:grpSpPr>
          <a:xfrm>
            <a:off x="14917668" y="833495"/>
            <a:ext cx="3468435" cy="3468435"/>
            <a:chOff x="14917668" y="833495"/>
            <a:chExt cx="3468435" cy="3468435"/>
          </a:xfrm>
        </p:grpSpPr>
        <p:pic>
          <p:nvPicPr>
            <p:cNvPr id="37" name="Graphic 36" descr="Laptop with phone and calculator">
              <a:extLst>
                <a:ext uri="{FF2B5EF4-FFF2-40B4-BE49-F238E27FC236}">
                  <a16:creationId xmlns:a16="http://schemas.microsoft.com/office/drawing/2014/main" id="{40334C19-543A-4773-88B1-2C93F85FE593}"/>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4917668" y="833495"/>
              <a:ext cx="3468435" cy="3468435"/>
            </a:xfrm>
            <a:prstGeom prst="rect">
              <a:avLst/>
            </a:prstGeom>
          </p:spPr>
        </p:pic>
        <p:sp>
          <p:nvSpPr>
            <p:cNvPr id="44" name="TextBox 43">
              <a:extLst>
                <a:ext uri="{FF2B5EF4-FFF2-40B4-BE49-F238E27FC236}">
                  <a16:creationId xmlns:a16="http://schemas.microsoft.com/office/drawing/2014/main" id="{361755E0-63ED-485C-A3CF-C5C8E5F9076D}"/>
                </a:ext>
              </a:extLst>
            </p:cNvPr>
            <p:cNvSpPr txBox="1"/>
            <p:nvPr/>
          </p:nvSpPr>
          <p:spPr>
            <a:xfrm>
              <a:off x="15169028" y="1894351"/>
              <a:ext cx="509899" cy="1639797"/>
            </a:xfrm>
            <a:prstGeom prst="rect">
              <a:avLst/>
            </a:prstGeom>
            <a:solidFill>
              <a:schemeClr val="bg1"/>
            </a:solidFill>
          </p:spPr>
          <p:txBody>
            <a:bodyPr wrap="square" rtlCol="0">
              <a:spAutoFit/>
            </a:bodyPr>
            <a:lstStyle/>
            <a:p>
              <a:endParaRPr lang="en-US"/>
            </a:p>
          </p:txBody>
        </p:sp>
      </p:grpSp>
    </p:spTree>
    <p:extLst>
      <p:ext uri="{BB962C8B-B14F-4D97-AF65-F5344CB8AC3E}">
        <p14:creationId xmlns:p14="http://schemas.microsoft.com/office/powerpoint/2010/main" val="223149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6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39"/>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40"/>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40"/>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72"/>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42"/>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43"/>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54"/>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54"/>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63"/>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68"/>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3" presetClass="exit" presetSubtype="10" fill="hold" nodeType="clickEffect">
                                  <p:stCondLst>
                                    <p:cond delay="0"/>
                                  </p:stCondLst>
                                  <p:childTnLst>
                                    <p:animEffect transition="out" filter="blinds(horizontal)">
                                      <p:cBhvr>
                                        <p:cTn id="124" dur="500"/>
                                        <p:tgtEl>
                                          <p:spTgt spid="63"/>
                                        </p:tgtEl>
                                      </p:cBhvr>
                                    </p:animEffect>
                                    <p:set>
                                      <p:cBhvr>
                                        <p:cTn id="125" dur="1" fill="hold">
                                          <p:stCondLst>
                                            <p:cond delay="499"/>
                                          </p:stCondLst>
                                        </p:cTn>
                                        <p:tgtEl>
                                          <p:spTgt spid="63"/>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3" presetClass="exit" presetSubtype="10" fill="hold" grpId="1" nodeType="clickEffect">
                                  <p:stCondLst>
                                    <p:cond delay="0"/>
                                  </p:stCondLst>
                                  <p:childTnLst>
                                    <p:animEffect transition="out" filter="blinds(horizontal)">
                                      <p:cBhvr>
                                        <p:cTn id="129" dur="500"/>
                                        <p:tgtEl>
                                          <p:spTgt spid="68"/>
                                        </p:tgtEl>
                                      </p:cBhvr>
                                    </p:animEffect>
                                    <p:set>
                                      <p:cBhvr>
                                        <p:cTn id="130" dur="1" fill="hold">
                                          <p:stCondLst>
                                            <p:cond delay="499"/>
                                          </p:stCondLst>
                                        </p:cTn>
                                        <p:tgtEl>
                                          <p:spTgt spid="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4" grpId="0"/>
      <p:bldP spid="25" grpId="0"/>
      <p:bldP spid="26" grpId="0"/>
      <p:bldP spid="68" grpId="0"/>
      <p:bldP spid="68" grpId="1"/>
      <p:bldP spid="7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531"/>
        <p:cNvGrpSpPr/>
        <p:nvPr/>
      </p:nvGrpSpPr>
      <p:grpSpPr>
        <a:xfrm>
          <a:off x="0" y="0"/>
          <a:ext cx="0" cy="0"/>
          <a:chOff x="0" y="0"/>
          <a:chExt cx="0" cy="0"/>
        </a:xfrm>
      </p:grpSpPr>
      <p:sp>
        <p:nvSpPr>
          <p:cNvPr id="1532" name="Google Shape;1532;p41"/>
          <p:cNvSpPr/>
          <p:nvPr/>
        </p:nvSpPr>
        <p:spPr>
          <a:xfrm flipH="1">
            <a:off x="9439219" y="3225426"/>
            <a:ext cx="3688913" cy="3181500"/>
          </a:xfrm>
          <a:custGeom>
            <a:avLst/>
            <a:gdLst/>
            <a:ahLst/>
            <a:cxnLst/>
            <a:rect l="l" t="t" r="r" b="b"/>
            <a:pathLst>
              <a:path w="466066" h="63630" extrusionOk="0">
                <a:moveTo>
                  <a:pt x="121229" y="0"/>
                </a:moveTo>
                <a:lnTo>
                  <a:pt x="121036" y="424"/>
                </a:lnTo>
                <a:lnTo>
                  <a:pt x="120779" y="848"/>
                </a:lnTo>
                <a:lnTo>
                  <a:pt x="120521" y="1266"/>
                </a:lnTo>
                <a:lnTo>
                  <a:pt x="120232" y="1685"/>
                </a:lnTo>
                <a:lnTo>
                  <a:pt x="119910" y="2104"/>
                </a:lnTo>
                <a:lnTo>
                  <a:pt x="119556" y="2517"/>
                </a:lnTo>
                <a:lnTo>
                  <a:pt x="118849" y="3344"/>
                </a:lnTo>
                <a:lnTo>
                  <a:pt x="118077" y="4167"/>
                </a:lnTo>
                <a:lnTo>
                  <a:pt x="117305" y="4984"/>
                </a:lnTo>
                <a:lnTo>
                  <a:pt x="116533" y="5796"/>
                </a:lnTo>
                <a:lnTo>
                  <a:pt x="115825" y="6603"/>
                </a:lnTo>
                <a:lnTo>
                  <a:pt x="115504" y="7006"/>
                </a:lnTo>
                <a:lnTo>
                  <a:pt x="115182" y="7410"/>
                </a:lnTo>
                <a:lnTo>
                  <a:pt x="114860" y="7813"/>
                </a:lnTo>
                <a:lnTo>
                  <a:pt x="114603" y="8212"/>
                </a:lnTo>
                <a:lnTo>
                  <a:pt x="114378" y="8615"/>
                </a:lnTo>
                <a:lnTo>
                  <a:pt x="114153" y="9019"/>
                </a:lnTo>
                <a:lnTo>
                  <a:pt x="113992" y="9422"/>
                </a:lnTo>
                <a:lnTo>
                  <a:pt x="113863" y="9821"/>
                </a:lnTo>
                <a:lnTo>
                  <a:pt x="113767" y="10224"/>
                </a:lnTo>
                <a:lnTo>
                  <a:pt x="113735" y="10628"/>
                </a:lnTo>
                <a:lnTo>
                  <a:pt x="113735" y="11031"/>
                </a:lnTo>
                <a:lnTo>
                  <a:pt x="113799" y="11435"/>
                </a:lnTo>
                <a:lnTo>
                  <a:pt x="113928" y="11838"/>
                </a:lnTo>
                <a:lnTo>
                  <a:pt x="114121" y="12242"/>
                </a:lnTo>
                <a:lnTo>
                  <a:pt x="114346" y="12651"/>
                </a:lnTo>
                <a:lnTo>
                  <a:pt x="114667" y="13054"/>
                </a:lnTo>
                <a:lnTo>
                  <a:pt x="115343" y="13881"/>
                </a:lnTo>
                <a:lnTo>
                  <a:pt x="116018" y="14708"/>
                </a:lnTo>
                <a:lnTo>
                  <a:pt x="116629" y="15541"/>
                </a:lnTo>
                <a:lnTo>
                  <a:pt x="117241" y="16368"/>
                </a:lnTo>
                <a:lnTo>
                  <a:pt x="117755" y="17200"/>
                </a:lnTo>
                <a:lnTo>
                  <a:pt x="118238" y="18032"/>
                </a:lnTo>
                <a:lnTo>
                  <a:pt x="118463" y="18446"/>
                </a:lnTo>
                <a:lnTo>
                  <a:pt x="118656" y="18865"/>
                </a:lnTo>
                <a:lnTo>
                  <a:pt x="118817" y="19278"/>
                </a:lnTo>
                <a:lnTo>
                  <a:pt x="118977" y="19697"/>
                </a:lnTo>
                <a:lnTo>
                  <a:pt x="119299" y="20650"/>
                </a:lnTo>
                <a:lnTo>
                  <a:pt x="119589" y="21603"/>
                </a:lnTo>
                <a:lnTo>
                  <a:pt x="119814" y="22557"/>
                </a:lnTo>
                <a:lnTo>
                  <a:pt x="119910" y="23036"/>
                </a:lnTo>
                <a:lnTo>
                  <a:pt x="119975" y="23515"/>
                </a:lnTo>
                <a:lnTo>
                  <a:pt x="120039" y="23989"/>
                </a:lnTo>
                <a:lnTo>
                  <a:pt x="120039" y="24468"/>
                </a:lnTo>
                <a:lnTo>
                  <a:pt x="120039" y="24948"/>
                </a:lnTo>
                <a:lnTo>
                  <a:pt x="119975" y="25422"/>
                </a:lnTo>
                <a:lnTo>
                  <a:pt x="119878" y="25901"/>
                </a:lnTo>
                <a:lnTo>
                  <a:pt x="119749" y="26375"/>
                </a:lnTo>
                <a:lnTo>
                  <a:pt x="119589" y="26849"/>
                </a:lnTo>
                <a:lnTo>
                  <a:pt x="119331" y="27323"/>
                </a:lnTo>
                <a:lnTo>
                  <a:pt x="119235" y="27510"/>
                </a:lnTo>
                <a:lnTo>
                  <a:pt x="119042" y="27686"/>
                </a:lnTo>
                <a:lnTo>
                  <a:pt x="118849" y="27858"/>
                </a:lnTo>
                <a:lnTo>
                  <a:pt x="118592" y="28024"/>
                </a:lnTo>
                <a:lnTo>
                  <a:pt x="118302" y="28181"/>
                </a:lnTo>
                <a:lnTo>
                  <a:pt x="117980" y="28332"/>
                </a:lnTo>
                <a:lnTo>
                  <a:pt x="117627" y="28478"/>
                </a:lnTo>
                <a:lnTo>
                  <a:pt x="117208" y="28609"/>
                </a:lnTo>
                <a:lnTo>
                  <a:pt x="116790" y="28741"/>
                </a:lnTo>
                <a:lnTo>
                  <a:pt x="116308" y="28862"/>
                </a:lnTo>
                <a:lnTo>
                  <a:pt x="115761" y="28973"/>
                </a:lnTo>
                <a:lnTo>
                  <a:pt x="115214" y="29084"/>
                </a:lnTo>
                <a:lnTo>
                  <a:pt x="114635" y="29179"/>
                </a:lnTo>
                <a:lnTo>
                  <a:pt x="113992" y="29275"/>
                </a:lnTo>
                <a:lnTo>
                  <a:pt x="113349" y="29361"/>
                </a:lnTo>
                <a:lnTo>
                  <a:pt x="112641" y="29437"/>
                </a:lnTo>
                <a:lnTo>
                  <a:pt x="111901" y="29507"/>
                </a:lnTo>
                <a:lnTo>
                  <a:pt x="111129" y="29568"/>
                </a:lnTo>
                <a:lnTo>
                  <a:pt x="110325" y="29628"/>
                </a:lnTo>
                <a:lnTo>
                  <a:pt x="109521" y="29674"/>
                </a:lnTo>
                <a:lnTo>
                  <a:pt x="108653" y="29719"/>
                </a:lnTo>
                <a:lnTo>
                  <a:pt x="107752" y="29749"/>
                </a:lnTo>
                <a:lnTo>
                  <a:pt x="106819" y="29780"/>
                </a:lnTo>
                <a:lnTo>
                  <a:pt x="105854" y="29800"/>
                </a:lnTo>
                <a:lnTo>
                  <a:pt x="104857" y="29810"/>
                </a:lnTo>
                <a:lnTo>
                  <a:pt x="103828" y="29815"/>
                </a:lnTo>
                <a:lnTo>
                  <a:pt x="102799" y="29815"/>
                </a:lnTo>
                <a:lnTo>
                  <a:pt x="101705" y="29805"/>
                </a:lnTo>
                <a:lnTo>
                  <a:pt x="100612" y="29790"/>
                </a:lnTo>
                <a:lnTo>
                  <a:pt x="99454" y="29770"/>
                </a:lnTo>
                <a:lnTo>
                  <a:pt x="98296" y="29739"/>
                </a:lnTo>
                <a:lnTo>
                  <a:pt x="97106" y="29699"/>
                </a:lnTo>
                <a:lnTo>
                  <a:pt x="94886" y="29623"/>
                </a:lnTo>
                <a:lnTo>
                  <a:pt x="92699" y="29543"/>
                </a:lnTo>
                <a:lnTo>
                  <a:pt x="90512" y="29457"/>
                </a:lnTo>
                <a:lnTo>
                  <a:pt x="88325" y="29371"/>
                </a:lnTo>
                <a:lnTo>
                  <a:pt x="86137" y="29280"/>
                </a:lnTo>
                <a:lnTo>
                  <a:pt x="83950" y="29184"/>
                </a:lnTo>
                <a:lnTo>
                  <a:pt x="79608" y="28988"/>
                </a:lnTo>
                <a:lnTo>
                  <a:pt x="75266" y="28781"/>
                </a:lnTo>
                <a:lnTo>
                  <a:pt x="70956" y="28564"/>
                </a:lnTo>
                <a:lnTo>
                  <a:pt x="66646" y="28347"/>
                </a:lnTo>
                <a:lnTo>
                  <a:pt x="62336" y="28125"/>
                </a:lnTo>
                <a:lnTo>
                  <a:pt x="60245" y="28019"/>
                </a:lnTo>
                <a:lnTo>
                  <a:pt x="58122" y="27923"/>
                </a:lnTo>
                <a:lnTo>
                  <a:pt x="56031" y="27838"/>
                </a:lnTo>
                <a:lnTo>
                  <a:pt x="53909" y="27767"/>
                </a:lnTo>
                <a:lnTo>
                  <a:pt x="51818" y="27702"/>
                </a:lnTo>
                <a:lnTo>
                  <a:pt x="49695" y="27651"/>
                </a:lnTo>
                <a:lnTo>
                  <a:pt x="48666" y="27631"/>
                </a:lnTo>
                <a:lnTo>
                  <a:pt x="47604" y="27611"/>
                </a:lnTo>
                <a:lnTo>
                  <a:pt x="46543" y="27601"/>
                </a:lnTo>
                <a:lnTo>
                  <a:pt x="45481" y="27586"/>
                </a:lnTo>
                <a:lnTo>
                  <a:pt x="44452" y="27581"/>
                </a:lnTo>
                <a:lnTo>
                  <a:pt x="43391" y="27575"/>
                </a:lnTo>
                <a:lnTo>
                  <a:pt x="42329" y="27570"/>
                </a:lnTo>
                <a:lnTo>
                  <a:pt x="41268" y="27575"/>
                </a:lnTo>
                <a:lnTo>
                  <a:pt x="40206" y="27581"/>
                </a:lnTo>
                <a:lnTo>
                  <a:pt x="39145" y="27591"/>
                </a:lnTo>
                <a:lnTo>
                  <a:pt x="38084" y="27601"/>
                </a:lnTo>
                <a:lnTo>
                  <a:pt x="37054" y="27621"/>
                </a:lnTo>
                <a:lnTo>
                  <a:pt x="35993" y="27641"/>
                </a:lnTo>
                <a:lnTo>
                  <a:pt x="34931" y="27666"/>
                </a:lnTo>
                <a:lnTo>
                  <a:pt x="33870" y="27691"/>
                </a:lnTo>
                <a:lnTo>
                  <a:pt x="32809" y="27727"/>
                </a:lnTo>
                <a:lnTo>
                  <a:pt x="31715" y="27762"/>
                </a:lnTo>
                <a:lnTo>
                  <a:pt x="30654" y="27802"/>
                </a:lnTo>
                <a:lnTo>
                  <a:pt x="29592" y="27848"/>
                </a:lnTo>
                <a:lnTo>
                  <a:pt x="28531" y="27898"/>
                </a:lnTo>
                <a:lnTo>
                  <a:pt x="27373" y="27959"/>
                </a:lnTo>
                <a:lnTo>
                  <a:pt x="26183" y="28024"/>
                </a:lnTo>
                <a:lnTo>
                  <a:pt x="24993" y="28100"/>
                </a:lnTo>
                <a:lnTo>
                  <a:pt x="23867" y="28186"/>
                </a:lnTo>
                <a:lnTo>
                  <a:pt x="23288" y="28231"/>
                </a:lnTo>
                <a:lnTo>
                  <a:pt x="22741" y="28282"/>
                </a:lnTo>
                <a:lnTo>
                  <a:pt x="22226" y="28332"/>
                </a:lnTo>
                <a:lnTo>
                  <a:pt x="21712" y="28388"/>
                </a:lnTo>
                <a:lnTo>
                  <a:pt x="21197" y="28443"/>
                </a:lnTo>
                <a:lnTo>
                  <a:pt x="20747" y="28504"/>
                </a:lnTo>
                <a:lnTo>
                  <a:pt x="20297" y="28564"/>
                </a:lnTo>
                <a:lnTo>
                  <a:pt x="19878" y="28630"/>
                </a:lnTo>
                <a:lnTo>
                  <a:pt x="18688" y="28821"/>
                </a:lnTo>
                <a:lnTo>
                  <a:pt x="17530" y="29023"/>
                </a:lnTo>
                <a:lnTo>
                  <a:pt x="16437" y="29220"/>
                </a:lnTo>
                <a:lnTo>
                  <a:pt x="15343" y="29422"/>
                </a:lnTo>
                <a:lnTo>
                  <a:pt x="14282" y="29623"/>
                </a:lnTo>
                <a:lnTo>
                  <a:pt x="13253" y="29825"/>
                </a:lnTo>
                <a:lnTo>
                  <a:pt x="12255" y="30032"/>
                </a:lnTo>
                <a:lnTo>
                  <a:pt x="11291" y="30244"/>
                </a:lnTo>
                <a:lnTo>
                  <a:pt x="10390" y="30456"/>
                </a:lnTo>
                <a:lnTo>
                  <a:pt x="9489" y="30667"/>
                </a:lnTo>
                <a:lnTo>
                  <a:pt x="8621" y="30884"/>
                </a:lnTo>
                <a:lnTo>
                  <a:pt x="7817" y="31101"/>
                </a:lnTo>
                <a:lnTo>
                  <a:pt x="7045" y="31323"/>
                </a:lnTo>
                <a:lnTo>
                  <a:pt x="6305" y="31545"/>
                </a:lnTo>
                <a:lnTo>
                  <a:pt x="5597" y="31772"/>
                </a:lnTo>
                <a:lnTo>
                  <a:pt x="4922" y="31999"/>
                </a:lnTo>
                <a:lnTo>
                  <a:pt x="4279" y="32231"/>
                </a:lnTo>
                <a:lnTo>
                  <a:pt x="3700" y="32468"/>
                </a:lnTo>
                <a:lnTo>
                  <a:pt x="3153" y="32705"/>
                </a:lnTo>
                <a:lnTo>
                  <a:pt x="2638" y="32942"/>
                </a:lnTo>
                <a:lnTo>
                  <a:pt x="2188" y="33189"/>
                </a:lnTo>
                <a:lnTo>
                  <a:pt x="1770" y="33437"/>
                </a:lnTo>
                <a:lnTo>
                  <a:pt x="1384" y="33684"/>
                </a:lnTo>
                <a:lnTo>
                  <a:pt x="1062" y="33936"/>
                </a:lnTo>
                <a:lnTo>
                  <a:pt x="773" y="34193"/>
                </a:lnTo>
                <a:lnTo>
                  <a:pt x="515" y="34455"/>
                </a:lnTo>
                <a:lnTo>
                  <a:pt x="322" y="34718"/>
                </a:lnTo>
                <a:lnTo>
                  <a:pt x="162" y="34985"/>
                </a:lnTo>
                <a:lnTo>
                  <a:pt x="65" y="35257"/>
                </a:lnTo>
                <a:lnTo>
                  <a:pt x="1" y="35530"/>
                </a:lnTo>
                <a:lnTo>
                  <a:pt x="1" y="35807"/>
                </a:lnTo>
                <a:lnTo>
                  <a:pt x="33" y="36090"/>
                </a:lnTo>
                <a:lnTo>
                  <a:pt x="97" y="36281"/>
                </a:lnTo>
                <a:lnTo>
                  <a:pt x="194" y="36468"/>
                </a:lnTo>
                <a:lnTo>
                  <a:pt x="290" y="36649"/>
                </a:lnTo>
                <a:lnTo>
                  <a:pt x="451" y="36831"/>
                </a:lnTo>
                <a:lnTo>
                  <a:pt x="612" y="37008"/>
                </a:lnTo>
                <a:lnTo>
                  <a:pt x="773" y="37184"/>
                </a:lnTo>
                <a:lnTo>
                  <a:pt x="998" y="37361"/>
                </a:lnTo>
                <a:lnTo>
                  <a:pt x="1255" y="37532"/>
                </a:lnTo>
                <a:lnTo>
                  <a:pt x="1512" y="37699"/>
                </a:lnTo>
                <a:lnTo>
                  <a:pt x="1802" y="37865"/>
                </a:lnTo>
                <a:lnTo>
                  <a:pt x="2124" y="38032"/>
                </a:lnTo>
                <a:lnTo>
                  <a:pt x="2445" y="38193"/>
                </a:lnTo>
                <a:lnTo>
                  <a:pt x="2799" y="38354"/>
                </a:lnTo>
                <a:lnTo>
                  <a:pt x="3185" y="38511"/>
                </a:lnTo>
                <a:lnTo>
                  <a:pt x="3603" y="38667"/>
                </a:lnTo>
                <a:lnTo>
                  <a:pt x="4053" y="38823"/>
                </a:lnTo>
                <a:lnTo>
                  <a:pt x="4504" y="38975"/>
                </a:lnTo>
                <a:lnTo>
                  <a:pt x="4986" y="39126"/>
                </a:lnTo>
                <a:lnTo>
                  <a:pt x="5501" y="39272"/>
                </a:lnTo>
                <a:lnTo>
                  <a:pt x="6016" y="39419"/>
                </a:lnTo>
                <a:lnTo>
                  <a:pt x="6562" y="39565"/>
                </a:lnTo>
                <a:lnTo>
                  <a:pt x="7141" y="39706"/>
                </a:lnTo>
                <a:lnTo>
                  <a:pt x="7720" y="39847"/>
                </a:lnTo>
                <a:lnTo>
                  <a:pt x="8364" y="39989"/>
                </a:lnTo>
                <a:lnTo>
                  <a:pt x="9007" y="40130"/>
                </a:lnTo>
                <a:lnTo>
                  <a:pt x="9650" y="40266"/>
                </a:lnTo>
                <a:lnTo>
                  <a:pt x="10326" y="40402"/>
                </a:lnTo>
                <a:lnTo>
                  <a:pt x="11033" y="40533"/>
                </a:lnTo>
                <a:lnTo>
                  <a:pt x="11773" y="40664"/>
                </a:lnTo>
                <a:lnTo>
                  <a:pt x="12513" y="40796"/>
                </a:lnTo>
                <a:lnTo>
                  <a:pt x="13285" y="40927"/>
                </a:lnTo>
                <a:lnTo>
                  <a:pt x="14057" y="41058"/>
                </a:lnTo>
                <a:lnTo>
                  <a:pt x="15472" y="41270"/>
                </a:lnTo>
                <a:lnTo>
                  <a:pt x="16919" y="41477"/>
                </a:lnTo>
                <a:lnTo>
                  <a:pt x="17659" y="41577"/>
                </a:lnTo>
                <a:lnTo>
                  <a:pt x="18399" y="41678"/>
                </a:lnTo>
                <a:lnTo>
                  <a:pt x="19171" y="41774"/>
                </a:lnTo>
                <a:lnTo>
                  <a:pt x="19975" y="41870"/>
                </a:lnTo>
                <a:lnTo>
                  <a:pt x="20779" y="41961"/>
                </a:lnTo>
                <a:lnTo>
                  <a:pt x="21583" y="42046"/>
                </a:lnTo>
                <a:lnTo>
                  <a:pt x="22387" y="42132"/>
                </a:lnTo>
                <a:lnTo>
                  <a:pt x="23224" y="42213"/>
                </a:lnTo>
                <a:lnTo>
                  <a:pt x="24060" y="42294"/>
                </a:lnTo>
                <a:lnTo>
                  <a:pt x="24928" y="42364"/>
                </a:lnTo>
                <a:lnTo>
                  <a:pt x="25765" y="42435"/>
                </a:lnTo>
                <a:lnTo>
                  <a:pt x="26633" y="42500"/>
                </a:lnTo>
                <a:lnTo>
                  <a:pt x="27373" y="42556"/>
                </a:lnTo>
                <a:lnTo>
                  <a:pt x="28145" y="42606"/>
                </a:lnTo>
                <a:lnTo>
                  <a:pt x="28949" y="42657"/>
                </a:lnTo>
                <a:lnTo>
                  <a:pt x="29753" y="42702"/>
                </a:lnTo>
                <a:lnTo>
                  <a:pt x="30589" y="42743"/>
                </a:lnTo>
                <a:lnTo>
                  <a:pt x="31426" y="42783"/>
                </a:lnTo>
                <a:lnTo>
                  <a:pt x="32294" y="42813"/>
                </a:lnTo>
                <a:lnTo>
                  <a:pt x="33130" y="42843"/>
                </a:lnTo>
                <a:lnTo>
                  <a:pt x="33999" y="42869"/>
                </a:lnTo>
                <a:lnTo>
                  <a:pt x="34835" y="42889"/>
                </a:lnTo>
                <a:lnTo>
                  <a:pt x="35703" y="42899"/>
                </a:lnTo>
                <a:lnTo>
                  <a:pt x="36540" y="42904"/>
                </a:lnTo>
                <a:lnTo>
                  <a:pt x="37344" y="42904"/>
                </a:lnTo>
                <a:lnTo>
                  <a:pt x="38148" y="42894"/>
                </a:lnTo>
                <a:lnTo>
                  <a:pt x="38952" y="42879"/>
                </a:lnTo>
                <a:lnTo>
                  <a:pt x="39692" y="42854"/>
                </a:lnTo>
                <a:lnTo>
                  <a:pt x="41590" y="42783"/>
                </a:lnTo>
                <a:lnTo>
                  <a:pt x="43455" y="42702"/>
                </a:lnTo>
                <a:lnTo>
                  <a:pt x="45321" y="42621"/>
                </a:lnTo>
                <a:lnTo>
                  <a:pt x="47186" y="42531"/>
                </a:lnTo>
                <a:lnTo>
                  <a:pt x="49020" y="42440"/>
                </a:lnTo>
                <a:lnTo>
                  <a:pt x="50885" y="42349"/>
                </a:lnTo>
                <a:lnTo>
                  <a:pt x="54552" y="42157"/>
                </a:lnTo>
                <a:lnTo>
                  <a:pt x="58219" y="41956"/>
                </a:lnTo>
                <a:lnTo>
                  <a:pt x="61885" y="41749"/>
                </a:lnTo>
                <a:lnTo>
                  <a:pt x="69219" y="41335"/>
                </a:lnTo>
                <a:lnTo>
                  <a:pt x="70152" y="41285"/>
                </a:lnTo>
                <a:lnTo>
                  <a:pt x="71052" y="41229"/>
                </a:lnTo>
                <a:lnTo>
                  <a:pt x="72853" y="41113"/>
                </a:lnTo>
                <a:lnTo>
                  <a:pt x="74655" y="40987"/>
                </a:lnTo>
                <a:lnTo>
                  <a:pt x="76424" y="40866"/>
                </a:lnTo>
                <a:lnTo>
                  <a:pt x="78225" y="40745"/>
                </a:lnTo>
                <a:lnTo>
                  <a:pt x="80026" y="40624"/>
                </a:lnTo>
                <a:lnTo>
                  <a:pt x="81860" y="40518"/>
                </a:lnTo>
                <a:lnTo>
                  <a:pt x="82760" y="40468"/>
                </a:lnTo>
                <a:lnTo>
                  <a:pt x="83693" y="40422"/>
                </a:lnTo>
                <a:lnTo>
                  <a:pt x="84883" y="40372"/>
                </a:lnTo>
                <a:lnTo>
                  <a:pt x="86041" y="40327"/>
                </a:lnTo>
                <a:lnTo>
                  <a:pt x="87199" y="40291"/>
                </a:lnTo>
                <a:lnTo>
                  <a:pt x="88325" y="40261"/>
                </a:lnTo>
                <a:lnTo>
                  <a:pt x="89450" y="40241"/>
                </a:lnTo>
                <a:lnTo>
                  <a:pt x="90544" y="40226"/>
                </a:lnTo>
                <a:lnTo>
                  <a:pt x="91605" y="40221"/>
                </a:lnTo>
                <a:lnTo>
                  <a:pt x="92667" y="40221"/>
                </a:lnTo>
                <a:lnTo>
                  <a:pt x="93696" y="40231"/>
                </a:lnTo>
                <a:lnTo>
                  <a:pt x="94693" y="40246"/>
                </a:lnTo>
                <a:lnTo>
                  <a:pt x="95690" y="40271"/>
                </a:lnTo>
                <a:lnTo>
                  <a:pt x="96655" y="40301"/>
                </a:lnTo>
                <a:lnTo>
                  <a:pt x="97588" y="40342"/>
                </a:lnTo>
                <a:lnTo>
                  <a:pt x="98521" y="40387"/>
                </a:lnTo>
                <a:lnTo>
                  <a:pt x="99421" y="40443"/>
                </a:lnTo>
                <a:lnTo>
                  <a:pt x="100290" y="40503"/>
                </a:lnTo>
                <a:lnTo>
                  <a:pt x="101126" y="40574"/>
                </a:lnTo>
                <a:lnTo>
                  <a:pt x="101962" y="40649"/>
                </a:lnTo>
                <a:lnTo>
                  <a:pt x="102767" y="40730"/>
                </a:lnTo>
                <a:lnTo>
                  <a:pt x="103538" y="40826"/>
                </a:lnTo>
                <a:lnTo>
                  <a:pt x="104310" y="40922"/>
                </a:lnTo>
                <a:lnTo>
                  <a:pt x="105018" y="41028"/>
                </a:lnTo>
                <a:lnTo>
                  <a:pt x="105726" y="41144"/>
                </a:lnTo>
                <a:lnTo>
                  <a:pt x="106401" y="41265"/>
                </a:lnTo>
                <a:lnTo>
                  <a:pt x="107077" y="41391"/>
                </a:lnTo>
                <a:lnTo>
                  <a:pt x="107688" y="41527"/>
                </a:lnTo>
                <a:lnTo>
                  <a:pt x="108299" y="41668"/>
                </a:lnTo>
                <a:lnTo>
                  <a:pt x="108846" y="41820"/>
                </a:lnTo>
                <a:lnTo>
                  <a:pt x="109392" y="41976"/>
                </a:lnTo>
                <a:lnTo>
                  <a:pt x="109907" y="42137"/>
                </a:lnTo>
                <a:lnTo>
                  <a:pt x="110422" y="42309"/>
                </a:lnTo>
                <a:lnTo>
                  <a:pt x="110872" y="42490"/>
                </a:lnTo>
                <a:lnTo>
                  <a:pt x="111354" y="42697"/>
                </a:lnTo>
                <a:lnTo>
                  <a:pt x="111837" y="42904"/>
                </a:lnTo>
                <a:lnTo>
                  <a:pt x="112287" y="43111"/>
                </a:lnTo>
                <a:lnTo>
                  <a:pt x="112705" y="43318"/>
                </a:lnTo>
                <a:lnTo>
                  <a:pt x="113091" y="43529"/>
                </a:lnTo>
                <a:lnTo>
                  <a:pt x="113477" y="43736"/>
                </a:lnTo>
                <a:lnTo>
                  <a:pt x="113831" y="43948"/>
                </a:lnTo>
                <a:lnTo>
                  <a:pt x="114185" y="44155"/>
                </a:lnTo>
                <a:lnTo>
                  <a:pt x="114507" y="44367"/>
                </a:lnTo>
                <a:lnTo>
                  <a:pt x="114796" y="44579"/>
                </a:lnTo>
                <a:lnTo>
                  <a:pt x="115343" y="45002"/>
                </a:lnTo>
                <a:lnTo>
                  <a:pt x="115793" y="45431"/>
                </a:lnTo>
                <a:lnTo>
                  <a:pt x="116211" y="45860"/>
                </a:lnTo>
                <a:lnTo>
                  <a:pt x="116565" y="46288"/>
                </a:lnTo>
                <a:lnTo>
                  <a:pt x="116855" y="46717"/>
                </a:lnTo>
                <a:lnTo>
                  <a:pt x="117080" y="47151"/>
                </a:lnTo>
                <a:lnTo>
                  <a:pt x="117273" y="47585"/>
                </a:lnTo>
                <a:lnTo>
                  <a:pt x="117401" y="48024"/>
                </a:lnTo>
                <a:lnTo>
                  <a:pt x="117498" y="48457"/>
                </a:lnTo>
                <a:lnTo>
                  <a:pt x="117562" y="48896"/>
                </a:lnTo>
                <a:lnTo>
                  <a:pt x="117594" y="49335"/>
                </a:lnTo>
                <a:lnTo>
                  <a:pt x="117691" y="50228"/>
                </a:lnTo>
                <a:lnTo>
                  <a:pt x="117820" y="51120"/>
                </a:lnTo>
                <a:lnTo>
                  <a:pt x="118045" y="52013"/>
                </a:lnTo>
                <a:lnTo>
                  <a:pt x="118270" y="52901"/>
                </a:lnTo>
                <a:lnTo>
                  <a:pt x="118559" y="53794"/>
                </a:lnTo>
                <a:lnTo>
                  <a:pt x="118881" y="54687"/>
                </a:lnTo>
                <a:lnTo>
                  <a:pt x="119524" y="56467"/>
                </a:lnTo>
                <a:lnTo>
                  <a:pt x="119782" y="57153"/>
                </a:lnTo>
                <a:lnTo>
                  <a:pt x="120071" y="57839"/>
                </a:lnTo>
                <a:lnTo>
                  <a:pt x="120425" y="58520"/>
                </a:lnTo>
                <a:lnTo>
                  <a:pt x="120779" y="59206"/>
                </a:lnTo>
                <a:lnTo>
                  <a:pt x="121486" y="60573"/>
                </a:lnTo>
                <a:lnTo>
                  <a:pt x="122194" y="61940"/>
                </a:lnTo>
                <a:lnTo>
                  <a:pt x="122323" y="62202"/>
                </a:lnTo>
                <a:lnTo>
                  <a:pt x="122387" y="62464"/>
                </a:lnTo>
                <a:lnTo>
                  <a:pt x="122580" y="63004"/>
                </a:lnTo>
                <a:lnTo>
                  <a:pt x="136732" y="63115"/>
                </a:lnTo>
                <a:lnTo>
                  <a:pt x="143648" y="63170"/>
                </a:lnTo>
                <a:lnTo>
                  <a:pt x="150499" y="63231"/>
                </a:lnTo>
                <a:lnTo>
                  <a:pt x="153329" y="63256"/>
                </a:lnTo>
                <a:lnTo>
                  <a:pt x="156192" y="63291"/>
                </a:lnTo>
                <a:lnTo>
                  <a:pt x="161885" y="63362"/>
                </a:lnTo>
                <a:lnTo>
                  <a:pt x="167610" y="63438"/>
                </a:lnTo>
                <a:lnTo>
                  <a:pt x="173303" y="63513"/>
                </a:lnTo>
                <a:lnTo>
                  <a:pt x="176166" y="63544"/>
                </a:lnTo>
                <a:lnTo>
                  <a:pt x="178997" y="63574"/>
                </a:lnTo>
                <a:lnTo>
                  <a:pt x="181859" y="63599"/>
                </a:lnTo>
                <a:lnTo>
                  <a:pt x="184690" y="63614"/>
                </a:lnTo>
                <a:lnTo>
                  <a:pt x="187552" y="63624"/>
                </a:lnTo>
                <a:lnTo>
                  <a:pt x="190383" y="63629"/>
                </a:lnTo>
                <a:lnTo>
                  <a:pt x="193213" y="63624"/>
                </a:lnTo>
                <a:lnTo>
                  <a:pt x="196044" y="63609"/>
                </a:lnTo>
                <a:lnTo>
                  <a:pt x="199035" y="63584"/>
                </a:lnTo>
                <a:lnTo>
                  <a:pt x="202026" y="63554"/>
                </a:lnTo>
                <a:lnTo>
                  <a:pt x="205018" y="63518"/>
                </a:lnTo>
                <a:lnTo>
                  <a:pt x="208009" y="63478"/>
                </a:lnTo>
                <a:lnTo>
                  <a:pt x="211000" y="63428"/>
                </a:lnTo>
                <a:lnTo>
                  <a:pt x="213992" y="63377"/>
                </a:lnTo>
                <a:lnTo>
                  <a:pt x="216951" y="63317"/>
                </a:lnTo>
                <a:lnTo>
                  <a:pt x="219942" y="63251"/>
                </a:lnTo>
                <a:lnTo>
                  <a:pt x="222901" y="63181"/>
                </a:lnTo>
                <a:lnTo>
                  <a:pt x="225892" y="63105"/>
                </a:lnTo>
                <a:lnTo>
                  <a:pt x="228852" y="63024"/>
                </a:lnTo>
                <a:lnTo>
                  <a:pt x="231779" y="62933"/>
                </a:lnTo>
                <a:lnTo>
                  <a:pt x="234738" y="62843"/>
                </a:lnTo>
                <a:lnTo>
                  <a:pt x="237665" y="62742"/>
                </a:lnTo>
                <a:lnTo>
                  <a:pt x="240560" y="62636"/>
                </a:lnTo>
                <a:lnTo>
                  <a:pt x="243454" y="62525"/>
                </a:lnTo>
                <a:lnTo>
                  <a:pt x="245127" y="62449"/>
                </a:lnTo>
                <a:lnTo>
                  <a:pt x="246735" y="62373"/>
                </a:lnTo>
                <a:lnTo>
                  <a:pt x="248247" y="62288"/>
                </a:lnTo>
                <a:lnTo>
                  <a:pt x="249662" y="62197"/>
                </a:lnTo>
                <a:lnTo>
                  <a:pt x="250981" y="62101"/>
                </a:lnTo>
                <a:lnTo>
                  <a:pt x="252267" y="62000"/>
                </a:lnTo>
                <a:lnTo>
                  <a:pt x="253425" y="61889"/>
                </a:lnTo>
                <a:lnTo>
                  <a:pt x="254551" y="61773"/>
                </a:lnTo>
                <a:lnTo>
                  <a:pt x="255066" y="61713"/>
                </a:lnTo>
                <a:lnTo>
                  <a:pt x="255548" y="61652"/>
                </a:lnTo>
                <a:lnTo>
                  <a:pt x="256031" y="61587"/>
                </a:lnTo>
                <a:lnTo>
                  <a:pt x="256513" y="61521"/>
                </a:lnTo>
                <a:lnTo>
                  <a:pt x="256931" y="61455"/>
                </a:lnTo>
                <a:lnTo>
                  <a:pt x="257382" y="61390"/>
                </a:lnTo>
                <a:lnTo>
                  <a:pt x="257768" y="61319"/>
                </a:lnTo>
                <a:lnTo>
                  <a:pt x="258154" y="61249"/>
                </a:lnTo>
                <a:lnTo>
                  <a:pt x="258507" y="61178"/>
                </a:lnTo>
                <a:lnTo>
                  <a:pt x="258861" y="61102"/>
                </a:lnTo>
                <a:lnTo>
                  <a:pt x="259183" y="61032"/>
                </a:lnTo>
                <a:lnTo>
                  <a:pt x="259504" y="60951"/>
                </a:lnTo>
                <a:lnTo>
                  <a:pt x="259794" y="60875"/>
                </a:lnTo>
                <a:lnTo>
                  <a:pt x="260051" y="60795"/>
                </a:lnTo>
                <a:lnTo>
                  <a:pt x="260309" y="60714"/>
                </a:lnTo>
                <a:lnTo>
                  <a:pt x="260534" y="60633"/>
                </a:lnTo>
                <a:lnTo>
                  <a:pt x="260759" y="60548"/>
                </a:lnTo>
                <a:lnTo>
                  <a:pt x="260952" y="60462"/>
                </a:lnTo>
                <a:lnTo>
                  <a:pt x="261145" y="60376"/>
                </a:lnTo>
                <a:lnTo>
                  <a:pt x="261274" y="60290"/>
                </a:lnTo>
                <a:lnTo>
                  <a:pt x="261434" y="60200"/>
                </a:lnTo>
                <a:lnTo>
                  <a:pt x="261563" y="60109"/>
                </a:lnTo>
                <a:lnTo>
                  <a:pt x="261659" y="60018"/>
                </a:lnTo>
                <a:lnTo>
                  <a:pt x="261724" y="59922"/>
                </a:lnTo>
                <a:lnTo>
                  <a:pt x="261852" y="59730"/>
                </a:lnTo>
                <a:lnTo>
                  <a:pt x="261885" y="59534"/>
                </a:lnTo>
                <a:lnTo>
                  <a:pt x="261852" y="59332"/>
                </a:lnTo>
                <a:lnTo>
                  <a:pt x="261756" y="59120"/>
                </a:lnTo>
                <a:lnTo>
                  <a:pt x="261595" y="58908"/>
                </a:lnTo>
                <a:lnTo>
                  <a:pt x="261370" y="58691"/>
                </a:lnTo>
                <a:lnTo>
                  <a:pt x="261048" y="58464"/>
                </a:lnTo>
                <a:lnTo>
                  <a:pt x="260662" y="58237"/>
                </a:lnTo>
                <a:lnTo>
                  <a:pt x="260244" y="58000"/>
                </a:lnTo>
                <a:lnTo>
                  <a:pt x="259730" y="57763"/>
                </a:lnTo>
                <a:lnTo>
                  <a:pt x="259151" y="57516"/>
                </a:lnTo>
                <a:lnTo>
                  <a:pt x="258507" y="57264"/>
                </a:lnTo>
                <a:lnTo>
                  <a:pt x="256770" y="56613"/>
                </a:lnTo>
                <a:lnTo>
                  <a:pt x="255066" y="55953"/>
                </a:lnTo>
                <a:lnTo>
                  <a:pt x="254262" y="55625"/>
                </a:lnTo>
                <a:lnTo>
                  <a:pt x="253458" y="55292"/>
                </a:lnTo>
                <a:lnTo>
                  <a:pt x="252686" y="54959"/>
                </a:lnTo>
                <a:lnTo>
                  <a:pt x="251914" y="54621"/>
                </a:lnTo>
                <a:lnTo>
                  <a:pt x="251206" y="54288"/>
                </a:lnTo>
                <a:lnTo>
                  <a:pt x="250498" y="53950"/>
                </a:lnTo>
                <a:lnTo>
                  <a:pt x="249855" y="53612"/>
                </a:lnTo>
                <a:lnTo>
                  <a:pt x="249212" y="53269"/>
                </a:lnTo>
                <a:lnTo>
                  <a:pt x="248633" y="52931"/>
                </a:lnTo>
                <a:lnTo>
                  <a:pt x="248118" y="52588"/>
                </a:lnTo>
                <a:lnTo>
                  <a:pt x="247636" y="52245"/>
                </a:lnTo>
                <a:lnTo>
                  <a:pt x="247185" y="51902"/>
                </a:lnTo>
                <a:lnTo>
                  <a:pt x="247025" y="51761"/>
                </a:lnTo>
                <a:lnTo>
                  <a:pt x="246896" y="51615"/>
                </a:lnTo>
                <a:lnTo>
                  <a:pt x="246767" y="51474"/>
                </a:lnTo>
                <a:lnTo>
                  <a:pt x="246703" y="51332"/>
                </a:lnTo>
                <a:lnTo>
                  <a:pt x="246606" y="51191"/>
                </a:lnTo>
                <a:lnTo>
                  <a:pt x="246574" y="51050"/>
                </a:lnTo>
                <a:lnTo>
                  <a:pt x="246542" y="50909"/>
                </a:lnTo>
                <a:lnTo>
                  <a:pt x="246542" y="50767"/>
                </a:lnTo>
                <a:lnTo>
                  <a:pt x="246574" y="50626"/>
                </a:lnTo>
                <a:lnTo>
                  <a:pt x="246606" y="50485"/>
                </a:lnTo>
                <a:lnTo>
                  <a:pt x="246671" y="50344"/>
                </a:lnTo>
                <a:lnTo>
                  <a:pt x="246735" y="50202"/>
                </a:lnTo>
                <a:lnTo>
                  <a:pt x="246864" y="50066"/>
                </a:lnTo>
                <a:lnTo>
                  <a:pt x="246960" y="49925"/>
                </a:lnTo>
                <a:lnTo>
                  <a:pt x="247121" y="49789"/>
                </a:lnTo>
                <a:lnTo>
                  <a:pt x="247282" y="49648"/>
                </a:lnTo>
                <a:lnTo>
                  <a:pt x="247443" y="49511"/>
                </a:lnTo>
                <a:lnTo>
                  <a:pt x="247668" y="49375"/>
                </a:lnTo>
                <a:lnTo>
                  <a:pt x="247861" y="49239"/>
                </a:lnTo>
                <a:lnTo>
                  <a:pt x="248118" y="49108"/>
                </a:lnTo>
                <a:lnTo>
                  <a:pt x="248376" y="48972"/>
                </a:lnTo>
                <a:lnTo>
                  <a:pt x="248633" y="48841"/>
                </a:lnTo>
                <a:lnTo>
                  <a:pt x="249244" y="48578"/>
                </a:lnTo>
                <a:lnTo>
                  <a:pt x="249919" y="48316"/>
                </a:lnTo>
                <a:lnTo>
                  <a:pt x="250691" y="48064"/>
                </a:lnTo>
                <a:lnTo>
                  <a:pt x="251495" y="47812"/>
                </a:lnTo>
                <a:lnTo>
                  <a:pt x="252364" y="47570"/>
                </a:lnTo>
                <a:lnTo>
                  <a:pt x="253297" y="47333"/>
                </a:lnTo>
                <a:lnTo>
                  <a:pt x="254326" y="47095"/>
                </a:lnTo>
                <a:lnTo>
                  <a:pt x="255387" y="46868"/>
                </a:lnTo>
                <a:lnTo>
                  <a:pt x="256513" y="46652"/>
                </a:lnTo>
                <a:lnTo>
                  <a:pt x="257671" y="46440"/>
                </a:lnTo>
                <a:lnTo>
                  <a:pt x="258926" y="46233"/>
                </a:lnTo>
                <a:lnTo>
                  <a:pt x="260212" y="46031"/>
                </a:lnTo>
                <a:lnTo>
                  <a:pt x="261563" y="45845"/>
                </a:lnTo>
                <a:lnTo>
                  <a:pt x="262946" y="45663"/>
                </a:lnTo>
                <a:lnTo>
                  <a:pt x="264393" y="45486"/>
                </a:lnTo>
                <a:lnTo>
                  <a:pt x="265873" y="45325"/>
                </a:lnTo>
                <a:lnTo>
                  <a:pt x="267385" y="45169"/>
                </a:lnTo>
                <a:lnTo>
                  <a:pt x="268961" y="45027"/>
                </a:lnTo>
                <a:lnTo>
                  <a:pt x="270569" y="44891"/>
                </a:lnTo>
                <a:lnTo>
                  <a:pt x="271373" y="44826"/>
                </a:lnTo>
                <a:lnTo>
                  <a:pt x="272209" y="44765"/>
                </a:lnTo>
                <a:lnTo>
                  <a:pt x="273046" y="44710"/>
                </a:lnTo>
                <a:lnTo>
                  <a:pt x="273914" y="44654"/>
                </a:lnTo>
                <a:lnTo>
                  <a:pt x="275362" y="44563"/>
                </a:lnTo>
                <a:lnTo>
                  <a:pt x="276809" y="44483"/>
                </a:lnTo>
                <a:lnTo>
                  <a:pt x="278256" y="44402"/>
                </a:lnTo>
                <a:lnTo>
                  <a:pt x="279704" y="44326"/>
                </a:lnTo>
                <a:lnTo>
                  <a:pt x="281151" y="44261"/>
                </a:lnTo>
                <a:lnTo>
                  <a:pt x="282631" y="44195"/>
                </a:lnTo>
                <a:lnTo>
                  <a:pt x="284078" y="44135"/>
                </a:lnTo>
                <a:lnTo>
                  <a:pt x="285558" y="44079"/>
                </a:lnTo>
                <a:lnTo>
                  <a:pt x="287005" y="44029"/>
                </a:lnTo>
                <a:lnTo>
                  <a:pt x="288485" y="43983"/>
                </a:lnTo>
                <a:lnTo>
                  <a:pt x="289964" y="43943"/>
                </a:lnTo>
                <a:lnTo>
                  <a:pt x="291412" y="43908"/>
                </a:lnTo>
                <a:lnTo>
                  <a:pt x="292891" y="43877"/>
                </a:lnTo>
                <a:lnTo>
                  <a:pt x="294371" y="43852"/>
                </a:lnTo>
                <a:lnTo>
                  <a:pt x="295850" y="43827"/>
                </a:lnTo>
                <a:lnTo>
                  <a:pt x="297330" y="43807"/>
                </a:lnTo>
                <a:lnTo>
                  <a:pt x="298810" y="43792"/>
                </a:lnTo>
                <a:lnTo>
                  <a:pt x="300321" y="43782"/>
                </a:lnTo>
                <a:lnTo>
                  <a:pt x="301801" y="43777"/>
                </a:lnTo>
                <a:lnTo>
                  <a:pt x="304792" y="43777"/>
                </a:lnTo>
                <a:lnTo>
                  <a:pt x="306272" y="43782"/>
                </a:lnTo>
                <a:lnTo>
                  <a:pt x="307783" y="43792"/>
                </a:lnTo>
                <a:lnTo>
                  <a:pt x="309263" y="43807"/>
                </a:lnTo>
                <a:lnTo>
                  <a:pt x="310775" y="43827"/>
                </a:lnTo>
                <a:lnTo>
                  <a:pt x="312254" y="43847"/>
                </a:lnTo>
                <a:lnTo>
                  <a:pt x="313766" y="43872"/>
                </a:lnTo>
                <a:lnTo>
                  <a:pt x="315278" y="43898"/>
                </a:lnTo>
                <a:lnTo>
                  <a:pt x="316790" y="43933"/>
                </a:lnTo>
                <a:lnTo>
                  <a:pt x="318301" y="43968"/>
                </a:lnTo>
                <a:lnTo>
                  <a:pt x="319813" y="44009"/>
                </a:lnTo>
                <a:lnTo>
                  <a:pt x="321325" y="44049"/>
                </a:lnTo>
                <a:lnTo>
                  <a:pt x="322515" y="44089"/>
                </a:lnTo>
                <a:lnTo>
                  <a:pt x="323737" y="44130"/>
                </a:lnTo>
                <a:lnTo>
                  <a:pt x="324927" y="44175"/>
                </a:lnTo>
                <a:lnTo>
                  <a:pt x="326085" y="44225"/>
                </a:lnTo>
                <a:lnTo>
                  <a:pt x="327243" y="44281"/>
                </a:lnTo>
                <a:lnTo>
                  <a:pt x="328369" y="44341"/>
                </a:lnTo>
                <a:lnTo>
                  <a:pt x="329495" y="44402"/>
                </a:lnTo>
                <a:lnTo>
                  <a:pt x="330588" y="44473"/>
                </a:lnTo>
                <a:lnTo>
                  <a:pt x="331650" y="44543"/>
                </a:lnTo>
                <a:lnTo>
                  <a:pt x="332711" y="44614"/>
                </a:lnTo>
                <a:lnTo>
                  <a:pt x="333772" y="44695"/>
                </a:lnTo>
                <a:lnTo>
                  <a:pt x="334770" y="44775"/>
                </a:lnTo>
                <a:lnTo>
                  <a:pt x="335799" y="44861"/>
                </a:lnTo>
                <a:lnTo>
                  <a:pt x="336796" y="44947"/>
                </a:lnTo>
                <a:lnTo>
                  <a:pt x="337761" y="45038"/>
                </a:lnTo>
                <a:lnTo>
                  <a:pt x="338694" y="45133"/>
                </a:lnTo>
                <a:lnTo>
                  <a:pt x="339659" y="45229"/>
                </a:lnTo>
                <a:lnTo>
                  <a:pt x="340559" y="45330"/>
                </a:lnTo>
                <a:lnTo>
                  <a:pt x="341460" y="45436"/>
                </a:lnTo>
                <a:lnTo>
                  <a:pt x="342360" y="45542"/>
                </a:lnTo>
                <a:lnTo>
                  <a:pt x="343197" y="45653"/>
                </a:lnTo>
                <a:lnTo>
                  <a:pt x="344065" y="45764"/>
                </a:lnTo>
                <a:lnTo>
                  <a:pt x="344901" y="45880"/>
                </a:lnTo>
                <a:lnTo>
                  <a:pt x="345705" y="45996"/>
                </a:lnTo>
                <a:lnTo>
                  <a:pt x="346477" y="46117"/>
                </a:lnTo>
                <a:lnTo>
                  <a:pt x="347249" y="46238"/>
                </a:lnTo>
                <a:lnTo>
                  <a:pt x="348021" y="46364"/>
                </a:lnTo>
                <a:lnTo>
                  <a:pt x="348761" y="46490"/>
                </a:lnTo>
                <a:lnTo>
                  <a:pt x="349469" y="46621"/>
                </a:lnTo>
                <a:lnTo>
                  <a:pt x="350176" y="46752"/>
                </a:lnTo>
                <a:lnTo>
                  <a:pt x="350852" y="46889"/>
                </a:lnTo>
                <a:lnTo>
                  <a:pt x="351527" y="47025"/>
                </a:lnTo>
                <a:lnTo>
                  <a:pt x="352171" y="47161"/>
                </a:lnTo>
                <a:lnTo>
                  <a:pt x="352814" y="47302"/>
                </a:lnTo>
                <a:lnTo>
                  <a:pt x="353425" y="47443"/>
                </a:lnTo>
                <a:lnTo>
                  <a:pt x="354004" y="47585"/>
                </a:lnTo>
                <a:lnTo>
                  <a:pt x="354583" y="47731"/>
                </a:lnTo>
                <a:lnTo>
                  <a:pt x="355130" y="47877"/>
                </a:lnTo>
                <a:lnTo>
                  <a:pt x="355677" y="48024"/>
                </a:lnTo>
                <a:lnTo>
                  <a:pt x="356191" y="48175"/>
                </a:lnTo>
                <a:lnTo>
                  <a:pt x="356706" y="48326"/>
                </a:lnTo>
                <a:lnTo>
                  <a:pt x="357188" y="48477"/>
                </a:lnTo>
                <a:lnTo>
                  <a:pt x="357639" y="48629"/>
                </a:lnTo>
                <a:lnTo>
                  <a:pt x="358089" y="48785"/>
                </a:lnTo>
                <a:lnTo>
                  <a:pt x="358539" y="48942"/>
                </a:lnTo>
                <a:lnTo>
                  <a:pt x="358925" y="49098"/>
                </a:lnTo>
                <a:lnTo>
                  <a:pt x="359697" y="49411"/>
                </a:lnTo>
                <a:lnTo>
                  <a:pt x="360373" y="49733"/>
                </a:lnTo>
                <a:lnTo>
                  <a:pt x="361016" y="50051"/>
                </a:lnTo>
                <a:lnTo>
                  <a:pt x="361530" y="50374"/>
                </a:lnTo>
                <a:lnTo>
                  <a:pt x="362013" y="50697"/>
                </a:lnTo>
                <a:lnTo>
                  <a:pt x="362399" y="51025"/>
                </a:lnTo>
                <a:lnTo>
                  <a:pt x="362721" y="51347"/>
                </a:lnTo>
                <a:lnTo>
                  <a:pt x="362946" y="51670"/>
                </a:lnTo>
                <a:lnTo>
                  <a:pt x="363139" y="51993"/>
                </a:lnTo>
                <a:lnTo>
                  <a:pt x="363203" y="52235"/>
                </a:lnTo>
                <a:lnTo>
                  <a:pt x="363267" y="52472"/>
                </a:lnTo>
                <a:lnTo>
                  <a:pt x="363300" y="52714"/>
                </a:lnTo>
                <a:lnTo>
                  <a:pt x="363267" y="52951"/>
                </a:lnTo>
                <a:lnTo>
                  <a:pt x="363235" y="53189"/>
                </a:lnTo>
                <a:lnTo>
                  <a:pt x="363171" y="53426"/>
                </a:lnTo>
                <a:lnTo>
                  <a:pt x="363107" y="53658"/>
                </a:lnTo>
                <a:lnTo>
                  <a:pt x="362978" y="53895"/>
                </a:lnTo>
                <a:lnTo>
                  <a:pt x="362849" y="54132"/>
                </a:lnTo>
                <a:lnTo>
                  <a:pt x="362688" y="54364"/>
                </a:lnTo>
                <a:lnTo>
                  <a:pt x="362495" y="54596"/>
                </a:lnTo>
                <a:lnTo>
                  <a:pt x="362302" y="54828"/>
                </a:lnTo>
                <a:lnTo>
                  <a:pt x="362077" y="55060"/>
                </a:lnTo>
                <a:lnTo>
                  <a:pt x="361820" y="55292"/>
                </a:lnTo>
                <a:lnTo>
                  <a:pt x="361530" y="55524"/>
                </a:lnTo>
                <a:lnTo>
                  <a:pt x="361241" y="55756"/>
                </a:lnTo>
                <a:lnTo>
                  <a:pt x="360630" y="56215"/>
                </a:lnTo>
                <a:lnTo>
                  <a:pt x="359922" y="56669"/>
                </a:lnTo>
                <a:lnTo>
                  <a:pt x="359150" y="57123"/>
                </a:lnTo>
                <a:lnTo>
                  <a:pt x="358314" y="57577"/>
                </a:lnTo>
                <a:lnTo>
                  <a:pt x="357413" y="58031"/>
                </a:lnTo>
                <a:lnTo>
                  <a:pt x="356481" y="58480"/>
                </a:lnTo>
                <a:lnTo>
                  <a:pt x="355516" y="58928"/>
                </a:lnTo>
                <a:lnTo>
                  <a:pt x="354519" y="59377"/>
                </a:lnTo>
                <a:lnTo>
                  <a:pt x="353747" y="59700"/>
                </a:lnTo>
                <a:lnTo>
                  <a:pt x="352943" y="60018"/>
                </a:lnTo>
                <a:lnTo>
                  <a:pt x="352171" y="60341"/>
                </a:lnTo>
                <a:lnTo>
                  <a:pt x="351399" y="60664"/>
                </a:lnTo>
                <a:lnTo>
                  <a:pt x="351141" y="60770"/>
                </a:lnTo>
                <a:lnTo>
                  <a:pt x="350948" y="60870"/>
                </a:lnTo>
                <a:lnTo>
                  <a:pt x="350787" y="60971"/>
                </a:lnTo>
                <a:lnTo>
                  <a:pt x="350627" y="61072"/>
                </a:lnTo>
                <a:lnTo>
                  <a:pt x="350498" y="61173"/>
                </a:lnTo>
                <a:lnTo>
                  <a:pt x="350402" y="61269"/>
                </a:lnTo>
                <a:lnTo>
                  <a:pt x="350337" y="61360"/>
                </a:lnTo>
                <a:lnTo>
                  <a:pt x="350305" y="61450"/>
                </a:lnTo>
                <a:lnTo>
                  <a:pt x="350305" y="61541"/>
                </a:lnTo>
                <a:lnTo>
                  <a:pt x="350337" y="61627"/>
                </a:lnTo>
                <a:lnTo>
                  <a:pt x="350402" y="61713"/>
                </a:lnTo>
                <a:lnTo>
                  <a:pt x="350466" y="61793"/>
                </a:lnTo>
                <a:lnTo>
                  <a:pt x="350595" y="61874"/>
                </a:lnTo>
                <a:lnTo>
                  <a:pt x="350723" y="61955"/>
                </a:lnTo>
                <a:lnTo>
                  <a:pt x="350884" y="62030"/>
                </a:lnTo>
                <a:lnTo>
                  <a:pt x="351109" y="62101"/>
                </a:lnTo>
                <a:lnTo>
                  <a:pt x="351334" y="62172"/>
                </a:lnTo>
                <a:lnTo>
                  <a:pt x="351592" y="62242"/>
                </a:lnTo>
                <a:lnTo>
                  <a:pt x="351881" y="62308"/>
                </a:lnTo>
                <a:lnTo>
                  <a:pt x="352203" y="62373"/>
                </a:lnTo>
                <a:lnTo>
                  <a:pt x="352557" y="62434"/>
                </a:lnTo>
                <a:lnTo>
                  <a:pt x="352943" y="62495"/>
                </a:lnTo>
                <a:lnTo>
                  <a:pt x="353329" y="62550"/>
                </a:lnTo>
                <a:lnTo>
                  <a:pt x="353779" y="62600"/>
                </a:lnTo>
                <a:lnTo>
                  <a:pt x="354261" y="62651"/>
                </a:lnTo>
                <a:lnTo>
                  <a:pt x="354744" y="62701"/>
                </a:lnTo>
                <a:lnTo>
                  <a:pt x="355291" y="62747"/>
                </a:lnTo>
                <a:lnTo>
                  <a:pt x="355837" y="62792"/>
                </a:lnTo>
                <a:lnTo>
                  <a:pt x="356448" y="62832"/>
                </a:lnTo>
                <a:lnTo>
                  <a:pt x="357060" y="62868"/>
                </a:lnTo>
                <a:lnTo>
                  <a:pt x="357703" y="62903"/>
                </a:lnTo>
                <a:lnTo>
                  <a:pt x="358411" y="62938"/>
                </a:lnTo>
                <a:lnTo>
                  <a:pt x="360212" y="63014"/>
                </a:lnTo>
                <a:lnTo>
                  <a:pt x="362045" y="63080"/>
                </a:lnTo>
                <a:lnTo>
                  <a:pt x="363878" y="63140"/>
                </a:lnTo>
                <a:lnTo>
                  <a:pt x="364811" y="63165"/>
                </a:lnTo>
                <a:lnTo>
                  <a:pt x="365744" y="63191"/>
                </a:lnTo>
                <a:lnTo>
                  <a:pt x="366709" y="63211"/>
                </a:lnTo>
                <a:lnTo>
                  <a:pt x="367642" y="63226"/>
                </a:lnTo>
                <a:lnTo>
                  <a:pt x="368575" y="63236"/>
                </a:lnTo>
                <a:lnTo>
                  <a:pt x="369507" y="63246"/>
                </a:lnTo>
                <a:lnTo>
                  <a:pt x="371373" y="63246"/>
                </a:lnTo>
                <a:lnTo>
                  <a:pt x="372273" y="63241"/>
                </a:lnTo>
                <a:lnTo>
                  <a:pt x="373206" y="63231"/>
                </a:lnTo>
                <a:lnTo>
                  <a:pt x="378739" y="63155"/>
                </a:lnTo>
                <a:lnTo>
                  <a:pt x="384303" y="63090"/>
                </a:lnTo>
                <a:lnTo>
                  <a:pt x="389867" y="63034"/>
                </a:lnTo>
                <a:lnTo>
                  <a:pt x="395400" y="62989"/>
                </a:lnTo>
                <a:lnTo>
                  <a:pt x="400964" y="62954"/>
                </a:lnTo>
                <a:lnTo>
                  <a:pt x="406529" y="62928"/>
                </a:lnTo>
                <a:lnTo>
                  <a:pt x="412061" y="62913"/>
                </a:lnTo>
                <a:lnTo>
                  <a:pt x="417625" y="62908"/>
                </a:lnTo>
                <a:lnTo>
                  <a:pt x="423158" y="62913"/>
                </a:lnTo>
                <a:lnTo>
                  <a:pt x="428722" y="62928"/>
                </a:lnTo>
                <a:lnTo>
                  <a:pt x="434287" y="62954"/>
                </a:lnTo>
                <a:lnTo>
                  <a:pt x="439819" y="62994"/>
                </a:lnTo>
                <a:lnTo>
                  <a:pt x="445383" y="63044"/>
                </a:lnTo>
                <a:lnTo>
                  <a:pt x="450916" y="63100"/>
                </a:lnTo>
                <a:lnTo>
                  <a:pt x="456480" y="63170"/>
                </a:lnTo>
                <a:lnTo>
                  <a:pt x="462045" y="63256"/>
                </a:lnTo>
                <a:lnTo>
                  <a:pt x="462817" y="63261"/>
                </a:lnTo>
                <a:lnTo>
                  <a:pt x="463685" y="63261"/>
                </a:lnTo>
                <a:lnTo>
                  <a:pt x="464747" y="63256"/>
                </a:lnTo>
                <a:lnTo>
                  <a:pt x="466065" y="63256"/>
                </a:lnTo>
                <a:lnTo>
                  <a:pt x="465100" y="63034"/>
                </a:lnTo>
                <a:lnTo>
                  <a:pt x="464232" y="62832"/>
                </a:lnTo>
                <a:lnTo>
                  <a:pt x="463428" y="62651"/>
                </a:lnTo>
                <a:lnTo>
                  <a:pt x="463042" y="62570"/>
                </a:lnTo>
                <a:lnTo>
                  <a:pt x="462624" y="62489"/>
                </a:lnTo>
                <a:lnTo>
                  <a:pt x="459182" y="61834"/>
                </a:lnTo>
                <a:lnTo>
                  <a:pt x="455708" y="61183"/>
                </a:lnTo>
                <a:lnTo>
                  <a:pt x="448761" y="59887"/>
                </a:lnTo>
                <a:lnTo>
                  <a:pt x="445287" y="59231"/>
                </a:lnTo>
                <a:lnTo>
                  <a:pt x="441878" y="58575"/>
                </a:lnTo>
                <a:lnTo>
                  <a:pt x="438532" y="57910"/>
                </a:lnTo>
                <a:lnTo>
                  <a:pt x="436860" y="57577"/>
                </a:lnTo>
                <a:lnTo>
                  <a:pt x="435219" y="57239"/>
                </a:lnTo>
                <a:lnTo>
                  <a:pt x="432357" y="56649"/>
                </a:lnTo>
                <a:lnTo>
                  <a:pt x="429494" y="56048"/>
                </a:lnTo>
                <a:lnTo>
                  <a:pt x="426664" y="55448"/>
                </a:lnTo>
                <a:lnTo>
                  <a:pt x="423898" y="54843"/>
                </a:lnTo>
                <a:lnTo>
                  <a:pt x="421164" y="54233"/>
                </a:lnTo>
                <a:lnTo>
                  <a:pt x="419813" y="53925"/>
                </a:lnTo>
                <a:lnTo>
                  <a:pt x="418494" y="53617"/>
                </a:lnTo>
                <a:lnTo>
                  <a:pt x="417175" y="53305"/>
                </a:lnTo>
                <a:lnTo>
                  <a:pt x="415889" y="52992"/>
                </a:lnTo>
                <a:lnTo>
                  <a:pt x="414634" y="52679"/>
                </a:lnTo>
                <a:lnTo>
                  <a:pt x="413412" y="52361"/>
                </a:lnTo>
                <a:lnTo>
                  <a:pt x="412190" y="52044"/>
                </a:lnTo>
                <a:lnTo>
                  <a:pt x="411032" y="51721"/>
                </a:lnTo>
                <a:lnTo>
                  <a:pt x="409874" y="51398"/>
                </a:lnTo>
                <a:lnTo>
                  <a:pt x="408780" y="51070"/>
                </a:lnTo>
                <a:lnTo>
                  <a:pt x="407687" y="50742"/>
                </a:lnTo>
                <a:lnTo>
                  <a:pt x="406657" y="50414"/>
                </a:lnTo>
                <a:lnTo>
                  <a:pt x="405660" y="50076"/>
                </a:lnTo>
                <a:lnTo>
                  <a:pt x="404695" y="49744"/>
                </a:lnTo>
                <a:lnTo>
                  <a:pt x="403763" y="49401"/>
                </a:lnTo>
                <a:lnTo>
                  <a:pt x="402894" y="49058"/>
                </a:lnTo>
                <a:lnTo>
                  <a:pt x="402090" y="48715"/>
                </a:lnTo>
                <a:lnTo>
                  <a:pt x="401286" y="48361"/>
                </a:lnTo>
                <a:lnTo>
                  <a:pt x="400578" y="48008"/>
                </a:lnTo>
                <a:lnTo>
                  <a:pt x="399903" y="47655"/>
                </a:lnTo>
                <a:lnTo>
                  <a:pt x="399259" y="47292"/>
                </a:lnTo>
                <a:lnTo>
                  <a:pt x="398681" y="46929"/>
                </a:lnTo>
                <a:lnTo>
                  <a:pt x="397780" y="46299"/>
                </a:lnTo>
                <a:lnTo>
                  <a:pt x="396944" y="45668"/>
                </a:lnTo>
                <a:lnTo>
                  <a:pt x="396140" y="45027"/>
                </a:lnTo>
                <a:lnTo>
                  <a:pt x="395368" y="44392"/>
                </a:lnTo>
                <a:lnTo>
                  <a:pt x="394692" y="43746"/>
                </a:lnTo>
                <a:lnTo>
                  <a:pt x="394049" y="43106"/>
                </a:lnTo>
                <a:lnTo>
                  <a:pt x="393470" y="42460"/>
                </a:lnTo>
                <a:lnTo>
                  <a:pt x="392955" y="41814"/>
                </a:lnTo>
                <a:lnTo>
                  <a:pt x="392473" y="41164"/>
                </a:lnTo>
                <a:lnTo>
                  <a:pt x="392055" y="40518"/>
                </a:lnTo>
                <a:lnTo>
                  <a:pt x="391701" y="39868"/>
                </a:lnTo>
                <a:lnTo>
                  <a:pt x="391379" y="39217"/>
                </a:lnTo>
                <a:lnTo>
                  <a:pt x="391154" y="38571"/>
                </a:lnTo>
                <a:lnTo>
                  <a:pt x="390961" y="37921"/>
                </a:lnTo>
                <a:lnTo>
                  <a:pt x="390832" y="37275"/>
                </a:lnTo>
                <a:lnTo>
                  <a:pt x="390736" y="36629"/>
                </a:lnTo>
                <a:lnTo>
                  <a:pt x="390704" y="36110"/>
                </a:lnTo>
                <a:lnTo>
                  <a:pt x="390575" y="35600"/>
                </a:lnTo>
                <a:lnTo>
                  <a:pt x="390446" y="35091"/>
                </a:lnTo>
                <a:lnTo>
                  <a:pt x="390221" y="34587"/>
                </a:lnTo>
                <a:lnTo>
                  <a:pt x="389996" y="34082"/>
                </a:lnTo>
                <a:lnTo>
                  <a:pt x="389707" y="33588"/>
                </a:lnTo>
                <a:lnTo>
                  <a:pt x="389353" y="33094"/>
                </a:lnTo>
                <a:lnTo>
                  <a:pt x="388999" y="32604"/>
                </a:lnTo>
                <a:lnTo>
                  <a:pt x="388549" y="32120"/>
                </a:lnTo>
                <a:lnTo>
                  <a:pt x="388098" y="31641"/>
                </a:lnTo>
                <a:lnTo>
                  <a:pt x="387584" y="31162"/>
                </a:lnTo>
                <a:lnTo>
                  <a:pt x="387005" y="30693"/>
                </a:lnTo>
                <a:lnTo>
                  <a:pt x="386426" y="30224"/>
                </a:lnTo>
                <a:lnTo>
                  <a:pt x="385783" y="29754"/>
                </a:lnTo>
                <a:lnTo>
                  <a:pt x="385075" y="29295"/>
                </a:lnTo>
                <a:lnTo>
                  <a:pt x="384335" y="28836"/>
                </a:lnTo>
                <a:lnTo>
                  <a:pt x="383563" y="28382"/>
                </a:lnTo>
                <a:lnTo>
                  <a:pt x="382759" y="27934"/>
                </a:lnTo>
                <a:lnTo>
                  <a:pt x="381891" y="27485"/>
                </a:lnTo>
                <a:lnTo>
                  <a:pt x="380990" y="27041"/>
                </a:lnTo>
                <a:lnTo>
                  <a:pt x="380025" y="26602"/>
                </a:lnTo>
                <a:lnTo>
                  <a:pt x="379028" y="26168"/>
                </a:lnTo>
                <a:lnTo>
                  <a:pt x="377999" y="25734"/>
                </a:lnTo>
                <a:lnTo>
                  <a:pt x="376937" y="25306"/>
                </a:lnTo>
                <a:lnTo>
                  <a:pt x="375812" y="24882"/>
                </a:lnTo>
                <a:lnTo>
                  <a:pt x="374654" y="24463"/>
                </a:lnTo>
                <a:lnTo>
                  <a:pt x="373464" y="24045"/>
                </a:lnTo>
                <a:lnTo>
                  <a:pt x="372241" y="23631"/>
                </a:lnTo>
                <a:lnTo>
                  <a:pt x="370955" y="23218"/>
                </a:lnTo>
                <a:lnTo>
                  <a:pt x="369636" y="22809"/>
                </a:lnTo>
                <a:lnTo>
                  <a:pt x="368285" y="22405"/>
                </a:lnTo>
                <a:lnTo>
                  <a:pt x="366870" y="22007"/>
                </a:lnTo>
                <a:lnTo>
                  <a:pt x="365455" y="21609"/>
                </a:lnTo>
                <a:lnTo>
                  <a:pt x="363975" y="21215"/>
                </a:lnTo>
                <a:lnTo>
                  <a:pt x="362431" y="20827"/>
                </a:lnTo>
                <a:lnTo>
                  <a:pt x="360887" y="20438"/>
                </a:lnTo>
                <a:lnTo>
                  <a:pt x="359279" y="20055"/>
                </a:lnTo>
                <a:lnTo>
                  <a:pt x="357671" y="19677"/>
                </a:lnTo>
                <a:lnTo>
                  <a:pt x="355998" y="19298"/>
                </a:lnTo>
                <a:lnTo>
                  <a:pt x="354261" y="18925"/>
                </a:lnTo>
                <a:lnTo>
                  <a:pt x="352524" y="18552"/>
                </a:lnTo>
                <a:lnTo>
                  <a:pt x="350755" y="18184"/>
                </a:lnTo>
                <a:lnTo>
                  <a:pt x="348922" y="17821"/>
                </a:lnTo>
                <a:lnTo>
                  <a:pt x="347056" y="17457"/>
                </a:lnTo>
                <a:lnTo>
                  <a:pt x="345159" y="17099"/>
                </a:lnTo>
                <a:lnTo>
                  <a:pt x="343229" y="16746"/>
                </a:lnTo>
                <a:lnTo>
                  <a:pt x="341235" y="16393"/>
                </a:lnTo>
                <a:lnTo>
                  <a:pt x="339240" y="16045"/>
                </a:lnTo>
                <a:lnTo>
                  <a:pt x="337182" y="15697"/>
                </a:lnTo>
                <a:lnTo>
                  <a:pt x="335123" y="15354"/>
                </a:lnTo>
                <a:lnTo>
                  <a:pt x="333000" y="15016"/>
                </a:lnTo>
                <a:lnTo>
                  <a:pt x="330845" y="14678"/>
                </a:lnTo>
                <a:lnTo>
                  <a:pt x="328658" y="14345"/>
                </a:lnTo>
                <a:lnTo>
                  <a:pt x="326439" y="14012"/>
                </a:lnTo>
                <a:lnTo>
                  <a:pt x="324187" y="13685"/>
                </a:lnTo>
                <a:lnTo>
                  <a:pt x="321872" y="13357"/>
                </a:lnTo>
                <a:lnTo>
                  <a:pt x="319556" y="13034"/>
                </a:lnTo>
                <a:lnTo>
                  <a:pt x="317176" y="12716"/>
                </a:lnTo>
                <a:lnTo>
                  <a:pt x="314795" y="12398"/>
                </a:lnTo>
                <a:lnTo>
                  <a:pt x="312351" y="12086"/>
                </a:lnTo>
                <a:lnTo>
                  <a:pt x="309906" y="11773"/>
                </a:lnTo>
                <a:lnTo>
                  <a:pt x="307398" y="11465"/>
                </a:lnTo>
                <a:lnTo>
                  <a:pt x="304856" y="11158"/>
                </a:lnTo>
                <a:lnTo>
                  <a:pt x="302315" y="10855"/>
                </a:lnTo>
                <a:lnTo>
                  <a:pt x="300257" y="10618"/>
                </a:lnTo>
                <a:lnTo>
                  <a:pt x="298198" y="10381"/>
                </a:lnTo>
                <a:lnTo>
                  <a:pt x="296140" y="10149"/>
                </a:lnTo>
                <a:lnTo>
                  <a:pt x="294049" y="9922"/>
                </a:lnTo>
                <a:lnTo>
                  <a:pt x="291959" y="9695"/>
                </a:lnTo>
                <a:lnTo>
                  <a:pt x="289868" y="9473"/>
                </a:lnTo>
                <a:lnTo>
                  <a:pt x="287745" y="9251"/>
                </a:lnTo>
                <a:lnTo>
                  <a:pt x="285654" y="9039"/>
                </a:lnTo>
                <a:lnTo>
                  <a:pt x="283531" y="8822"/>
                </a:lnTo>
                <a:lnTo>
                  <a:pt x="281409" y="8615"/>
                </a:lnTo>
                <a:lnTo>
                  <a:pt x="279254" y="8409"/>
                </a:lnTo>
                <a:lnTo>
                  <a:pt x="277131" y="8202"/>
                </a:lnTo>
                <a:lnTo>
                  <a:pt x="274976" y="8000"/>
                </a:lnTo>
                <a:lnTo>
                  <a:pt x="272788" y="7803"/>
                </a:lnTo>
                <a:lnTo>
                  <a:pt x="270633" y="7607"/>
                </a:lnTo>
                <a:lnTo>
                  <a:pt x="268446" y="7415"/>
                </a:lnTo>
                <a:lnTo>
                  <a:pt x="264072" y="7037"/>
                </a:lnTo>
                <a:lnTo>
                  <a:pt x="259665" y="6673"/>
                </a:lnTo>
                <a:lnTo>
                  <a:pt x="255227" y="6315"/>
                </a:lnTo>
                <a:lnTo>
                  <a:pt x="250788" y="5972"/>
                </a:lnTo>
                <a:lnTo>
                  <a:pt x="246285" y="5639"/>
                </a:lnTo>
                <a:lnTo>
                  <a:pt x="241750" y="5312"/>
                </a:lnTo>
                <a:lnTo>
                  <a:pt x="237214" y="4999"/>
                </a:lnTo>
                <a:lnTo>
                  <a:pt x="232647" y="4691"/>
                </a:lnTo>
                <a:lnTo>
                  <a:pt x="228048" y="4394"/>
                </a:lnTo>
                <a:lnTo>
                  <a:pt x="223416" y="4106"/>
                </a:lnTo>
                <a:lnTo>
                  <a:pt x="218784" y="3829"/>
                </a:lnTo>
                <a:lnTo>
                  <a:pt x="214120" y="3556"/>
                </a:lnTo>
                <a:lnTo>
                  <a:pt x="209424" y="3299"/>
                </a:lnTo>
                <a:lnTo>
                  <a:pt x="204696" y="3042"/>
                </a:lnTo>
                <a:lnTo>
                  <a:pt x="199968" y="2795"/>
                </a:lnTo>
                <a:lnTo>
                  <a:pt x="195207" y="2558"/>
                </a:lnTo>
                <a:lnTo>
                  <a:pt x="190447" y="2326"/>
                </a:lnTo>
                <a:lnTo>
                  <a:pt x="185655" y="2099"/>
                </a:lnTo>
                <a:lnTo>
                  <a:pt x="180830" y="1882"/>
                </a:lnTo>
                <a:lnTo>
                  <a:pt x="176005" y="1670"/>
                </a:lnTo>
                <a:lnTo>
                  <a:pt x="171148" y="1463"/>
                </a:lnTo>
                <a:lnTo>
                  <a:pt x="166292" y="1266"/>
                </a:lnTo>
                <a:lnTo>
                  <a:pt x="161403" y="1070"/>
                </a:lnTo>
                <a:lnTo>
                  <a:pt x="156514" y="883"/>
                </a:lnTo>
                <a:lnTo>
                  <a:pt x="154391" y="807"/>
                </a:lnTo>
                <a:lnTo>
                  <a:pt x="152268" y="737"/>
                </a:lnTo>
                <a:lnTo>
                  <a:pt x="150145" y="671"/>
                </a:lnTo>
                <a:lnTo>
                  <a:pt x="147990" y="606"/>
                </a:lnTo>
                <a:lnTo>
                  <a:pt x="145835" y="550"/>
                </a:lnTo>
                <a:lnTo>
                  <a:pt x="143648" y="495"/>
                </a:lnTo>
                <a:lnTo>
                  <a:pt x="139273" y="394"/>
                </a:lnTo>
                <a:lnTo>
                  <a:pt x="134835" y="298"/>
                </a:lnTo>
                <a:lnTo>
                  <a:pt x="130364" y="207"/>
                </a:lnTo>
                <a:lnTo>
                  <a:pt x="125829" y="106"/>
                </a:lnTo>
                <a:lnTo>
                  <a:pt x="121229"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1533" name="Google Shape;1533;p41"/>
          <p:cNvSpPr/>
          <p:nvPr/>
        </p:nvSpPr>
        <p:spPr>
          <a:xfrm flipH="1">
            <a:off x="11410914" y="6406928"/>
            <a:ext cx="3530304" cy="3183750"/>
          </a:xfrm>
          <a:custGeom>
            <a:avLst/>
            <a:gdLst/>
            <a:ahLst/>
            <a:cxnLst/>
            <a:rect l="l" t="t" r="r" b="b"/>
            <a:pathLst>
              <a:path w="446027" h="63675" extrusionOk="0">
                <a:moveTo>
                  <a:pt x="59794" y="0"/>
                </a:moveTo>
                <a:lnTo>
                  <a:pt x="58958" y="5"/>
                </a:lnTo>
                <a:lnTo>
                  <a:pt x="58090" y="11"/>
                </a:lnTo>
                <a:lnTo>
                  <a:pt x="57253" y="21"/>
                </a:lnTo>
                <a:lnTo>
                  <a:pt x="56385" y="36"/>
                </a:lnTo>
                <a:lnTo>
                  <a:pt x="55484" y="51"/>
                </a:lnTo>
                <a:lnTo>
                  <a:pt x="54616" y="71"/>
                </a:lnTo>
                <a:lnTo>
                  <a:pt x="52043" y="142"/>
                </a:lnTo>
                <a:lnTo>
                  <a:pt x="49469" y="217"/>
                </a:lnTo>
                <a:lnTo>
                  <a:pt x="46928" y="303"/>
                </a:lnTo>
                <a:lnTo>
                  <a:pt x="44355" y="394"/>
                </a:lnTo>
                <a:lnTo>
                  <a:pt x="39273" y="580"/>
                </a:lnTo>
                <a:lnTo>
                  <a:pt x="36732" y="671"/>
                </a:lnTo>
                <a:lnTo>
                  <a:pt x="34159" y="757"/>
                </a:lnTo>
                <a:lnTo>
                  <a:pt x="31586" y="833"/>
                </a:lnTo>
                <a:lnTo>
                  <a:pt x="29013" y="903"/>
                </a:lnTo>
                <a:lnTo>
                  <a:pt x="27726" y="934"/>
                </a:lnTo>
                <a:lnTo>
                  <a:pt x="26440" y="964"/>
                </a:lnTo>
                <a:lnTo>
                  <a:pt x="25153" y="989"/>
                </a:lnTo>
                <a:lnTo>
                  <a:pt x="23834" y="1009"/>
                </a:lnTo>
                <a:lnTo>
                  <a:pt x="22548" y="1024"/>
                </a:lnTo>
                <a:lnTo>
                  <a:pt x="21229" y="1034"/>
                </a:lnTo>
                <a:lnTo>
                  <a:pt x="19910" y="1045"/>
                </a:lnTo>
                <a:lnTo>
                  <a:pt x="17273" y="1045"/>
                </a:lnTo>
                <a:lnTo>
                  <a:pt x="15954" y="1034"/>
                </a:lnTo>
                <a:lnTo>
                  <a:pt x="14635" y="1019"/>
                </a:lnTo>
                <a:lnTo>
                  <a:pt x="13284" y="999"/>
                </a:lnTo>
                <a:lnTo>
                  <a:pt x="11740" y="979"/>
                </a:lnTo>
                <a:lnTo>
                  <a:pt x="10196" y="969"/>
                </a:lnTo>
                <a:lnTo>
                  <a:pt x="7012" y="969"/>
                </a:lnTo>
                <a:lnTo>
                  <a:pt x="3635" y="984"/>
                </a:lnTo>
                <a:lnTo>
                  <a:pt x="1866" y="989"/>
                </a:lnTo>
                <a:lnTo>
                  <a:pt x="0" y="989"/>
                </a:lnTo>
                <a:lnTo>
                  <a:pt x="547" y="1171"/>
                </a:lnTo>
                <a:lnTo>
                  <a:pt x="1030" y="1352"/>
                </a:lnTo>
                <a:lnTo>
                  <a:pt x="2027" y="1705"/>
                </a:lnTo>
                <a:lnTo>
                  <a:pt x="2509" y="1882"/>
                </a:lnTo>
                <a:lnTo>
                  <a:pt x="3056" y="2048"/>
                </a:lnTo>
                <a:lnTo>
                  <a:pt x="3635" y="2215"/>
                </a:lnTo>
                <a:lnTo>
                  <a:pt x="3924" y="2290"/>
                </a:lnTo>
                <a:lnTo>
                  <a:pt x="4246" y="2371"/>
                </a:lnTo>
                <a:lnTo>
                  <a:pt x="8074" y="3264"/>
                </a:lnTo>
                <a:lnTo>
                  <a:pt x="11901" y="4167"/>
                </a:lnTo>
                <a:lnTo>
                  <a:pt x="15664" y="5070"/>
                </a:lnTo>
                <a:lnTo>
                  <a:pt x="19492" y="5967"/>
                </a:lnTo>
                <a:lnTo>
                  <a:pt x="21422" y="6411"/>
                </a:lnTo>
                <a:lnTo>
                  <a:pt x="23384" y="6855"/>
                </a:lnTo>
                <a:lnTo>
                  <a:pt x="25346" y="7299"/>
                </a:lnTo>
                <a:lnTo>
                  <a:pt x="27340" y="7738"/>
                </a:lnTo>
                <a:lnTo>
                  <a:pt x="29367" y="8172"/>
                </a:lnTo>
                <a:lnTo>
                  <a:pt x="31425" y="8605"/>
                </a:lnTo>
                <a:lnTo>
                  <a:pt x="33516" y="9029"/>
                </a:lnTo>
                <a:lnTo>
                  <a:pt x="35639" y="9453"/>
                </a:lnTo>
                <a:lnTo>
                  <a:pt x="36990" y="9720"/>
                </a:lnTo>
                <a:lnTo>
                  <a:pt x="38340" y="9987"/>
                </a:lnTo>
                <a:lnTo>
                  <a:pt x="39659" y="10260"/>
                </a:lnTo>
                <a:lnTo>
                  <a:pt x="40946" y="10537"/>
                </a:lnTo>
                <a:lnTo>
                  <a:pt x="42200" y="10810"/>
                </a:lnTo>
                <a:lnTo>
                  <a:pt x="43455" y="11087"/>
                </a:lnTo>
                <a:lnTo>
                  <a:pt x="44677" y="11369"/>
                </a:lnTo>
                <a:lnTo>
                  <a:pt x="45867" y="11652"/>
                </a:lnTo>
                <a:lnTo>
                  <a:pt x="47057" y="11934"/>
                </a:lnTo>
                <a:lnTo>
                  <a:pt x="48215" y="12217"/>
                </a:lnTo>
                <a:lnTo>
                  <a:pt x="49341" y="12504"/>
                </a:lnTo>
                <a:lnTo>
                  <a:pt x="50467" y="12792"/>
                </a:lnTo>
                <a:lnTo>
                  <a:pt x="51560" y="13079"/>
                </a:lnTo>
                <a:lnTo>
                  <a:pt x="52622" y="13372"/>
                </a:lnTo>
                <a:lnTo>
                  <a:pt x="53683" y="13664"/>
                </a:lnTo>
                <a:lnTo>
                  <a:pt x="54712" y="13957"/>
                </a:lnTo>
                <a:lnTo>
                  <a:pt x="55741" y="14255"/>
                </a:lnTo>
                <a:lnTo>
                  <a:pt x="56739" y="14552"/>
                </a:lnTo>
                <a:lnTo>
                  <a:pt x="57704" y="14850"/>
                </a:lnTo>
                <a:lnTo>
                  <a:pt x="58668" y="15152"/>
                </a:lnTo>
                <a:lnTo>
                  <a:pt x="60534" y="15758"/>
                </a:lnTo>
                <a:lnTo>
                  <a:pt x="62367" y="16363"/>
                </a:lnTo>
                <a:lnTo>
                  <a:pt x="64104" y="16978"/>
                </a:lnTo>
                <a:lnTo>
                  <a:pt x="65777" y="17599"/>
                </a:lnTo>
                <a:lnTo>
                  <a:pt x="67417" y="18224"/>
                </a:lnTo>
                <a:lnTo>
                  <a:pt x="68993" y="18855"/>
                </a:lnTo>
                <a:lnTo>
                  <a:pt x="70602" y="19510"/>
                </a:lnTo>
                <a:lnTo>
                  <a:pt x="72178" y="20171"/>
                </a:lnTo>
                <a:lnTo>
                  <a:pt x="73754" y="20832"/>
                </a:lnTo>
                <a:lnTo>
                  <a:pt x="75298" y="21493"/>
                </a:lnTo>
                <a:lnTo>
                  <a:pt x="78353" y="22819"/>
                </a:lnTo>
                <a:lnTo>
                  <a:pt x="81344" y="24151"/>
                </a:lnTo>
                <a:lnTo>
                  <a:pt x="84304" y="25482"/>
                </a:lnTo>
                <a:lnTo>
                  <a:pt x="87231" y="26819"/>
                </a:lnTo>
                <a:lnTo>
                  <a:pt x="93085" y="29487"/>
                </a:lnTo>
                <a:lnTo>
                  <a:pt x="94049" y="29936"/>
                </a:lnTo>
                <a:lnTo>
                  <a:pt x="94918" y="30390"/>
                </a:lnTo>
                <a:lnTo>
                  <a:pt x="95754" y="30839"/>
                </a:lnTo>
                <a:lnTo>
                  <a:pt x="96526" y="31288"/>
                </a:lnTo>
                <a:lnTo>
                  <a:pt x="97234" y="31742"/>
                </a:lnTo>
                <a:lnTo>
                  <a:pt x="97909" y="32191"/>
                </a:lnTo>
                <a:lnTo>
                  <a:pt x="98488" y="32645"/>
                </a:lnTo>
                <a:lnTo>
                  <a:pt x="99035" y="33099"/>
                </a:lnTo>
                <a:lnTo>
                  <a:pt x="99517" y="33553"/>
                </a:lnTo>
                <a:lnTo>
                  <a:pt x="99968" y="34007"/>
                </a:lnTo>
                <a:lnTo>
                  <a:pt x="100322" y="34461"/>
                </a:lnTo>
                <a:lnTo>
                  <a:pt x="100675" y="34914"/>
                </a:lnTo>
                <a:lnTo>
                  <a:pt x="100933" y="35368"/>
                </a:lnTo>
                <a:lnTo>
                  <a:pt x="101158" y="35822"/>
                </a:lnTo>
                <a:lnTo>
                  <a:pt x="101351" y="36276"/>
                </a:lnTo>
                <a:lnTo>
                  <a:pt x="101480" y="36735"/>
                </a:lnTo>
                <a:lnTo>
                  <a:pt x="101576" y="37189"/>
                </a:lnTo>
                <a:lnTo>
                  <a:pt x="101608" y="37648"/>
                </a:lnTo>
                <a:lnTo>
                  <a:pt x="101608" y="38107"/>
                </a:lnTo>
                <a:lnTo>
                  <a:pt x="101576" y="38566"/>
                </a:lnTo>
                <a:lnTo>
                  <a:pt x="101480" y="39025"/>
                </a:lnTo>
                <a:lnTo>
                  <a:pt x="101351" y="39484"/>
                </a:lnTo>
                <a:lnTo>
                  <a:pt x="101190" y="39943"/>
                </a:lnTo>
                <a:lnTo>
                  <a:pt x="100997" y="40407"/>
                </a:lnTo>
                <a:lnTo>
                  <a:pt x="100740" y="40871"/>
                </a:lnTo>
                <a:lnTo>
                  <a:pt x="100482" y="41330"/>
                </a:lnTo>
                <a:lnTo>
                  <a:pt x="100161" y="41794"/>
                </a:lnTo>
                <a:lnTo>
                  <a:pt x="99807" y="42258"/>
                </a:lnTo>
                <a:lnTo>
                  <a:pt x="99421" y="42722"/>
                </a:lnTo>
                <a:lnTo>
                  <a:pt x="99035" y="43192"/>
                </a:lnTo>
                <a:lnTo>
                  <a:pt x="98585" y="43656"/>
                </a:lnTo>
                <a:lnTo>
                  <a:pt x="98102" y="44125"/>
                </a:lnTo>
                <a:lnTo>
                  <a:pt x="97555" y="44644"/>
                </a:lnTo>
                <a:lnTo>
                  <a:pt x="96976" y="45169"/>
                </a:lnTo>
                <a:lnTo>
                  <a:pt x="96365" y="45688"/>
                </a:lnTo>
                <a:lnTo>
                  <a:pt x="95722" y="46208"/>
                </a:lnTo>
                <a:lnTo>
                  <a:pt x="95079" y="46722"/>
                </a:lnTo>
                <a:lnTo>
                  <a:pt x="94371" y="47237"/>
                </a:lnTo>
                <a:lnTo>
                  <a:pt x="93664" y="47751"/>
                </a:lnTo>
                <a:lnTo>
                  <a:pt x="92892" y="48261"/>
                </a:lnTo>
                <a:lnTo>
                  <a:pt x="92120" y="48770"/>
                </a:lnTo>
                <a:lnTo>
                  <a:pt x="91316" y="49280"/>
                </a:lnTo>
                <a:lnTo>
                  <a:pt x="90479" y="49784"/>
                </a:lnTo>
                <a:lnTo>
                  <a:pt x="89611" y="50288"/>
                </a:lnTo>
                <a:lnTo>
                  <a:pt x="88678" y="50788"/>
                </a:lnTo>
                <a:lnTo>
                  <a:pt x="87745" y="51292"/>
                </a:lnTo>
                <a:lnTo>
                  <a:pt x="86780" y="51786"/>
                </a:lnTo>
                <a:lnTo>
                  <a:pt x="85783" y="52286"/>
                </a:lnTo>
                <a:lnTo>
                  <a:pt x="84722" y="52780"/>
                </a:lnTo>
                <a:lnTo>
                  <a:pt x="83660" y="53269"/>
                </a:lnTo>
                <a:lnTo>
                  <a:pt x="82535" y="53764"/>
                </a:lnTo>
                <a:lnTo>
                  <a:pt x="81409" y="54248"/>
                </a:lnTo>
                <a:lnTo>
                  <a:pt x="80219" y="54737"/>
                </a:lnTo>
                <a:lnTo>
                  <a:pt x="78996" y="55221"/>
                </a:lnTo>
                <a:lnTo>
                  <a:pt x="77742" y="55706"/>
                </a:lnTo>
                <a:lnTo>
                  <a:pt x="76423" y="56185"/>
                </a:lnTo>
                <a:lnTo>
                  <a:pt x="75105" y="56664"/>
                </a:lnTo>
                <a:lnTo>
                  <a:pt x="73721" y="57138"/>
                </a:lnTo>
                <a:lnTo>
                  <a:pt x="72306" y="57617"/>
                </a:lnTo>
                <a:lnTo>
                  <a:pt x="70827" y="58086"/>
                </a:lnTo>
                <a:lnTo>
                  <a:pt x="69347" y="58560"/>
                </a:lnTo>
                <a:lnTo>
                  <a:pt x="67803" y="59029"/>
                </a:lnTo>
                <a:lnTo>
                  <a:pt x="66195" y="59493"/>
                </a:lnTo>
                <a:lnTo>
                  <a:pt x="64587" y="59958"/>
                </a:lnTo>
                <a:lnTo>
                  <a:pt x="64040" y="60119"/>
                </a:lnTo>
                <a:lnTo>
                  <a:pt x="63525" y="60285"/>
                </a:lnTo>
                <a:lnTo>
                  <a:pt x="63043" y="60452"/>
                </a:lnTo>
                <a:lnTo>
                  <a:pt x="62593" y="60623"/>
                </a:lnTo>
                <a:lnTo>
                  <a:pt x="62174" y="60795"/>
                </a:lnTo>
                <a:lnTo>
                  <a:pt x="61756" y="60971"/>
                </a:lnTo>
                <a:lnTo>
                  <a:pt x="61016" y="61319"/>
                </a:lnTo>
                <a:lnTo>
                  <a:pt x="60631" y="61521"/>
                </a:lnTo>
                <a:lnTo>
                  <a:pt x="60309" y="61703"/>
                </a:lnTo>
                <a:lnTo>
                  <a:pt x="60084" y="61869"/>
                </a:lnTo>
                <a:lnTo>
                  <a:pt x="59987" y="61945"/>
                </a:lnTo>
                <a:lnTo>
                  <a:pt x="59923" y="62015"/>
                </a:lnTo>
                <a:lnTo>
                  <a:pt x="59891" y="62086"/>
                </a:lnTo>
                <a:lnTo>
                  <a:pt x="59891" y="62152"/>
                </a:lnTo>
                <a:lnTo>
                  <a:pt x="59923" y="62212"/>
                </a:lnTo>
                <a:lnTo>
                  <a:pt x="59955" y="62268"/>
                </a:lnTo>
                <a:lnTo>
                  <a:pt x="60019" y="62318"/>
                </a:lnTo>
                <a:lnTo>
                  <a:pt x="60116" y="62369"/>
                </a:lnTo>
                <a:lnTo>
                  <a:pt x="60245" y="62419"/>
                </a:lnTo>
                <a:lnTo>
                  <a:pt x="60405" y="62459"/>
                </a:lnTo>
                <a:lnTo>
                  <a:pt x="60566" y="62505"/>
                </a:lnTo>
                <a:lnTo>
                  <a:pt x="60791" y="62540"/>
                </a:lnTo>
                <a:lnTo>
                  <a:pt x="61016" y="62575"/>
                </a:lnTo>
                <a:lnTo>
                  <a:pt x="61306" y="62611"/>
                </a:lnTo>
                <a:lnTo>
                  <a:pt x="61595" y="62641"/>
                </a:lnTo>
                <a:lnTo>
                  <a:pt x="61949" y="62666"/>
                </a:lnTo>
                <a:lnTo>
                  <a:pt x="62303" y="62691"/>
                </a:lnTo>
                <a:lnTo>
                  <a:pt x="62721" y="62717"/>
                </a:lnTo>
                <a:lnTo>
                  <a:pt x="63172" y="62737"/>
                </a:lnTo>
                <a:lnTo>
                  <a:pt x="63622" y="62757"/>
                </a:lnTo>
                <a:lnTo>
                  <a:pt x="64683" y="62787"/>
                </a:lnTo>
                <a:lnTo>
                  <a:pt x="65906" y="62817"/>
                </a:lnTo>
                <a:lnTo>
                  <a:pt x="67256" y="62838"/>
                </a:lnTo>
                <a:lnTo>
                  <a:pt x="70827" y="62883"/>
                </a:lnTo>
                <a:lnTo>
                  <a:pt x="74429" y="62918"/>
                </a:lnTo>
                <a:lnTo>
                  <a:pt x="78032" y="62949"/>
                </a:lnTo>
                <a:lnTo>
                  <a:pt x="81634" y="62969"/>
                </a:lnTo>
                <a:lnTo>
                  <a:pt x="85236" y="62984"/>
                </a:lnTo>
                <a:lnTo>
                  <a:pt x="88839" y="62999"/>
                </a:lnTo>
                <a:lnTo>
                  <a:pt x="96044" y="63014"/>
                </a:lnTo>
                <a:lnTo>
                  <a:pt x="117819" y="63049"/>
                </a:lnTo>
                <a:lnTo>
                  <a:pt x="139594" y="63075"/>
                </a:lnTo>
                <a:lnTo>
                  <a:pt x="161402" y="63100"/>
                </a:lnTo>
                <a:lnTo>
                  <a:pt x="183177" y="63125"/>
                </a:lnTo>
                <a:lnTo>
                  <a:pt x="204953" y="63150"/>
                </a:lnTo>
                <a:lnTo>
                  <a:pt x="226728" y="63176"/>
                </a:lnTo>
                <a:lnTo>
                  <a:pt x="237632" y="63196"/>
                </a:lnTo>
                <a:lnTo>
                  <a:pt x="248536" y="63216"/>
                </a:lnTo>
                <a:lnTo>
                  <a:pt x="259407" y="63241"/>
                </a:lnTo>
                <a:lnTo>
                  <a:pt x="270311" y="63271"/>
                </a:lnTo>
                <a:lnTo>
                  <a:pt x="272981" y="63281"/>
                </a:lnTo>
                <a:lnTo>
                  <a:pt x="275683" y="63297"/>
                </a:lnTo>
                <a:lnTo>
                  <a:pt x="281086" y="63337"/>
                </a:lnTo>
                <a:lnTo>
                  <a:pt x="286490" y="63382"/>
                </a:lnTo>
                <a:lnTo>
                  <a:pt x="291958" y="63438"/>
                </a:lnTo>
                <a:lnTo>
                  <a:pt x="303055" y="63554"/>
                </a:lnTo>
                <a:lnTo>
                  <a:pt x="308684" y="63614"/>
                </a:lnTo>
                <a:lnTo>
                  <a:pt x="314441" y="63675"/>
                </a:lnTo>
                <a:lnTo>
                  <a:pt x="314184" y="63110"/>
                </a:lnTo>
                <a:lnTo>
                  <a:pt x="313991" y="62565"/>
                </a:lnTo>
                <a:lnTo>
                  <a:pt x="313573" y="61511"/>
                </a:lnTo>
                <a:lnTo>
                  <a:pt x="313380" y="61002"/>
                </a:lnTo>
                <a:lnTo>
                  <a:pt x="313122" y="60497"/>
                </a:lnTo>
                <a:lnTo>
                  <a:pt x="312833" y="59998"/>
                </a:lnTo>
                <a:lnTo>
                  <a:pt x="312511" y="59504"/>
                </a:lnTo>
                <a:lnTo>
                  <a:pt x="312157" y="59004"/>
                </a:lnTo>
                <a:lnTo>
                  <a:pt x="311836" y="58505"/>
                </a:lnTo>
                <a:lnTo>
                  <a:pt x="311546" y="58006"/>
                </a:lnTo>
                <a:lnTo>
                  <a:pt x="311289" y="57501"/>
                </a:lnTo>
                <a:lnTo>
                  <a:pt x="311032" y="57002"/>
                </a:lnTo>
                <a:lnTo>
                  <a:pt x="310839" y="56502"/>
                </a:lnTo>
                <a:lnTo>
                  <a:pt x="310646" y="56003"/>
                </a:lnTo>
                <a:lnTo>
                  <a:pt x="310485" y="55504"/>
                </a:lnTo>
                <a:lnTo>
                  <a:pt x="310356" y="55004"/>
                </a:lnTo>
                <a:lnTo>
                  <a:pt x="310260" y="54505"/>
                </a:lnTo>
                <a:lnTo>
                  <a:pt x="310195" y="54006"/>
                </a:lnTo>
                <a:lnTo>
                  <a:pt x="310131" y="53506"/>
                </a:lnTo>
                <a:lnTo>
                  <a:pt x="310099" y="53002"/>
                </a:lnTo>
                <a:lnTo>
                  <a:pt x="310067" y="52503"/>
                </a:lnTo>
                <a:lnTo>
                  <a:pt x="310099" y="51504"/>
                </a:lnTo>
                <a:lnTo>
                  <a:pt x="310195" y="50505"/>
                </a:lnTo>
                <a:lnTo>
                  <a:pt x="310356" y="49507"/>
                </a:lnTo>
                <a:lnTo>
                  <a:pt x="310549" y="48503"/>
                </a:lnTo>
                <a:lnTo>
                  <a:pt x="310839" y="47504"/>
                </a:lnTo>
                <a:lnTo>
                  <a:pt x="311128" y="46505"/>
                </a:lnTo>
                <a:lnTo>
                  <a:pt x="311482" y="45507"/>
                </a:lnTo>
                <a:lnTo>
                  <a:pt x="311868" y="44508"/>
                </a:lnTo>
                <a:lnTo>
                  <a:pt x="312254" y="43504"/>
                </a:lnTo>
                <a:lnTo>
                  <a:pt x="312672" y="42405"/>
                </a:lnTo>
                <a:lnTo>
                  <a:pt x="313058" y="41300"/>
                </a:lnTo>
                <a:lnTo>
                  <a:pt x="313444" y="40195"/>
                </a:lnTo>
                <a:lnTo>
                  <a:pt x="313669" y="39646"/>
                </a:lnTo>
                <a:lnTo>
                  <a:pt x="313926" y="39091"/>
                </a:lnTo>
                <a:lnTo>
                  <a:pt x="314055" y="38854"/>
                </a:lnTo>
                <a:lnTo>
                  <a:pt x="314248" y="38622"/>
                </a:lnTo>
                <a:lnTo>
                  <a:pt x="314505" y="38400"/>
                </a:lnTo>
                <a:lnTo>
                  <a:pt x="314795" y="38183"/>
                </a:lnTo>
                <a:lnTo>
                  <a:pt x="315149" y="37971"/>
                </a:lnTo>
                <a:lnTo>
                  <a:pt x="315567" y="37769"/>
                </a:lnTo>
                <a:lnTo>
                  <a:pt x="316017" y="37578"/>
                </a:lnTo>
                <a:lnTo>
                  <a:pt x="316532" y="37391"/>
                </a:lnTo>
                <a:lnTo>
                  <a:pt x="317111" y="37214"/>
                </a:lnTo>
                <a:lnTo>
                  <a:pt x="317722" y="37048"/>
                </a:lnTo>
                <a:lnTo>
                  <a:pt x="318365" y="36887"/>
                </a:lnTo>
                <a:lnTo>
                  <a:pt x="319073" y="36735"/>
                </a:lnTo>
                <a:lnTo>
                  <a:pt x="319845" y="36589"/>
                </a:lnTo>
                <a:lnTo>
                  <a:pt x="320617" y="36458"/>
                </a:lnTo>
                <a:lnTo>
                  <a:pt x="321485" y="36332"/>
                </a:lnTo>
                <a:lnTo>
                  <a:pt x="322354" y="36216"/>
                </a:lnTo>
                <a:lnTo>
                  <a:pt x="323286" y="36105"/>
                </a:lnTo>
                <a:lnTo>
                  <a:pt x="324251" y="36009"/>
                </a:lnTo>
                <a:lnTo>
                  <a:pt x="325281" y="35918"/>
                </a:lnTo>
                <a:lnTo>
                  <a:pt x="326342" y="35838"/>
                </a:lnTo>
                <a:lnTo>
                  <a:pt x="327436" y="35767"/>
                </a:lnTo>
                <a:lnTo>
                  <a:pt x="328593" y="35711"/>
                </a:lnTo>
                <a:lnTo>
                  <a:pt x="329751" y="35661"/>
                </a:lnTo>
                <a:lnTo>
                  <a:pt x="330974" y="35616"/>
                </a:lnTo>
                <a:lnTo>
                  <a:pt x="332228" y="35585"/>
                </a:lnTo>
                <a:lnTo>
                  <a:pt x="333515" y="35565"/>
                </a:lnTo>
                <a:lnTo>
                  <a:pt x="334833" y="35555"/>
                </a:lnTo>
                <a:lnTo>
                  <a:pt x="336216" y="35555"/>
                </a:lnTo>
                <a:lnTo>
                  <a:pt x="337600" y="35570"/>
                </a:lnTo>
                <a:lnTo>
                  <a:pt x="339047" y="35590"/>
                </a:lnTo>
                <a:lnTo>
                  <a:pt x="340494" y="35621"/>
                </a:lnTo>
                <a:lnTo>
                  <a:pt x="342006" y="35666"/>
                </a:lnTo>
                <a:lnTo>
                  <a:pt x="343743" y="35721"/>
                </a:lnTo>
                <a:lnTo>
                  <a:pt x="345480" y="35787"/>
                </a:lnTo>
                <a:lnTo>
                  <a:pt x="347249" y="35848"/>
                </a:lnTo>
                <a:lnTo>
                  <a:pt x="348986" y="35918"/>
                </a:lnTo>
                <a:lnTo>
                  <a:pt x="352460" y="36064"/>
                </a:lnTo>
                <a:lnTo>
                  <a:pt x="355901" y="36221"/>
                </a:lnTo>
                <a:lnTo>
                  <a:pt x="359343" y="36387"/>
                </a:lnTo>
                <a:lnTo>
                  <a:pt x="362784" y="36559"/>
                </a:lnTo>
                <a:lnTo>
                  <a:pt x="366194" y="36740"/>
                </a:lnTo>
                <a:lnTo>
                  <a:pt x="369571" y="36932"/>
                </a:lnTo>
                <a:lnTo>
                  <a:pt x="371533" y="37038"/>
                </a:lnTo>
                <a:lnTo>
                  <a:pt x="373495" y="37134"/>
                </a:lnTo>
                <a:lnTo>
                  <a:pt x="375457" y="37225"/>
                </a:lnTo>
                <a:lnTo>
                  <a:pt x="377387" y="37305"/>
                </a:lnTo>
                <a:lnTo>
                  <a:pt x="379349" y="37371"/>
                </a:lnTo>
                <a:lnTo>
                  <a:pt x="381279" y="37431"/>
                </a:lnTo>
                <a:lnTo>
                  <a:pt x="383209" y="37482"/>
                </a:lnTo>
                <a:lnTo>
                  <a:pt x="385107" y="37522"/>
                </a:lnTo>
                <a:lnTo>
                  <a:pt x="387036" y="37557"/>
                </a:lnTo>
                <a:lnTo>
                  <a:pt x="388934" y="37578"/>
                </a:lnTo>
                <a:lnTo>
                  <a:pt x="390832" y="37593"/>
                </a:lnTo>
                <a:lnTo>
                  <a:pt x="392730" y="37598"/>
                </a:lnTo>
                <a:lnTo>
                  <a:pt x="394595" y="37593"/>
                </a:lnTo>
                <a:lnTo>
                  <a:pt x="396461" y="37578"/>
                </a:lnTo>
                <a:lnTo>
                  <a:pt x="398326" y="37552"/>
                </a:lnTo>
                <a:lnTo>
                  <a:pt x="400192" y="37522"/>
                </a:lnTo>
                <a:lnTo>
                  <a:pt x="402057" y="37482"/>
                </a:lnTo>
                <a:lnTo>
                  <a:pt x="403891" y="37431"/>
                </a:lnTo>
                <a:lnTo>
                  <a:pt x="405724" y="37371"/>
                </a:lnTo>
                <a:lnTo>
                  <a:pt x="407557" y="37305"/>
                </a:lnTo>
                <a:lnTo>
                  <a:pt x="409359" y="37230"/>
                </a:lnTo>
                <a:lnTo>
                  <a:pt x="411192" y="37144"/>
                </a:lnTo>
                <a:lnTo>
                  <a:pt x="412993" y="37048"/>
                </a:lnTo>
                <a:lnTo>
                  <a:pt x="414762" y="36947"/>
                </a:lnTo>
                <a:lnTo>
                  <a:pt x="416564" y="36836"/>
                </a:lnTo>
                <a:lnTo>
                  <a:pt x="418333" y="36715"/>
                </a:lnTo>
                <a:lnTo>
                  <a:pt x="420102" y="36589"/>
                </a:lnTo>
                <a:lnTo>
                  <a:pt x="421871" y="36453"/>
                </a:lnTo>
                <a:lnTo>
                  <a:pt x="423608" y="36307"/>
                </a:lnTo>
                <a:lnTo>
                  <a:pt x="425377" y="36155"/>
                </a:lnTo>
                <a:lnTo>
                  <a:pt x="427114" y="35994"/>
                </a:lnTo>
                <a:lnTo>
                  <a:pt x="428818" y="35822"/>
                </a:lnTo>
                <a:lnTo>
                  <a:pt x="429848" y="35716"/>
                </a:lnTo>
                <a:lnTo>
                  <a:pt x="430812" y="35611"/>
                </a:lnTo>
                <a:lnTo>
                  <a:pt x="431713" y="35500"/>
                </a:lnTo>
                <a:lnTo>
                  <a:pt x="432614" y="35379"/>
                </a:lnTo>
                <a:lnTo>
                  <a:pt x="433482" y="35262"/>
                </a:lnTo>
                <a:lnTo>
                  <a:pt x="434318" y="35136"/>
                </a:lnTo>
                <a:lnTo>
                  <a:pt x="435123" y="35010"/>
                </a:lnTo>
                <a:lnTo>
                  <a:pt x="435862" y="34879"/>
                </a:lnTo>
                <a:lnTo>
                  <a:pt x="436602" y="34743"/>
                </a:lnTo>
                <a:lnTo>
                  <a:pt x="437310" y="34607"/>
                </a:lnTo>
                <a:lnTo>
                  <a:pt x="437985" y="34466"/>
                </a:lnTo>
                <a:lnTo>
                  <a:pt x="438596" y="34319"/>
                </a:lnTo>
                <a:lnTo>
                  <a:pt x="439207" y="34173"/>
                </a:lnTo>
                <a:lnTo>
                  <a:pt x="439786" y="34022"/>
                </a:lnTo>
                <a:lnTo>
                  <a:pt x="440365" y="33870"/>
                </a:lnTo>
                <a:lnTo>
                  <a:pt x="440880" y="33714"/>
                </a:lnTo>
                <a:lnTo>
                  <a:pt x="441362" y="33558"/>
                </a:lnTo>
                <a:lnTo>
                  <a:pt x="441845" y="33396"/>
                </a:lnTo>
                <a:lnTo>
                  <a:pt x="442263" y="33235"/>
                </a:lnTo>
                <a:lnTo>
                  <a:pt x="442681" y="33073"/>
                </a:lnTo>
                <a:lnTo>
                  <a:pt x="443067" y="32907"/>
                </a:lnTo>
                <a:lnTo>
                  <a:pt x="443421" y="32741"/>
                </a:lnTo>
                <a:lnTo>
                  <a:pt x="443775" y="32569"/>
                </a:lnTo>
                <a:lnTo>
                  <a:pt x="444064" y="32398"/>
                </a:lnTo>
                <a:lnTo>
                  <a:pt x="444354" y="32226"/>
                </a:lnTo>
                <a:lnTo>
                  <a:pt x="444611" y="32050"/>
                </a:lnTo>
                <a:lnTo>
                  <a:pt x="444868" y="31873"/>
                </a:lnTo>
                <a:lnTo>
                  <a:pt x="445094" y="31696"/>
                </a:lnTo>
                <a:lnTo>
                  <a:pt x="445287" y="31520"/>
                </a:lnTo>
                <a:lnTo>
                  <a:pt x="445447" y="31338"/>
                </a:lnTo>
                <a:lnTo>
                  <a:pt x="445608" y="31157"/>
                </a:lnTo>
                <a:lnTo>
                  <a:pt x="445737" y="30975"/>
                </a:lnTo>
                <a:lnTo>
                  <a:pt x="445865" y="30708"/>
                </a:lnTo>
                <a:lnTo>
                  <a:pt x="445962" y="30446"/>
                </a:lnTo>
                <a:lnTo>
                  <a:pt x="446026" y="30183"/>
                </a:lnTo>
                <a:lnTo>
                  <a:pt x="446026" y="29921"/>
                </a:lnTo>
                <a:lnTo>
                  <a:pt x="445994" y="29664"/>
                </a:lnTo>
                <a:lnTo>
                  <a:pt x="445930" y="29407"/>
                </a:lnTo>
                <a:lnTo>
                  <a:pt x="445801" y="29154"/>
                </a:lnTo>
                <a:lnTo>
                  <a:pt x="445608" y="28902"/>
                </a:lnTo>
                <a:lnTo>
                  <a:pt x="445383" y="28655"/>
                </a:lnTo>
                <a:lnTo>
                  <a:pt x="445126" y="28408"/>
                </a:lnTo>
                <a:lnTo>
                  <a:pt x="444836" y="28166"/>
                </a:lnTo>
                <a:lnTo>
                  <a:pt x="444482" y="27929"/>
                </a:lnTo>
                <a:lnTo>
                  <a:pt x="444096" y="27697"/>
                </a:lnTo>
                <a:lnTo>
                  <a:pt x="443678" y="27460"/>
                </a:lnTo>
                <a:lnTo>
                  <a:pt x="443196" y="27233"/>
                </a:lnTo>
                <a:lnTo>
                  <a:pt x="442713" y="27006"/>
                </a:lnTo>
                <a:lnTo>
                  <a:pt x="442167" y="26784"/>
                </a:lnTo>
                <a:lnTo>
                  <a:pt x="441555" y="26567"/>
                </a:lnTo>
                <a:lnTo>
                  <a:pt x="440944" y="26355"/>
                </a:lnTo>
                <a:lnTo>
                  <a:pt x="440301" y="26143"/>
                </a:lnTo>
                <a:lnTo>
                  <a:pt x="439593" y="25936"/>
                </a:lnTo>
                <a:lnTo>
                  <a:pt x="438854" y="25735"/>
                </a:lnTo>
                <a:lnTo>
                  <a:pt x="438082" y="25533"/>
                </a:lnTo>
                <a:lnTo>
                  <a:pt x="437278" y="25341"/>
                </a:lnTo>
                <a:lnTo>
                  <a:pt x="436441" y="25149"/>
                </a:lnTo>
                <a:lnTo>
                  <a:pt x="435573" y="24963"/>
                </a:lnTo>
                <a:lnTo>
                  <a:pt x="434672" y="24781"/>
                </a:lnTo>
                <a:lnTo>
                  <a:pt x="433739" y="24605"/>
                </a:lnTo>
                <a:lnTo>
                  <a:pt x="432775" y="24433"/>
                </a:lnTo>
                <a:lnTo>
                  <a:pt x="431777" y="24262"/>
                </a:lnTo>
                <a:lnTo>
                  <a:pt x="430748" y="24100"/>
                </a:lnTo>
                <a:lnTo>
                  <a:pt x="429687" y="23944"/>
                </a:lnTo>
                <a:lnTo>
                  <a:pt x="428593" y="23788"/>
                </a:lnTo>
                <a:lnTo>
                  <a:pt x="427467" y="23641"/>
                </a:lnTo>
                <a:lnTo>
                  <a:pt x="426342" y="23495"/>
                </a:lnTo>
                <a:lnTo>
                  <a:pt x="425152" y="23359"/>
                </a:lnTo>
                <a:lnTo>
                  <a:pt x="423961" y="23228"/>
                </a:lnTo>
                <a:lnTo>
                  <a:pt x="422739" y="23097"/>
                </a:lnTo>
                <a:lnTo>
                  <a:pt x="421485" y="22976"/>
                </a:lnTo>
                <a:lnTo>
                  <a:pt x="420198" y="22859"/>
                </a:lnTo>
                <a:lnTo>
                  <a:pt x="418912" y="22749"/>
                </a:lnTo>
                <a:lnTo>
                  <a:pt x="417593" y="22643"/>
                </a:lnTo>
                <a:lnTo>
                  <a:pt x="416242" y="22547"/>
                </a:lnTo>
                <a:lnTo>
                  <a:pt x="414859" y="22451"/>
                </a:lnTo>
                <a:lnTo>
                  <a:pt x="413476" y="22365"/>
                </a:lnTo>
                <a:lnTo>
                  <a:pt x="412061" y="22284"/>
                </a:lnTo>
                <a:lnTo>
                  <a:pt x="410613" y="22209"/>
                </a:lnTo>
                <a:lnTo>
                  <a:pt x="409166" y="22138"/>
                </a:lnTo>
                <a:lnTo>
                  <a:pt x="407686" y="22078"/>
                </a:lnTo>
                <a:lnTo>
                  <a:pt x="406174" y="22022"/>
                </a:lnTo>
                <a:lnTo>
                  <a:pt x="404663" y="21972"/>
                </a:lnTo>
                <a:lnTo>
                  <a:pt x="403151" y="21926"/>
                </a:lnTo>
                <a:lnTo>
                  <a:pt x="401575" y="21891"/>
                </a:lnTo>
                <a:lnTo>
                  <a:pt x="400031" y="21861"/>
                </a:lnTo>
                <a:lnTo>
                  <a:pt x="398455" y="21841"/>
                </a:lnTo>
                <a:lnTo>
                  <a:pt x="396847" y="21820"/>
                </a:lnTo>
                <a:lnTo>
                  <a:pt x="395238" y="21815"/>
                </a:lnTo>
                <a:lnTo>
                  <a:pt x="393598" y="21810"/>
                </a:lnTo>
                <a:lnTo>
                  <a:pt x="391958" y="21815"/>
                </a:lnTo>
                <a:lnTo>
                  <a:pt x="390317" y="21831"/>
                </a:lnTo>
                <a:lnTo>
                  <a:pt x="388645" y="21851"/>
                </a:lnTo>
                <a:lnTo>
                  <a:pt x="386972" y="21876"/>
                </a:lnTo>
                <a:lnTo>
                  <a:pt x="385267" y="21911"/>
                </a:lnTo>
                <a:lnTo>
                  <a:pt x="383595" y="21957"/>
                </a:lnTo>
                <a:lnTo>
                  <a:pt x="381504" y="22017"/>
                </a:lnTo>
                <a:lnTo>
                  <a:pt x="379446" y="22083"/>
                </a:lnTo>
                <a:lnTo>
                  <a:pt x="377419" y="22158"/>
                </a:lnTo>
                <a:lnTo>
                  <a:pt x="375361" y="22234"/>
                </a:lnTo>
                <a:lnTo>
                  <a:pt x="373334" y="22315"/>
                </a:lnTo>
                <a:lnTo>
                  <a:pt x="371308" y="22400"/>
                </a:lnTo>
                <a:lnTo>
                  <a:pt x="367223" y="22577"/>
                </a:lnTo>
                <a:lnTo>
                  <a:pt x="363170" y="22759"/>
                </a:lnTo>
                <a:lnTo>
                  <a:pt x="359085" y="22930"/>
                </a:lnTo>
                <a:lnTo>
                  <a:pt x="357059" y="23016"/>
                </a:lnTo>
                <a:lnTo>
                  <a:pt x="355001" y="23097"/>
                </a:lnTo>
                <a:lnTo>
                  <a:pt x="352974" y="23172"/>
                </a:lnTo>
                <a:lnTo>
                  <a:pt x="350916" y="23238"/>
                </a:lnTo>
                <a:lnTo>
                  <a:pt x="348568" y="23313"/>
                </a:lnTo>
                <a:lnTo>
                  <a:pt x="346155" y="23379"/>
                </a:lnTo>
                <a:lnTo>
                  <a:pt x="344965" y="23409"/>
                </a:lnTo>
                <a:lnTo>
                  <a:pt x="343743" y="23434"/>
                </a:lnTo>
                <a:lnTo>
                  <a:pt x="342521" y="23460"/>
                </a:lnTo>
                <a:lnTo>
                  <a:pt x="341331" y="23480"/>
                </a:lnTo>
                <a:lnTo>
                  <a:pt x="340108" y="23490"/>
                </a:lnTo>
                <a:lnTo>
                  <a:pt x="338918" y="23500"/>
                </a:lnTo>
                <a:lnTo>
                  <a:pt x="337728" y="23500"/>
                </a:lnTo>
                <a:lnTo>
                  <a:pt x="336538" y="23495"/>
                </a:lnTo>
                <a:lnTo>
                  <a:pt x="335348" y="23485"/>
                </a:lnTo>
                <a:lnTo>
                  <a:pt x="334190" y="23465"/>
                </a:lnTo>
                <a:lnTo>
                  <a:pt x="333064" y="23434"/>
                </a:lnTo>
                <a:lnTo>
                  <a:pt x="331939" y="23399"/>
                </a:lnTo>
                <a:lnTo>
                  <a:pt x="330877" y="23354"/>
                </a:lnTo>
                <a:lnTo>
                  <a:pt x="329880" y="23303"/>
                </a:lnTo>
                <a:lnTo>
                  <a:pt x="328915" y="23243"/>
                </a:lnTo>
                <a:lnTo>
                  <a:pt x="328015" y="23182"/>
                </a:lnTo>
                <a:lnTo>
                  <a:pt x="327114" y="23112"/>
                </a:lnTo>
                <a:lnTo>
                  <a:pt x="326310" y="23036"/>
                </a:lnTo>
                <a:lnTo>
                  <a:pt x="325506" y="22955"/>
                </a:lnTo>
                <a:lnTo>
                  <a:pt x="324766" y="22870"/>
                </a:lnTo>
                <a:lnTo>
                  <a:pt x="324090" y="22779"/>
                </a:lnTo>
                <a:lnTo>
                  <a:pt x="323415" y="22683"/>
                </a:lnTo>
                <a:lnTo>
                  <a:pt x="322804" y="22582"/>
                </a:lnTo>
                <a:lnTo>
                  <a:pt x="322193" y="22481"/>
                </a:lnTo>
                <a:lnTo>
                  <a:pt x="321646" y="22370"/>
                </a:lnTo>
                <a:lnTo>
                  <a:pt x="321131" y="22254"/>
                </a:lnTo>
                <a:lnTo>
                  <a:pt x="320649" y="22138"/>
                </a:lnTo>
                <a:lnTo>
                  <a:pt x="320199" y="22017"/>
                </a:lnTo>
                <a:lnTo>
                  <a:pt x="319780" y="21896"/>
                </a:lnTo>
                <a:lnTo>
                  <a:pt x="319394" y="21765"/>
                </a:lnTo>
                <a:lnTo>
                  <a:pt x="319041" y="21634"/>
                </a:lnTo>
                <a:lnTo>
                  <a:pt x="318719" y="21503"/>
                </a:lnTo>
                <a:lnTo>
                  <a:pt x="318397" y="21366"/>
                </a:lnTo>
                <a:lnTo>
                  <a:pt x="318140" y="21225"/>
                </a:lnTo>
                <a:lnTo>
                  <a:pt x="317883" y="21084"/>
                </a:lnTo>
                <a:lnTo>
                  <a:pt x="317658" y="20943"/>
                </a:lnTo>
                <a:lnTo>
                  <a:pt x="317465" y="20797"/>
                </a:lnTo>
                <a:lnTo>
                  <a:pt x="317272" y="20650"/>
                </a:lnTo>
                <a:lnTo>
                  <a:pt x="317111" y="20499"/>
                </a:lnTo>
                <a:lnTo>
                  <a:pt x="316982" y="20348"/>
                </a:lnTo>
                <a:lnTo>
                  <a:pt x="316757" y="20045"/>
                </a:lnTo>
                <a:lnTo>
                  <a:pt x="316596" y="19737"/>
                </a:lnTo>
                <a:lnTo>
                  <a:pt x="316532" y="19551"/>
                </a:lnTo>
                <a:lnTo>
                  <a:pt x="316500" y="19364"/>
                </a:lnTo>
                <a:lnTo>
                  <a:pt x="316532" y="19172"/>
                </a:lnTo>
                <a:lnTo>
                  <a:pt x="316564" y="18986"/>
                </a:lnTo>
                <a:lnTo>
                  <a:pt x="316628" y="18794"/>
                </a:lnTo>
                <a:lnTo>
                  <a:pt x="316725" y="18607"/>
                </a:lnTo>
                <a:lnTo>
                  <a:pt x="316918" y="18229"/>
                </a:lnTo>
                <a:lnTo>
                  <a:pt x="317143" y="17846"/>
                </a:lnTo>
                <a:lnTo>
                  <a:pt x="317368" y="17468"/>
                </a:lnTo>
                <a:lnTo>
                  <a:pt x="317465" y="17276"/>
                </a:lnTo>
                <a:lnTo>
                  <a:pt x="317529" y="17089"/>
                </a:lnTo>
                <a:lnTo>
                  <a:pt x="317561" y="16898"/>
                </a:lnTo>
                <a:lnTo>
                  <a:pt x="317593" y="16711"/>
                </a:lnTo>
                <a:lnTo>
                  <a:pt x="317593" y="14401"/>
                </a:lnTo>
                <a:lnTo>
                  <a:pt x="317593" y="13246"/>
                </a:lnTo>
                <a:lnTo>
                  <a:pt x="317561" y="12091"/>
                </a:lnTo>
                <a:lnTo>
                  <a:pt x="317497" y="10936"/>
                </a:lnTo>
                <a:lnTo>
                  <a:pt x="317432" y="9781"/>
                </a:lnTo>
                <a:lnTo>
                  <a:pt x="317304" y="8626"/>
                </a:lnTo>
                <a:lnTo>
                  <a:pt x="317143" y="7470"/>
                </a:lnTo>
                <a:lnTo>
                  <a:pt x="317014" y="6674"/>
                </a:lnTo>
                <a:lnTo>
                  <a:pt x="316789" y="5877"/>
                </a:lnTo>
                <a:lnTo>
                  <a:pt x="316532" y="5070"/>
                </a:lnTo>
                <a:lnTo>
                  <a:pt x="316210" y="4263"/>
                </a:lnTo>
                <a:lnTo>
                  <a:pt x="315567" y="2608"/>
                </a:lnTo>
                <a:lnTo>
                  <a:pt x="315245" y="1761"/>
                </a:lnTo>
                <a:lnTo>
                  <a:pt x="314924" y="893"/>
                </a:lnTo>
                <a:lnTo>
                  <a:pt x="301479" y="984"/>
                </a:lnTo>
                <a:lnTo>
                  <a:pt x="288291" y="1070"/>
                </a:lnTo>
                <a:lnTo>
                  <a:pt x="281730" y="1115"/>
                </a:lnTo>
                <a:lnTo>
                  <a:pt x="275232" y="1150"/>
                </a:lnTo>
                <a:lnTo>
                  <a:pt x="268735" y="1181"/>
                </a:lnTo>
                <a:lnTo>
                  <a:pt x="262238" y="1206"/>
                </a:lnTo>
                <a:lnTo>
                  <a:pt x="259665" y="1216"/>
                </a:lnTo>
                <a:lnTo>
                  <a:pt x="257092" y="1216"/>
                </a:lnTo>
                <a:lnTo>
                  <a:pt x="251913" y="1211"/>
                </a:lnTo>
                <a:lnTo>
                  <a:pt x="246767" y="1201"/>
                </a:lnTo>
                <a:lnTo>
                  <a:pt x="241588" y="1186"/>
                </a:lnTo>
                <a:lnTo>
                  <a:pt x="236442" y="1176"/>
                </a:lnTo>
                <a:lnTo>
                  <a:pt x="231264" y="1171"/>
                </a:lnTo>
                <a:lnTo>
                  <a:pt x="228690" y="1176"/>
                </a:lnTo>
                <a:lnTo>
                  <a:pt x="226117" y="1181"/>
                </a:lnTo>
                <a:lnTo>
                  <a:pt x="223544" y="1191"/>
                </a:lnTo>
                <a:lnTo>
                  <a:pt x="220971" y="1211"/>
                </a:lnTo>
                <a:lnTo>
                  <a:pt x="218526" y="1226"/>
                </a:lnTo>
                <a:lnTo>
                  <a:pt x="216082" y="1236"/>
                </a:lnTo>
                <a:lnTo>
                  <a:pt x="211161" y="1251"/>
                </a:lnTo>
                <a:lnTo>
                  <a:pt x="208716" y="1261"/>
                </a:lnTo>
                <a:lnTo>
                  <a:pt x="206239" y="1277"/>
                </a:lnTo>
                <a:lnTo>
                  <a:pt x="203795" y="1297"/>
                </a:lnTo>
                <a:lnTo>
                  <a:pt x="201350" y="1327"/>
                </a:lnTo>
                <a:lnTo>
                  <a:pt x="200128" y="1342"/>
                </a:lnTo>
                <a:lnTo>
                  <a:pt x="198938" y="1367"/>
                </a:lnTo>
                <a:lnTo>
                  <a:pt x="197716" y="1393"/>
                </a:lnTo>
                <a:lnTo>
                  <a:pt x="196494" y="1418"/>
                </a:lnTo>
                <a:lnTo>
                  <a:pt x="195304" y="1453"/>
                </a:lnTo>
                <a:lnTo>
                  <a:pt x="194113" y="1488"/>
                </a:lnTo>
                <a:lnTo>
                  <a:pt x="192923" y="1529"/>
                </a:lnTo>
                <a:lnTo>
                  <a:pt x="191733" y="1574"/>
                </a:lnTo>
                <a:lnTo>
                  <a:pt x="190543" y="1625"/>
                </a:lnTo>
                <a:lnTo>
                  <a:pt x="189353" y="1680"/>
                </a:lnTo>
                <a:lnTo>
                  <a:pt x="188195" y="1741"/>
                </a:lnTo>
                <a:lnTo>
                  <a:pt x="187037" y="1806"/>
                </a:lnTo>
                <a:lnTo>
                  <a:pt x="185879" y="1877"/>
                </a:lnTo>
                <a:lnTo>
                  <a:pt x="184721" y="1957"/>
                </a:lnTo>
                <a:lnTo>
                  <a:pt x="183563" y="2043"/>
                </a:lnTo>
                <a:lnTo>
                  <a:pt x="182438" y="2139"/>
                </a:lnTo>
                <a:lnTo>
                  <a:pt x="181183" y="2250"/>
                </a:lnTo>
                <a:lnTo>
                  <a:pt x="180090" y="2361"/>
                </a:lnTo>
                <a:lnTo>
                  <a:pt x="179575" y="2416"/>
                </a:lnTo>
                <a:lnTo>
                  <a:pt x="179125" y="2472"/>
                </a:lnTo>
                <a:lnTo>
                  <a:pt x="178674" y="2527"/>
                </a:lnTo>
                <a:lnTo>
                  <a:pt x="178288" y="2583"/>
                </a:lnTo>
                <a:lnTo>
                  <a:pt x="177935" y="2643"/>
                </a:lnTo>
                <a:lnTo>
                  <a:pt x="177581" y="2699"/>
                </a:lnTo>
                <a:lnTo>
                  <a:pt x="177291" y="2759"/>
                </a:lnTo>
                <a:lnTo>
                  <a:pt x="177034" y="2820"/>
                </a:lnTo>
                <a:lnTo>
                  <a:pt x="176809" y="2881"/>
                </a:lnTo>
                <a:lnTo>
                  <a:pt x="176616" y="2941"/>
                </a:lnTo>
                <a:lnTo>
                  <a:pt x="176423" y="3007"/>
                </a:lnTo>
                <a:lnTo>
                  <a:pt x="176294" y="3067"/>
                </a:lnTo>
                <a:lnTo>
                  <a:pt x="176198" y="3138"/>
                </a:lnTo>
                <a:lnTo>
                  <a:pt x="176133" y="3203"/>
                </a:lnTo>
                <a:lnTo>
                  <a:pt x="176101" y="3274"/>
                </a:lnTo>
                <a:lnTo>
                  <a:pt x="176101" y="3345"/>
                </a:lnTo>
                <a:lnTo>
                  <a:pt x="176101" y="3420"/>
                </a:lnTo>
                <a:lnTo>
                  <a:pt x="176166" y="3496"/>
                </a:lnTo>
                <a:lnTo>
                  <a:pt x="176262" y="3572"/>
                </a:lnTo>
                <a:lnTo>
                  <a:pt x="176359" y="3652"/>
                </a:lnTo>
                <a:lnTo>
                  <a:pt x="176519" y="3733"/>
                </a:lnTo>
                <a:lnTo>
                  <a:pt x="176680" y="3819"/>
                </a:lnTo>
                <a:lnTo>
                  <a:pt x="176905" y="3904"/>
                </a:lnTo>
                <a:lnTo>
                  <a:pt x="177131" y="3995"/>
                </a:lnTo>
                <a:lnTo>
                  <a:pt x="177677" y="4187"/>
                </a:lnTo>
                <a:lnTo>
                  <a:pt x="178353" y="4389"/>
                </a:lnTo>
                <a:lnTo>
                  <a:pt x="179414" y="4676"/>
                </a:lnTo>
                <a:lnTo>
                  <a:pt x="180508" y="4959"/>
                </a:lnTo>
                <a:lnTo>
                  <a:pt x="181634" y="5241"/>
                </a:lnTo>
                <a:lnTo>
                  <a:pt x="182759" y="5518"/>
                </a:lnTo>
                <a:lnTo>
                  <a:pt x="185043" y="6078"/>
                </a:lnTo>
                <a:lnTo>
                  <a:pt x="186169" y="6356"/>
                </a:lnTo>
                <a:lnTo>
                  <a:pt x="187262" y="6643"/>
                </a:lnTo>
                <a:lnTo>
                  <a:pt x="188517" y="6981"/>
                </a:lnTo>
                <a:lnTo>
                  <a:pt x="189675" y="7324"/>
                </a:lnTo>
                <a:lnTo>
                  <a:pt x="190222" y="7496"/>
                </a:lnTo>
                <a:lnTo>
                  <a:pt x="190736" y="7667"/>
                </a:lnTo>
                <a:lnTo>
                  <a:pt x="191219" y="7839"/>
                </a:lnTo>
                <a:lnTo>
                  <a:pt x="191701" y="8010"/>
                </a:lnTo>
                <a:lnTo>
                  <a:pt x="192184" y="8182"/>
                </a:lnTo>
                <a:lnTo>
                  <a:pt x="192602" y="8353"/>
                </a:lnTo>
                <a:lnTo>
                  <a:pt x="193020" y="8525"/>
                </a:lnTo>
                <a:lnTo>
                  <a:pt x="193406" y="8696"/>
                </a:lnTo>
                <a:lnTo>
                  <a:pt x="193792" y="8868"/>
                </a:lnTo>
                <a:lnTo>
                  <a:pt x="194113" y="9034"/>
                </a:lnTo>
                <a:lnTo>
                  <a:pt x="194467" y="9206"/>
                </a:lnTo>
                <a:lnTo>
                  <a:pt x="194757" y="9377"/>
                </a:lnTo>
                <a:lnTo>
                  <a:pt x="195046" y="9549"/>
                </a:lnTo>
                <a:lnTo>
                  <a:pt x="195304" y="9720"/>
                </a:lnTo>
                <a:lnTo>
                  <a:pt x="195529" y="9887"/>
                </a:lnTo>
                <a:lnTo>
                  <a:pt x="195754" y="10058"/>
                </a:lnTo>
                <a:lnTo>
                  <a:pt x="195947" y="10230"/>
                </a:lnTo>
                <a:lnTo>
                  <a:pt x="196108" y="10396"/>
                </a:lnTo>
                <a:lnTo>
                  <a:pt x="196268" y="10567"/>
                </a:lnTo>
                <a:lnTo>
                  <a:pt x="196397" y="10734"/>
                </a:lnTo>
                <a:lnTo>
                  <a:pt x="196494" y="10905"/>
                </a:lnTo>
                <a:lnTo>
                  <a:pt x="196590" y="11072"/>
                </a:lnTo>
                <a:lnTo>
                  <a:pt x="196622" y="11243"/>
                </a:lnTo>
                <a:lnTo>
                  <a:pt x="196687" y="11410"/>
                </a:lnTo>
                <a:lnTo>
                  <a:pt x="196687" y="11581"/>
                </a:lnTo>
                <a:lnTo>
                  <a:pt x="196687" y="11748"/>
                </a:lnTo>
                <a:lnTo>
                  <a:pt x="196654" y="11914"/>
                </a:lnTo>
                <a:lnTo>
                  <a:pt x="196590" y="12081"/>
                </a:lnTo>
                <a:lnTo>
                  <a:pt x="196526" y="12247"/>
                </a:lnTo>
                <a:lnTo>
                  <a:pt x="196429" y="12419"/>
                </a:lnTo>
                <a:lnTo>
                  <a:pt x="196301" y="12585"/>
                </a:lnTo>
                <a:lnTo>
                  <a:pt x="196172" y="12751"/>
                </a:lnTo>
                <a:lnTo>
                  <a:pt x="195979" y="12913"/>
                </a:lnTo>
                <a:lnTo>
                  <a:pt x="195818" y="13079"/>
                </a:lnTo>
                <a:lnTo>
                  <a:pt x="195593" y="13246"/>
                </a:lnTo>
                <a:lnTo>
                  <a:pt x="195368" y="13412"/>
                </a:lnTo>
                <a:lnTo>
                  <a:pt x="195111" y="13574"/>
                </a:lnTo>
                <a:lnTo>
                  <a:pt x="194821" y="13740"/>
                </a:lnTo>
                <a:lnTo>
                  <a:pt x="194532" y="13901"/>
                </a:lnTo>
                <a:lnTo>
                  <a:pt x="194210" y="14068"/>
                </a:lnTo>
                <a:lnTo>
                  <a:pt x="193856" y="14229"/>
                </a:lnTo>
                <a:lnTo>
                  <a:pt x="193470" y="14391"/>
                </a:lnTo>
                <a:lnTo>
                  <a:pt x="193084" y="14557"/>
                </a:lnTo>
                <a:lnTo>
                  <a:pt x="192666" y="14719"/>
                </a:lnTo>
                <a:lnTo>
                  <a:pt x="192216" y="14880"/>
                </a:lnTo>
                <a:lnTo>
                  <a:pt x="191765" y="15041"/>
                </a:lnTo>
                <a:lnTo>
                  <a:pt x="191283" y="15198"/>
                </a:lnTo>
                <a:lnTo>
                  <a:pt x="190768" y="15359"/>
                </a:lnTo>
                <a:lnTo>
                  <a:pt x="190222" y="15521"/>
                </a:lnTo>
                <a:lnTo>
                  <a:pt x="189675" y="15677"/>
                </a:lnTo>
                <a:lnTo>
                  <a:pt x="189096" y="15838"/>
                </a:lnTo>
                <a:lnTo>
                  <a:pt x="188517" y="15995"/>
                </a:lnTo>
                <a:lnTo>
                  <a:pt x="187874" y="16151"/>
                </a:lnTo>
                <a:lnTo>
                  <a:pt x="187230" y="16307"/>
                </a:lnTo>
                <a:lnTo>
                  <a:pt x="186555" y="16469"/>
                </a:lnTo>
                <a:lnTo>
                  <a:pt x="185847" y="16620"/>
                </a:lnTo>
                <a:lnTo>
                  <a:pt x="185140" y="16777"/>
                </a:lnTo>
                <a:lnTo>
                  <a:pt x="184400" y="16933"/>
                </a:lnTo>
                <a:lnTo>
                  <a:pt x="183628" y="17089"/>
                </a:lnTo>
                <a:lnTo>
                  <a:pt x="182856" y="17241"/>
                </a:lnTo>
                <a:lnTo>
                  <a:pt x="181601" y="17473"/>
                </a:lnTo>
                <a:lnTo>
                  <a:pt x="180347" y="17700"/>
                </a:lnTo>
                <a:lnTo>
                  <a:pt x="179028" y="17921"/>
                </a:lnTo>
                <a:lnTo>
                  <a:pt x="177710" y="18133"/>
                </a:lnTo>
                <a:lnTo>
                  <a:pt x="176359" y="18335"/>
                </a:lnTo>
                <a:lnTo>
                  <a:pt x="174976" y="18537"/>
                </a:lnTo>
                <a:lnTo>
                  <a:pt x="173560" y="18729"/>
                </a:lnTo>
                <a:lnTo>
                  <a:pt x="172145" y="18915"/>
                </a:lnTo>
                <a:lnTo>
                  <a:pt x="170698" y="19092"/>
                </a:lnTo>
                <a:lnTo>
                  <a:pt x="169218" y="19263"/>
                </a:lnTo>
                <a:lnTo>
                  <a:pt x="167738" y="19430"/>
                </a:lnTo>
                <a:lnTo>
                  <a:pt x="166227" y="19586"/>
                </a:lnTo>
                <a:lnTo>
                  <a:pt x="164683" y="19737"/>
                </a:lnTo>
                <a:lnTo>
                  <a:pt x="163139" y="19884"/>
                </a:lnTo>
                <a:lnTo>
                  <a:pt x="161563" y="20020"/>
                </a:lnTo>
                <a:lnTo>
                  <a:pt x="159987" y="20151"/>
                </a:lnTo>
                <a:lnTo>
                  <a:pt x="158379" y="20272"/>
                </a:lnTo>
                <a:lnTo>
                  <a:pt x="156770" y="20393"/>
                </a:lnTo>
                <a:lnTo>
                  <a:pt x="155130" y="20499"/>
                </a:lnTo>
                <a:lnTo>
                  <a:pt x="153490" y="20605"/>
                </a:lnTo>
                <a:lnTo>
                  <a:pt x="151817" y="20701"/>
                </a:lnTo>
                <a:lnTo>
                  <a:pt x="150144" y="20791"/>
                </a:lnTo>
                <a:lnTo>
                  <a:pt x="148472" y="20877"/>
                </a:lnTo>
                <a:lnTo>
                  <a:pt x="146767" y="20953"/>
                </a:lnTo>
                <a:lnTo>
                  <a:pt x="145062" y="21018"/>
                </a:lnTo>
                <a:lnTo>
                  <a:pt x="143358" y="21084"/>
                </a:lnTo>
                <a:lnTo>
                  <a:pt x="141653" y="21140"/>
                </a:lnTo>
                <a:lnTo>
                  <a:pt x="139916" y="21190"/>
                </a:lnTo>
                <a:lnTo>
                  <a:pt x="138179" y="21230"/>
                </a:lnTo>
                <a:lnTo>
                  <a:pt x="136442" y="21266"/>
                </a:lnTo>
                <a:lnTo>
                  <a:pt x="134705" y="21296"/>
                </a:lnTo>
                <a:lnTo>
                  <a:pt x="132936" y="21316"/>
                </a:lnTo>
                <a:lnTo>
                  <a:pt x="131200" y="21331"/>
                </a:lnTo>
                <a:lnTo>
                  <a:pt x="129430" y="21341"/>
                </a:lnTo>
                <a:lnTo>
                  <a:pt x="127694" y="21341"/>
                </a:lnTo>
                <a:lnTo>
                  <a:pt x="125925" y="21336"/>
                </a:lnTo>
                <a:lnTo>
                  <a:pt x="124188" y="21326"/>
                </a:lnTo>
                <a:lnTo>
                  <a:pt x="122419" y="21306"/>
                </a:lnTo>
                <a:lnTo>
                  <a:pt x="120650" y="21281"/>
                </a:lnTo>
                <a:lnTo>
                  <a:pt x="118913" y="21250"/>
                </a:lnTo>
                <a:lnTo>
                  <a:pt x="117144" y="21210"/>
                </a:lnTo>
                <a:lnTo>
                  <a:pt x="115407" y="21165"/>
                </a:lnTo>
                <a:lnTo>
                  <a:pt x="113670" y="21109"/>
                </a:lnTo>
                <a:lnTo>
                  <a:pt x="111933" y="21049"/>
                </a:lnTo>
                <a:lnTo>
                  <a:pt x="110196" y="20983"/>
                </a:lnTo>
                <a:lnTo>
                  <a:pt x="108491" y="20913"/>
                </a:lnTo>
                <a:lnTo>
                  <a:pt x="106755" y="20832"/>
                </a:lnTo>
                <a:lnTo>
                  <a:pt x="105050" y="20746"/>
                </a:lnTo>
                <a:lnTo>
                  <a:pt x="103377" y="20650"/>
                </a:lnTo>
                <a:lnTo>
                  <a:pt x="101672" y="20549"/>
                </a:lnTo>
                <a:lnTo>
                  <a:pt x="100000" y="20443"/>
                </a:lnTo>
                <a:lnTo>
                  <a:pt x="98327" y="20327"/>
                </a:lnTo>
                <a:lnTo>
                  <a:pt x="96687" y="20206"/>
                </a:lnTo>
                <a:lnTo>
                  <a:pt x="95047" y="20080"/>
                </a:lnTo>
                <a:lnTo>
                  <a:pt x="93438" y="19949"/>
                </a:lnTo>
                <a:lnTo>
                  <a:pt x="91830" y="19808"/>
                </a:lnTo>
                <a:lnTo>
                  <a:pt x="90222" y="19657"/>
                </a:lnTo>
                <a:lnTo>
                  <a:pt x="88646" y="19505"/>
                </a:lnTo>
                <a:lnTo>
                  <a:pt x="87102" y="19344"/>
                </a:lnTo>
                <a:lnTo>
                  <a:pt x="85558" y="19172"/>
                </a:lnTo>
                <a:lnTo>
                  <a:pt x="84046" y="18996"/>
                </a:lnTo>
                <a:lnTo>
                  <a:pt x="82535" y="18814"/>
                </a:lnTo>
                <a:lnTo>
                  <a:pt x="81087" y="18628"/>
                </a:lnTo>
                <a:lnTo>
                  <a:pt x="79608" y="18431"/>
                </a:lnTo>
                <a:lnTo>
                  <a:pt x="78900" y="18330"/>
                </a:lnTo>
                <a:lnTo>
                  <a:pt x="78192" y="18224"/>
                </a:lnTo>
                <a:lnTo>
                  <a:pt x="77517" y="18118"/>
                </a:lnTo>
                <a:lnTo>
                  <a:pt x="76874" y="18007"/>
                </a:lnTo>
                <a:lnTo>
                  <a:pt x="76230" y="17896"/>
                </a:lnTo>
                <a:lnTo>
                  <a:pt x="75587" y="17780"/>
                </a:lnTo>
                <a:lnTo>
                  <a:pt x="75008" y="17664"/>
                </a:lnTo>
                <a:lnTo>
                  <a:pt x="74429" y="17543"/>
                </a:lnTo>
                <a:lnTo>
                  <a:pt x="73850" y="17422"/>
                </a:lnTo>
                <a:lnTo>
                  <a:pt x="73303" y="17296"/>
                </a:lnTo>
                <a:lnTo>
                  <a:pt x="72789" y="17170"/>
                </a:lnTo>
                <a:lnTo>
                  <a:pt x="72274" y="17044"/>
                </a:lnTo>
                <a:lnTo>
                  <a:pt x="71792" y="16913"/>
                </a:lnTo>
                <a:lnTo>
                  <a:pt x="71309" y="16782"/>
                </a:lnTo>
                <a:lnTo>
                  <a:pt x="70859" y="16650"/>
                </a:lnTo>
                <a:lnTo>
                  <a:pt x="70409" y="16514"/>
                </a:lnTo>
                <a:lnTo>
                  <a:pt x="69990" y="16378"/>
                </a:lnTo>
                <a:lnTo>
                  <a:pt x="69604" y="16237"/>
                </a:lnTo>
                <a:lnTo>
                  <a:pt x="69218" y="16101"/>
                </a:lnTo>
                <a:lnTo>
                  <a:pt x="68865" y="15959"/>
                </a:lnTo>
                <a:lnTo>
                  <a:pt x="68189" y="15672"/>
                </a:lnTo>
                <a:lnTo>
                  <a:pt x="67578" y="15384"/>
                </a:lnTo>
                <a:lnTo>
                  <a:pt x="67031" y="15092"/>
                </a:lnTo>
                <a:lnTo>
                  <a:pt x="66549" y="14794"/>
                </a:lnTo>
                <a:lnTo>
                  <a:pt x="66163" y="14497"/>
                </a:lnTo>
                <a:lnTo>
                  <a:pt x="65809" y="14199"/>
                </a:lnTo>
                <a:lnTo>
                  <a:pt x="65520" y="13901"/>
                </a:lnTo>
                <a:lnTo>
                  <a:pt x="65327" y="13599"/>
                </a:lnTo>
                <a:lnTo>
                  <a:pt x="65166" y="13301"/>
                </a:lnTo>
                <a:lnTo>
                  <a:pt x="65069" y="13004"/>
                </a:lnTo>
                <a:lnTo>
                  <a:pt x="65037" y="12711"/>
                </a:lnTo>
                <a:lnTo>
                  <a:pt x="65069" y="12419"/>
                </a:lnTo>
                <a:lnTo>
                  <a:pt x="65134" y="12131"/>
                </a:lnTo>
                <a:lnTo>
                  <a:pt x="65262" y="11849"/>
                </a:lnTo>
                <a:lnTo>
                  <a:pt x="65487" y="11571"/>
                </a:lnTo>
                <a:lnTo>
                  <a:pt x="65713" y="11294"/>
                </a:lnTo>
                <a:lnTo>
                  <a:pt x="66034" y="11031"/>
                </a:lnTo>
                <a:lnTo>
                  <a:pt x="66388" y="10769"/>
                </a:lnTo>
                <a:lnTo>
                  <a:pt x="66806" y="10517"/>
                </a:lnTo>
                <a:lnTo>
                  <a:pt x="67256" y="10275"/>
                </a:lnTo>
                <a:lnTo>
                  <a:pt x="67771" y="10043"/>
                </a:lnTo>
                <a:lnTo>
                  <a:pt x="68350" y="9816"/>
                </a:lnTo>
                <a:lnTo>
                  <a:pt x="69797" y="9261"/>
                </a:lnTo>
                <a:lnTo>
                  <a:pt x="71213" y="8701"/>
                </a:lnTo>
                <a:lnTo>
                  <a:pt x="72596" y="8141"/>
                </a:lnTo>
                <a:lnTo>
                  <a:pt x="73947" y="7581"/>
                </a:lnTo>
                <a:lnTo>
                  <a:pt x="76616" y="6452"/>
                </a:lnTo>
                <a:lnTo>
                  <a:pt x="79286" y="5327"/>
                </a:lnTo>
                <a:lnTo>
                  <a:pt x="79736" y="5115"/>
                </a:lnTo>
                <a:lnTo>
                  <a:pt x="80122" y="4903"/>
                </a:lnTo>
                <a:lnTo>
                  <a:pt x="80508" y="4691"/>
                </a:lnTo>
                <a:lnTo>
                  <a:pt x="80862" y="4479"/>
                </a:lnTo>
                <a:lnTo>
                  <a:pt x="81055" y="4343"/>
                </a:lnTo>
                <a:lnTo>
                  <a:pt x="81248" y="4207"/>
                </a:lnTo>
                <a:lnTo>
                  <a:pt x="81409" y="4076"/>
                </a:lnTo>
                <a:lnTo>
                  <a:pt x="81537" y="3945"/>
                </a:lnTo>
                <a:lnTo>
                  <a:pt x="81666" y="3819"/>
                </a:lnTo>
                <a:lnTo>
                  <a:pt x="81763" y="3688"/>
                </a:lnTo>
                <a:lnTo>
                  <a:pt x="81827" y="3561"/>
                </a:lnTo>
                <a:lnTo>
                  <a:pt x="81891" y="3440"/>
                </a:lnTo>
                <a:lnTo>
                  <a:pt x="81891" y="3314"/>
                </a:lnTo>
                <a:lnTo>
                  <a:pt x="81891" y="3193"/>
                </a:lnTo>
                <a:lnTo>
                  <a:pt x="81891" y="3072"/>
                </a:lnTo>
                <a:lnTo>
                  <a:pt x="81827" y="2956"/>
                </a:lnTo>
                <a:lnTo>
                  <a:pt x="81763" y="2840"/>
                </a:lnTo>
                <a:lnTo>
                  <a:pt x="81698" y="2724"/>
                </a:lnTo>
                <a:lnTo>
                  <a:pt x="81570" y="2613"/>
                </a:lnTo>
                <a:lnTo>
                  <a:pt x="81441" y="2502"/>
                </a:lnTo>
                <a:lnTo>
                  <a:pt x="81312" y="2391"/>
                </a:lnTo>
                <a:lnTo>
                  <a:pt x="81119" y="2285"/>
                </a:lnTo>
                <a:lnTo>
                  <a:pt x="80926" y="2179"/>
                </a:lnTo>
                <a:lnTo>
                  <a:pt x="80733" y="2079"/>
                </a:lnTo>
                <a:lnTo>
                  <a:pt x="80508" y="1978"/>
                </a:lnTo>
                <a:lnTo>
                  <a:pt x="80251" y="1877"/>
                </a:lnTo>
                <a:lnTo>
                  <a:pt x="79961" y="1781"/>
                </a:lnTo>
                <a:lnTo>
                  <a:pt x="79672" y="1690"/>
                </a:lnTo>
                <a:lnTo>
                  <a:pt x="79382" y="1594"/>
                </a:lnTo>
                <a:lnTo>
                  <a:pt x="79061" y="1504"/>
                </a:lnTo>
                <a:lnTo>
                  <a:pt x="78707" y="1418"/>
                </a:lnTo>
                <a:lnTo>
                  <a:pt x="78321" y="1332"/>
                </a:lnTo>
                <a:lnTo>
                  <a:pt x="77935" y="1246"/>
                </a:lnTo>
                <a:lnTo>
                  <a:pt x="77549" y="1166"/>
                </a:lnTo>
                <a:lnTo>
                  <a:pt x="77131" y="1090"/>
                </a:lnTo>
                <a:lnTo>
                  <a:pt x="76681" y="1014"/>
                </a:lnTo>
                <a:lnTo>
                  <a:pt x="76230" y="939"/>
                </a:lnTo>
                <a:lnTo>
                  <a:pt x="75748" y="868"/>
                </a:lnTo>
                <a:lnTo>
                  <a:pt x="75265" y="797"/>
                </a:lnTo>
                <a:lnTo>
                  <a:pt x="74751" y="732"/>
                </a:lnTo>
                <a:lnTo>
                  <a:pt x="74236" y="671"/>
                </a:lnTo>
                <a:lnTo>
                  <a:pt x="73689" y="611"/>
                </a:lnTo>
                <a:lnTo>
                  <a:pt x="73143" y="550"/>
                </a:lnTo>
                <a:lnTo>
                  <a:pt x="72564" y="495"/>
                </a:lnTo>
                <a:lnTo>
                  <a:pt x="71985" y="444"/>
                </a:lnTo>
                <a:lnTo>
                  <a:pt x="71373" y="394"/>
                </a:lnTo>
                <a:lnTo>
                  <a:pt x="70762" y="343"/>
                </a:lnTo>
                <a:lnTo>
                  <a:pt x="70119" y="303"/>
                </a:lnTo>
                <a:lnTo>
                  <a:pt x="69476" y="258"/>
                </a:lnTo>
                <a:lnTo>
                  <a:pt x="68800" y="222"/>
                </a:lnTo>
                <a:lnTo>
                  <a:pt x="68125" y="187"/>
                </a:lnTo>
                <a:lnTo>
                  <a:pt x="67449" y="152"/>
                </a:lnTo>
                <a:lnTo>
                  <a:pt x="66742" y="127"/>
                </a:lnTo>
                <a:lnTo>
                  <a:pt x="66002" y="96"/>
                </a:lnTo>
                <a:lnTo>
                  <a:pt x="65262" y="76"/>
                </a:lnTo>
                <a:lnTo>
                  <a:pt x="64522" y="56"/>
                </a:lnTo>
                <a:lnTo>
                  <a:pt x="63783" y="36"/>
                </a:lnTo>
                <a:lnTo>
                  <a:pt x="63011" y="26"/>
                </a:lnTo>
                <a:lnTo>
                  <a:pt x="62207" y="16"/>
                </a:lnTo>
                <a:lnTo>
                  <a:pt x="61402" y="5"/>
                </a:lnTo>
                <a:lnTo>
                  <a:pt x="60598" y="0"/>
                </a:lnTo>
                <a:close/>
              </a:path>
            </a:pathLst>
          </a:custGeom>
          <a:solidFill>
            <a:srgbClr val="F2D785"/>
          </a:solidFill>
          <a:ln>
            <a:noFill/>
          </a:ln>
        </p:spPr>
        <p:txBody>
          <a:bodyPr spcFirstLastPara="1" wrap="square" lIns="182850" tIns="182850" rIns="182850" bIns="182850" anchor="ctr" anchorCtr="0">
            <a:noAutofit/>
          </a:bodyPr>
          <a:lstStyle/>
          <a:p>
            <a:endParaRPr sz="3600"/>
          </a:p>
        </p:txBody>
      </p:sp>
      <p:sp>
        <p:nvSpPr>
          <p:cNvPr id="1534" name="Google Shape;1534;p41"/>
          <p:cNvSpPr/>
          <p:nvPr/>
        </p:nvSpPr>
        <p:spPr>
          <a:xfrm flipH="1">
            <a:off x="9439186" y="5608978"/>
            <a:ext cx="2836571" cy="4114850"/>
          </a:xfrm>
          <a:custGeom>
            <a:avLst/>
            <a:gdLst/>
            <a:ahLst/>
            <a:cxnLst/>
            <a:rect l="l" t="t" r="r" b="b"/>
            <a:pathLst>
              <a:path w="358379" h="82297" extrusionOk="0">
                <a:moveTo>
                  <a:pt x="190286" y="0"/>
                </a:moveTo>
                <a:lnTo>
                  <a:pt x="189096" y="5"/>
                </a:lnTo>
                <a:lnTo>
                  <a:pt x="187906" y="10"/>
                </a:lnTo>
                <a:lnTo>
                  <a:pt x="184851" y="35"/>
                </a:lnTo>
                <a:lnTo>
                  <a:pt x="181827" y="71"/>
                </a:lnTo>
                <a:lnTo>
                  <a:pt x="178771" y="121"/>
                </a:lnTo>
                <a:lnTo>
                  <a:pt x="177260" y="146"/>
                </a:lnTo>
                <a:lnTo>
                  <a:pt x="175748" y="177"/>
                </a:lnTo>
                <a:lnTo>
                  <a:pt x="174236" y="212"/>
                </a:lnTo>
                <a:lnTo>
                  <a:pt x="172725" y="247"/>
                </a:lnTo>
                <a:lnTo>
                  <a:pt x="171213" y="288"/>
                </a:lnTo>
                <a:lnTo>
                  <a:pt x="169733" y="333"/>
                </a:lnTo>
                <a:lnTo>
                  <a:pt x="168222" y="378"/>
                </a:lnTo>
                <a:lnTo>
                  <a:pt x="166742" y="429"/>
                </a:lnTo>
                <a:lnTo>
                  <a:pt x="165262" y="484"/>
                </a:lnTo>
                <a:lnTo>
                  <a:pt x="163815" y="545"/>
                </a:lnTo>
                <a:lnTo>
                  <a:pt x="162850" y="585"/>
                </a:lnTo>
                <a:lnTo>
                  <a:pt x="161917" y="631"/>
                </a:lnTo>
                <a:lnTo>
                  <a:pt x="161017" y="676"/>
                </a:lnTo>
                <a:lnTo>
                  <a:pt x="160116" y="726"/>
                </a:lnTo>
                <a:lnTo>
                  <a:pt x="159248" y="782"/>
                </a:lnTo>
                <a:lnTo>
                  <a:pt x="158379" y="837"/>
                </a:lnTo>
                <a:lnTo>
                  <a:pt x="157511" y="893"/>
                </a:lnTo>
                <a:lnTo>
                  <a:pt x="156674" y="953"/>
                </a:lnTo>
                <a:lnTo>
                  <a:pt x="155870" y="1019"/>
                </a:lnTo>
                <a:lnTo>
                  <a:pt x="155066" y="1085"/>
                </a:lnTo>
                <a:lnTo>
                  <a:pt x="154294" y="1150"/>
                </a:lnTo>
                <a:lnTo>
                  <a:pt x="153522" y="1221"/>
                </a:lnTo>
                <a:lnTo>
                  <a:pt x="152783" y="1296"/>
                </a:lnTo>
                <a:lnTo>
                  <a:pt x="152043" y="1372"/>
                </a:lnTo>
                <a:lnTo>
                  <a:pt x="151335" y="1448"/>
                </a:lnTo>
                <a:lnTo>
                  <a:pt x="150660" y="1528"/>
                </a:lnTo>
                <a:lnTo>
                  <a:pt x="149984" y="1609"/>
                </a:lnTo>
                <a:lnTo>
                  <a:pt x="149309" y="1695"/>
                </a:lnTo>
                <a:lnTo>
                  <a:pt x="148698" y="1781"/>
                </a:lnTo>
                <a:lnTo>
                  <a:pt x="148054" y="1871"/>
                </a:lnTo>
                <a:lnTo>
                  <a:pt x="147475" y="1962"/>
                </a:lnTo>
                <a:lnTo>
                  <a:pt x="146864" y="2053"/>
                </a:lnTo>
                <a:lnTo>
                  <a:pt x="146317" y="2149"/>
                </a:lnTo>
                <a:lnTo>
                  <a:pt x="145771" y="2250"/>
                </a:lnTo>
                <a:lnTo>
                  <a:pt x="145256" y="2346"/>
                </a:lnTo>
                <a:lnTo>
                  <a:pt x="144741" y="2446"/>
                </a:lnTo>
                <a:lnTo>
                  <a:pt x="144259" y="2552"/>
                </a:lnTo>
                <a:lnTo>
                  <a:pt x="143776" y="2653"/>
                </a:lnTo>
                <a:lnTo>
                  <a:pt x="143326" y="2764"/>
                </a:lnTo>
                <a:lnTo>
                  <a:pt x="142908" y="2870"/>
                </a:lnTo>
                <a:lnTo>
                  <a:pt x="142490" y="2981"/>
                </a:lnTo>
                <a:lnTo>
                  <a:pt x="142104" y="3092"/>
                </a:lnTo>
                <a:lnTo>
                  <a:pt x="141750" y="3208"/>
                </a:lnTo>
                <a:lnTo>
                  <a:pt x="141396" y="3319"/>
                </a:lnTo>
                <a:lnTo>
                  <a:pt x="141042" y="3435"/>
                </a:lnTo>
                <a:lnTo>
                  <a:pt x="140753" y="3556"/>
                </a:lnTo>
                <a:lnTo>
                  <a:pt x="140464" y="3677"/>
                </a:lnTo>
                <a:lnTo>
                  <a:pt x="140206" y="3798"/>
                </a:lnTo>
                <a:lnTo>
                  <a:pt x="139949" y="3919"/>
                </a:lnTo>
                <a:lnTo>
                  <a:pt x="139724" y="4045"/>
                </a:lnTo>
                <a:lnTo>
                  <a:pt x="139499" y="4166"/>
                </a:lnTo>
                <a:lnTo>
                  <a:pt x="139338" y="4298"/>
                </a:lnTo>
                <a:lnTo>
                  <a:pt x="139177" y="4424"/>
                </a:lnTo>
                <a:lnTo>
                  <a:pt x="139016" y="4555"/>
                </a:lnTo>
                <a:lnTo>
                  <a:pt x="138920" y="4681"/>
                </a:lnTo>
                <a:lnTo>
                  <a:pt x="138791" y="4817"/>
                </a:lnTo>
                <a:lnTo>
                  <a:pt x="138727" y="4948"/>
                </a:lnTo>
                <a:lnTo>
                  <a:pt x="138662" y="5079"/>
                </a:lnTo>
                <a:lnTo>
                  <a:pt x="138630" y="5216"/>
                </a:lnTo>
                <a:lnTo>
                  <a:pt x="138630" y="5352"/>
                </a:lnTo>
                <a:lnTo>
                  <a:pt x="138630" y="5488"/>
                </a:lnTo>
                <a:lnTo>
                  <a:pt x="138662" y="5629"/>
                </a:lnTo>
                <a:lnTo>
                  <a:pt x="138727" y="5765"/>
                </a:lnTo>
                <a:lnTo>
                  <a:pt x="138791" y="5907"/>
                </a:lnTo>
                <a:lnTo>
                  <a:pt x="138920" y="6048"/>
                </a:lnTo>
                <a:lnTo>
                  <a:pt x="139016" y="6189"/>
                </a:lnTo>
                <a:lnTo>
                  <a:pt x="139177" y="6330"/>
                </a:lnTo>
                <a:lnTo>
                  <a:pt x="139338" y="6471"/>
                </a:lnTo>
                <a:lnTo>
                  <a:pt x="139531" y="6618"/>
                </a:lnTo>
                <a:lnTo>
                  <a:pt x="139756" y="6764"/>
                </a:lnTo>
                <a:lnTo>
                  <a:pt x="139981" y="6905"/>
                </a:lnTo>
                <a:lnTo>
                  <a:pt x="140271" y="7052"/>
                </a:lnTo>
                <a:lnTo>
                  <a:pt x="140528" y="7198"/>
                </a:lnTo>
                <a:lnTo>
                  <a:pt x="140849" y="7344"/>
                </a:lnTo>
                <a:lnTo>
                  <a:pt x="141396" y="7581"/>
                </a:lnTo>
                <a:lnTo>
                  <a:pt x="141943" y="7818"/>
                </a:lnTo>
                <a:lnTo>
                  <a:pt x="142522" y="8050"/>
                </a:lnTo>
                <a:lnTo>
                  <a:pt x="143101" y="8282"/>
                </a:lnTo>
                <a:lnTo>
                  <a:pt x="144355" y="8746"/>
                </a:lnTo>
                <a:lnTo>
                  <a:pt x="145642" y="9205"/>
                </a:lnTo>
                <a:lnTo>
                  <a:pt x="146993" y="9664"/>
                </a:lnTo>
                <a:lnTo>
                  <a:pt x="148376" y="10118"/>
                </a:lnTo>
                <a:lnTo>
                  <a:pt x="149791" y="10567"/>
                </a:lnTo>
                <a:lnTo>
                  <a:pt x="151239" y="11016"/>
                </a:lnTo>
                <a:lnTo>
                  <a:pt x="151785" y="11188"/>
                </a:lnTo>
                <a:lnTo>
                  <a:pt x="152268" y="11354"/>
                </a:lnTo>
                <a:lnTo>
                  <a:pt x="152750" y="11520"/>
                </a:lnTo>
                <a:lnTo>
                  <a:pt x="153201" y="11687"/>
                </a:lnTo>
                <a:lnTo>
                  <a:pt x="153619" y="11853"/>
                </a:lnTo>
                <a:lnTo>
                  <a:pt x="154005" y="12015"/>
                </a:lnTo>
                <a:lnTo>
                  <a:pt x="154359" y="12181"/>
                </a:lnTo>
                <a:lnTo>
                  <a:pt x="154680" y="12343"/>
                </a:lnTo>
                <a:lnTo>
                  <a:pt x="155002" y="12499"/>
                </a:lnTo>
                <a:lnTo>
                  <a:pt x="155259" y="12660"/>
                </a:lnTo>
                <a:lnTo>
                  <a:pt x="155517" y="12817"/>
                </a:lnTo>
                <a:lnTo>
                  <a:pt x="155742" y="12973"/>
                </a:lnTo>
                <a:lnTo>
                  <a:pt x="155935" y="13129"/>
                </a:lnTo>
                <a:lnTo>
                  <a:pt x="156095" y="13281"/>
                </a:lnTo>
                <a:lnTo>
                  <a:pt x="156224" y="13432"/>
                </a:lnTo>
                <a:lnTo>
                  <a:pt x="156321" y="13583"/>
                </a:lnTo>
                <a:lnTo>
                  <a:pt x="156417" y="13735"/>
                </a:lnTo>
                <a:lnTo>
                  <a:pt x="156481" y="13881"/>
                </a:lnTo>
                <a:lnTo>
                  <a:pt x="156481" y="14027"/>
                </a:lnTo>
                <a:lnTo>
                  <a:pt x="156481" y="14174"/>
                </a:lnTo>
                <a:lnTo>
                  <a:pt x="156449" y="14320"/>
                </a:lnTo>
                <a:lnTo>
                  <a:pt x="156417" y="14461"/>
                </a:lnTo>
                <a:lnTo>
                  <a:pt x="156321" y="14602"/>
                </a:lnTo>
                <a:lnTo>
                  <a:pt x="156224" y="14738"/>
                </a:lnTo>
                <a:lnTo>
                  <a:pt x="156063" y="14880"/>
                </a:lnTo>
                <a:lnTo>
                  <a:pt x="155902" y="15011"/>
                </a:lnTo>
                <a:lnTo>
                  <a:pt x="155710" y="15147"/>
                </a:lnTo>
                <a:lnTo>
                  <a:pt x="155517" y="15278"/>
                </a:lnTo>
                <a:lnTo>
                  <a:pt x="155259" y="15409"/>
                </a:lnTo>
                <a:lnTo>
                  <a:pt x="155002" y="15540"/>
                </a:lnTo>
                <a:lnTo>
                  <a:pt x="154680" y="15667"/>
                </a:lnTo>
                <a:lnTo>
                  <a:pt x="154359" y="15793"/>
                </a:lnTo>
                <a:lnTo>
                  <a:pt x="154005" y="15914"/>
                </a:lnTo>
                <a:lnTo>
                  <a:pt x="153619" y="16040"/>
                </a:lnTo>
                <a:lnTo>
                  <a:pt x="153233" y="16156"/>
                </a:lnTo>
                <a:lnTo>
                  <a:pt x="152783" y="16277"/>
                </a:lnTo>
                <a:lnTo>
                  <a:pt x="152332" y="16393"/>
                </a:lnTo>
                <a:lnTo>
                  <a:pt x="151850" y="16504"/>
                </a:lnTo>
                <a:lnTo>
                  <a:pt x="151335" y="16620"/>
                </a:lnTo>
                <a:lnTo>
                  <a:pt x="150788" y="16731"/>
                </a:lnTo>
                <a:lnTo>
                  <a:pt x="150242" y="16837"/>
                </a:lnTo>
                <a:lnTo>
                  <a:pt x="149663" y="16943"/>
                </a:lnTo>
                <a:lnTo>
                  <a:pt x="149019" y="17049"/>
                </a:lnTo>
                <a:lnTo>
                  <a:pt x="148376" y="17149"/>
                </a:lnTo>
                <a:lnTo>
                  <a:pt x="147733" y="17250"/>
                </a:lnTo>
                <a:lnTo>
                  <a:pt x="147025" y="17346"/>
                </a:lnTo>
                <a:lnTo>
                  <a:pt x="146317" y="17442"/>
                </a:lnTo>
                <a:lnTo>
                  <a:pt x="145578" y="17538"/>
                </a:lnTo>
                <a:lnTo>
                  <a:pt x="144806" y="17629"/>
                </a:lnTo>
                <a:lnTo>
                  <a:pt x="144002" y="17719"/>
                </a:lnTo>
                <a:lnTo>
                  <a:pt x="143165" y="17805"/>
                </a:lnTo>
                <a:lnTo>
                  <a:pt x="142329" y="17891"/>
                </a:lnTo>
                <a:lnTo>
                  <a:pt x="141461" y="17972"/>
                </a:lnTo>
                <a:lnTo>
                  <a:pt x="140560" y="18052"/>
                </a:lnTo>
                <a:lnTo>
                  <a:pt x="139627" y="18128"/>
                </a:lnTo>
                <a:lnTo>
                  <a:pt x="138694" y="18204"/>
                </a:lnTo>
                <a:lnTo>
                  <a:pt x="137697" y="18279"/>
                </a:lnTo>
                <a:lnTo>
                  <a:pt x="136700" y="18345"/>
                </a:lnTo>
                <a:lnTo>
                  <a:pt x="135671" y="18415"/>
                </a:lnTo>
                <a:lnTo>
                  <a:pt x="134642" y="18481"/>
                </a:lnTo>
                <a:lnTo>
                  <a:pt x="133548" y="18542"/>
                </a:lnTo>
                <a:lnTo>
                  <a:pt x="132455" y="18602"/>
                </a:lnTo>
                <a:lnTo>
                  <a:pt x="131329" y="18663"/>
                </a:lnTo>
                <a:lnTo>
                  <a:pt x="130171" y="18718"/>
                </a:lnTo>
                <a:lnTo>
                  <a:pt x="127533" y="18839"/>
                </a:lnTo>
                <a:lnTo>
                  <a:pt x="124864" y="18950"/>
                </a:lnTo>
                <a:lnTo>
                  <a:pt x="122194" y="19061"/>
                </a:lnTo>
                <a:lnTo>
                  <a:pt x="119524" y="19162"/>
                </a:lnTo>
                <a:lnTo>
                  <a:pt x="116855" y="19258"/>
                </a:lnTo>
                <a:lnTo>
                  <a:pt x="114185" y="19349"/>
                </a:lnTo>
                <a:lnTo>
                  <a:pt x="111515" y="19434"/>
                </a:lnTo>
                <a:lnTo>
                  <a:pt x="108846" y="19515"/>
                </a:lnTo>
                <a:lnTo>
                  <a:pt x="106144" y="19591"/>
                </a:lnTo>
                <a:lnTo>
                  <a:pt x="103474" y="19661"/>
                </a:lnTo>
                <a:lnTo>
                  <a:pt x="100772" y="19722"/>
                </a:lnTo>
                <a:lnTo>
                  <a:pt x="98103" y="19782"/>
                </a:lnTo>
                <a:lnTo>
                  <a:pt x="95401" y="19833"/>
                </a:lnTo>
                <a:lnTo>
                  <a:pt x="92699" y="19883"/>
                </a:lnTo>
                <a:lnTo>
                  <a:pt x="89997" y="19924"/>
                </a:lnTo>
                <a:lnTo>
                  <a:pt x="87295" y="19964"/>
                </a:lnTo>
                <a:lnTo>
                  <a:pt x="84594" y="19994"/>
                </a:lnTo>
                <a:lnTo>
                  <a:pt x="81892" y="20019"/>
                </a:lnTo>
                <a:lnTo>
                  <a:pt x="79158" y="20045"/>
                </a:lnTo>
                <a:lnTo>
                  <a:pt x="76456" y="20060"/>
                </a:lnTo>
                <a:lnTo>
                  <a:pt x="73754" y="20075"/>
                </a:lnTo>
                <a:lnTo>
                  <a:pt x="71020" y="20080"/>
                </a:lnTo>
                <a:lnTo>
                  <a:pt x="68286" y="20085"/>
                </a:lnTo>
                <a:lnTo>
                  <a:pt x="65552" y="20080"/>
                </a:lnTo>
                <a:lnTo>
                  <a:pt x="62850" y="20075"/>
                </a:lnTo>
                <a:lnTo>
                  <a:pt x="60116" y="20060"/>
                </a:lnTo>
                <a:lnTo>
                  <a:pt x="57382" y="20045"/>
                </a:lnTo>
                <a:lnTo>
                  <a:pt x="54616" y="20024"/>
                </a:lnTo>
                <a:lnTo>
                  <a:pt x="51882" y="19999"/>
                </a:lnTo>
                <a:lnTo>
                  <a:pt x="49148" y="19969"/>
                </a:lnTo>
                <a:lnTo>
                  <a:pt x="46414" y="19934"/>
                </a:lnTo>
                <a:lnTo>
                  <a:pt x="43648" y="19898"/>
                </a:lnTo>
                <a:lnTo>
                  <a:pt x="41204" y="19863"/>
                </a:lnTo>
                <a:lnTo>
                  <a:pt x="38759" y="19833"/>
                </a:lnTo>
                <a:lnTo>
                  <a:pt x="33838" y="19777"/>
                </a:lnTo>
                <a:lnTo>
                  <a:pt x="28917" y="19737"/>
                </a:lnTo>
                <a:lnTo>
                  <a:pt x="23931" y="19697"/>
                </a:lnTo>
                <a:lnTo>
                  <a:pt x="13864" y="19636"/>
                </a:lnTo>
                <a:lnTo>
                  <a:pt x="8750" y="19601"/>
                </a:lnTo>
                <a:lnTo>
                  <a:pt x="3571" y="19560"/>
                </a:lnTo>
                <a:lnTo>
                  <a:pt x="3957" y="20610"/>
                </a:lnTo>
                <a:lnTo>
                  <a:pt x="4343" y="21639"/>
                </a:lnTo>
                <a:lnTo>
                  <a:pt x="5147" y="23646"/>
                </a:lnTo>
                <a:lnTo>
                  <a:pt x="5501" y="24635"/>
                </a:lnTo>
                <a:lnTo>
                  <a:pt x="5790" y="25608"/>
                </a:lnTo>
                <a:lnTo>
                  <a:pt x="5919" y="26097"/>
                </a:lnTo>
                <a:lnTo>
                  <a:pt x="6016" y="26582"/>
                </a:lnTo>
                <a:lnTo>
                  <a:pt x="6112" y="27066"/>
                </a:lnTo>
                <a:lnTo>
                  <a:pt x="6144" y="27550"/>
                </a:lnTo>
                <a:lnTo>
                  <a:pt x="6176" y="28080"/>
                </a:lnTo>
                <a:lnTo>
                  <a:pt x="6176" y="28614"/>
                </a:lnTo>
                <a:lnTo>
                  <a:pt x="6144" y="29149"/>
                </a:lnTo>
                <a:lnTo>
                  <a:pt x="6080" y="29684"/>
                </a:lnTo>
                <a:lnTo>
                  <a:pt x="5951" y="30748"/>
                </a:lnTo>
                <a:lnTo>
                  <a:pt x="5758" y="31817"/>
                </a:lnTo>
                <a:lnTo>
                  <a:pt x="5565" y="32886"/>
                </a:lnTo>
                <a:lnTo>
                  <a:pt x="5372" y="33951"/>
                </a:lnTo>
                <a:lnTo>
                  <a:pt x="5212" y="35020"/>
                </a:lnTo>
                <a:lnTo>
                  <a:pt x="5179" y="35555"/>
                </a:lnTo>
                <a:lnTo>
                  <a:pt x="5147" y="36089"/>
                </a:lnTo>
                <a:lnTo>
                  <a:pt x="5147" y="36276"/>
                </a:lnTo>
                <a:lnTo>
                  <a:pt x="5179" y="36463"/>
                </a:lnTo>
                <a:lnTo>
                  <a:pt x="5212" y="36654"/>
                </a:lnTo>
                <a:lnTo>
                  <a:pt x="5308" y="36841"/>
                </a:lnTo>
                <a:lnTo>
                  <a:pt x="5469" y="37219"/>
                </a:lnTo>
                <a:lnTo>
                  <a:pt x="5758" y="37598"/>
                </a:lnTo>
                <a:lnTo>
                  <a:pt x="6080" y="37976"/>
                </a:lnTo>
                <a:lnTo>
                  <a:pt x="6466" y="38349"/>
                </a:lnTo>
                <a:lnTo>
                  <a:pt x="6916" y="38722"/>
                </a:lnTo>
                <a:lnTo>
                  <a:pt x="7431" y="39091"/>
                </a:lnTo>
                <a:lnTo>
                  <a:pt x="7720" y="39277"/>
                </a:lnTo>
                <a:lnTo>
                  <a:pt x="7881" y="39368"/>
                </a:lnTo>
                <a:lnTo>
                  <a:pt x="8074" y="39449"/>
                </a:lnTo>
                <a:lnTo>
                  <a:pt x="8267" y="39529"/>
                </a:lnTo>
                <a:lnTo>
                  <a:pt x="8460" y="39600"/>
                </a:lnTo>
                <a:lnTo>
                  <a:pt x="8685" y="39671"/>
                </a:lnTo>
                <a:lnTo>
                  <a:pt x="8910" y="39736"/>
                </a:lnTo>
                <a:lnTo>
                  <a:pt x="9168" y="39797"/>
                </a:lnTo>
                <a:lnTo>
                  <a:pt x="9425" y="39852"/>
                </a:lnTo>
                <a:lnTo>
                  <a:pt x="9682" y="39908"/>
                </a:lnTo>
                <a:lnTo>
                  <a:pt x="9972" y="39953"/>
                </a:lnTo>
                <a:lnTo>
                  <a:pt x="10294" y="39998"/>
                </a:lnTo>
                <a:lnTo>
                  <a:pt x="10583" y="40039"/>
                </a:lnTo>
                <a:lnTo>
                  <a:pt x="10937" y="40074"/>
                </a:lnTo>
                <a:lnTo>
                  <a:pt x="11258" y="40109"/>
                </a:lnTo>
                <a:lnTo>
                  <a:pt x="11612" y="40135"/>
                </a:lnTo>
                <a:lnTo>
                  <a:pt x="11998" y="40160"/>
                </a:lnTo>
                <a:lnTo>
                  <a:pt x="12384" y="40180"/>
                </a:lnTo>
                <a:lnTo>
                  <a:pt x="12802" y="40195"/>
                </a:lnTo>
                <a:lnTo>
                  <a:pt x="13220" y="40210"/>
                </a:lnTo>
                <a:lnTo>
                  <a:pt x="13671" y="40220"/>
                </a:lnTo>
                <a:lnTo>
                  <a:pt x="14121" y="40225"/>
                </a:lnTo>
                <a:lnTo>
                  <a:pt x="14604" y="40230"/>
                </a:lnTo>
                <a:lnTo>
                  <a:pt x="15086" y="40230"/>
                </a:lnTo>
                <a:lnTo>
                  <a:pt x="15601" y="40225"/>
                </a:lnTo>
                <a:lnTo>
                  <a:pt x="16662" y="40205"/>
                </a:lnTo>
                <a:lnTo>
                  <a:pt x="17820" y="40175"/>
                </a:lnTo>
                <a:lnTo>
                  <a:pt x="19042" y="40135"/>
                </a:lnTo>
                <a:lnTo>
                  <a:pt x="21583" y="40034"/>
                </a:lnTo>
                <a:lnTo>
                  <a:pt x="24124" y="39928"/>
                </a:lnTo>
                <a:lnTo>
                  <a:pt x="29174" y="39706"/>
                </a:lnTo>
                <a:lnTo>
                  <a:pt x="34224" y="39484"/>
                </a:lnTo>
                <a:lnTo>
                  <a:pt x="39274" y="39262"/>
                </a:lnTo>
                <a:lnTo>
                  <a:pt x="41815" y="39156"/>
                </a:lnTo>
                <a:lnTo>
                  <a:pt x="44356" y="39055"/>
                </a:lnTo>
                <a:lnTo>
                  <a:pt x="46865" y="38959"/>
                </a:lnTo>
                <a:lnTo>
                  <a:pt x="49406" y="38869"/>
                </a:lnTo>
                <a:lnTo>
                  <a:pt x="51979" y="38788"/>
                </a:lnTo>
                <a:lnTo>
                  <a:pt x="54520" y="38712"/>
                </a:lnTo>
                <a:lnTo>
                  <a:pt x="57093" y="38652"/>
                </a:lnTo>
                <a:lnTo>
                  <a:pt x="58380" y="38626"/>
                </a:lnTo>
                <a:lnTo>
                  <a:pt x="59666" y="38601"/>
                </a:lnTo>
                <a:lnTo>
                  <a:pt x="61853" y="38566"/>
                </a:lnTo>
                <a:lnTo>
                  <a:pt x="64073" y="38546"/>
                </a:lnTo>
                <a:lnTo>
                  <a:pt x="66228" y="38531"/>
                </a:lnTo>
                <a:lnTo>
                  <a:pt x="68415" y="38526"/>
                </a:lnTo>
                <a:lnTo>
                  <a:pt x="70538" y="38531"/>
                </a:lnTo>
                <a:lnTo>
                  <a:pt x="72661" y="38541"/>
                </a:lnTo>
                <a:lnTo>
                  <a:pt x="74783" y="38566"/>
                </a:lnTo>
                <a:lnTo>
                  <a:pt x="76874" y="38596"/>
                </a:lnTo>
                <a:lnTo>
                  <a:pt x="78933" y="38637"/>
                </a:lnTo>
                <a:lnTo>
                  <a:pt x="80959" y="38682"/>
                </a:lnTo>
                <a:lnTo>
                  <a:pt x="82985" y="38742"/>
                </a:lnTo>
                <a:lnTo>
                  <a:pt x="84980" y="38808"/>
                </a:lnTo>
                <a:lnTo>
                  <a:pt x="86942" y="38884"/>
                </a:lnTo>
                <a:lnTo>
                  <a:pt x="88872" y="38964"/>
                </a:lnTo>
                <a:lnTo>
                  <a:pt x="90801" y="39055"/>
                </a:lnTo>
                <a:lnTo>
                  <a:pt x="92699" y="39151"/>
                </a:lnTo>
                <a:lnTo>
                  <a:pt x="94533" y="39257"/>
                </a:lnTo>
                <a:lnTo>
                  <a:pt x="96366" y="39373"/>
                </a:lnTo>
                <a:lnTo>
                  <a:pt x="98167" y="39494"/>
                </a:lnTo>
                <a:lnTo>
                  <a:pt x="99936" y="39625"/>
                </a:lnTo>
                <a:lnTo>
                  <a:pt x="101673" y="39761"/>
                </a:lnTo>
                <a:lnTo>
                  <a:pt x="103378" y="39908"/>
                </a:lnTo>
                <a:lnTo>
                  <a:pt x="105050" y="40059"/>
                </a:lnTo>
                <a:lnTo>
                  <a:pt x="106691" y="40215"/>
                </a:lnTo>
                <a:lnTo>
                  <a:pt x="108299" y="40382"/>
                </a:lnTo>
                <a:lnTo>
                  <a:pt x="109843" y="40553"/>
                </a:lnTo>
                <a:lnTo>
                  <a:pt x="111387" y="40735"/>
                </a:lnTo>
                <a:lnTo>
                  <a:pt x="112866" y="40921"/>
                </a:lnTo>
                <a:lnTo>
                  <a:pt x="114314" y="41113"/>
                </a:lnTo>
                <a:lnTo>
                  <a:pt x="115729" y="41315"/>
                </a:lnTo>
                <a:lnTo>
                  <a:pt x="117080" y="41517"/>
                </a:lnTo>
                <a:lnTo>
                  <a:pt x="118431" y="41728"/>
                </a:lnTo>
                <a:lnTo>
                  <a:pt x="119717" y="41950"/>
                </a:lnTo>
                <a:lnTo>
                  <a:pt x="120940" y="42172"/>
                </a:lnTo>
                <a:lnTo>
                  <a:pt x="122130" y="42404"/>
                </a:lnTo>
                <a:lnTo>
                  <a:pt x="123288" y="42641"/>
                </a:lnTo>
                <a:lnTo>
                  <a:pt x="124413" y="42884"/>
                </a:lnTo>
                <a:lnTo>
                  <a:pt x="125475" y="43131"/>
                </a:lnTo>
                <a:lnTo>
                  <a:pt x="126472" y="43383"/>
                </a:lnTo>
                <a:lnTo>
                  <a:pt x="127437" y="43640"/>
                </a:lnTo>
                <a:lnTo>
                  <a:pt x="128370" y="43902"/>
                </a:lnTo>
                <a:lnTo>
                  <a:pt x="129238" y="44175"/>
                </a:lnTo>
                <a:lnTo>
                  <a:pt x="130042" y="44447"/>
                </a:lnTo>
                <a:lnTo>
                  <a:pt x="130814" y="44725"/>
                </a:lnTo>
                <a:lnTo>
                  <a:pt x="131522" y="45007"/>
                </a:lnTo>
                <a:lnTo>
                  <a:pt x="132197" y="45300"/>
                </a:lnTo>
                <a:lnTo>
                  <a:pt x="132776" y="45592"/>
                </a:lnTo>
                <a:lnTo>
                  <a:pt x="133355" y="45890"/>
                </a:lnTo>
                <a:lnTo>
                  <a:pt x="133838" y="46192"/>
                </a:lnTo>
                <a:lnTo>
                  <a:pt x="134288" y="46500"/>
                </a:lnTo>
                <a:lnTo>
                  <a:pt x="134642" y="46808"/>
                </a:lnTo>
                <a:lnTo>
                  <a:pt x="134963" y="47125"/>
                </a:lnTo>
                <a:lnTo>
                  <a:pt x="135221" y="47443"/>
                </a:lnTo>
                <a:lnTo>
                  <a:pt x="135446" y="47766"/>
                </a:lnTo>
                <a:lnTo>
                  <a:pt x="135574" y="48089"/>
                </a:lnTo>
                <a:lnTo>
                  <a:pt x="135671" y="48422"/>
                </a:lnTo>
                <a:lnTo>
                  <a:pt x="135671" y="48755"/>
                </a:lnTo>
                <a:lnTo>
                  <a:pt x="135639" y="49093"/>
                </a:lnTo>
                <a:lnTo>
                  <a:pt x="135510" y="49431"/>
                </a:lnTo>
                <a:lnTo>
                  <a:pt x="135349" y="49774"/>
                </a:lnTo>
                <a:lnTo>
                  <a:pt x="135092" y="50122"/>
                </a:lnTo>
                <a:lnTo>
                  <a:pt x="134803" y="50475"/>
                </a:lnTo>
                <a:lnTo>
                  <a:pt x="134417" y="50828"/>
                </a:lnTo>
                <a:lnTo>
                  <a:pt x="133966" y="51181"/>
                </a:lnTo>
                <a:lnTo>
                  <a:pt x="133709" y="51367"/>
                </a:lnTo>
                <a:lnTo>
                  <a:pt x="133419" y="51549"/>
                </a:lnTo>
                <a:lnTo>
                  <a:pt x="133098" y="51731"/>
                </a:lnTo>
                <a:lnTo>
                  <a:pt x="132776" y="51907"/>
                </a:lnTo>
                <a:lnTo>
                  <a:pt x="132422" y="52084"/>
                </a:lnTo>
                <a:lnTo>
                  <a:pt x="132069" y="52255"/>
                </a:lnTo>
                <a:lnTo>
                  <a:pt x="131650" y="52427"/>
                </a:lnTo>
                <a:lnTo>
                  <a:pt x="131232" y="52598"/>
                </a:lnTo>
                <a:lnTo>
                  <a:pt x="130782" y="52765"/>
                </a:lnTo>
                <a:lnTo>
                  <a:pt x="130332" y="52926"/>
                </a:lnTo>
                <a:lnTo>
                  <a:pt x="129849" y="53092"/>
                </a:lnTo>
                <a:lnTo>
                  <a:pt x="129335" y="53249"/>
                </a:lnTo>
                <a:lnTo>
                  <a:pt x="128820" y="53410"/>
                </a:lnTo>
                <a:lnTo>
                  <a:pt x="128273" y="53567"/>
                </a:lnTo>
                <a:lnTo>
                  <a:pt x="127726" y="53718"/>
                </a:lnTo>
                <a:lnTo>
                  <a:pt x="127147" y="53869"/>
                </a:lnTo>
                <a:lnTo>
                  <a:pt x="126536" y="54021"/>
                </a:lnTo>
                <a:lnTo>
                  <a:pt x="125893" y="54167"/>
                </a:lnTo>
                <a:lnTo>
                  <a:pt x="125250" y="54308"/>
                </a:lnTo>
                <a:lnTo>
                  <a:pt x="124606" y="54449"/>
                </a:lnTo>
                <a:lnTo>
                  <a:pt x="123899" y="54590"/>
                </a:lnTo>
                <a:lnTo>
                  <a:pt x="123223" y="54727"/>
                </a:lnTo>
                <a:lnTo>
                  <a:pt x="122484" y="54863"/>
                </a:lnTo>
                <a:lnTo>
                  <a:pt x="121744" y="54994"/>
                </a:lnTo>
                <a:lnTo>
                  <a:pt x="121004" y="55125"/>
                </a:lnTo>
                <a:lnTo>
                  <a:pt x="120232" y="55251"/>
                </a:lnTo>
                <a:lnTo>
                  <a:pt x="119428" y="55377"/>
                </a:lnTo>
                <a:lnTo>
                  <a:pt x="118624" y="55498"/>
                </a:lnTo>
                <a:lnTo>
                  <a:pt x="117787" y="55619"/>
                </a:lnTo>
                <a:lnTo>
                  <a:pt x="116951" y="55735"/>
                </a:lnTo>
                <a:lnTo>
                  <a:pt x="116083" y="55851"/>
                </a:lnTo>
                <a:lnTo>
                  <a:pt x="115214" y="55962"/>
                </a:lnTo>
                <a:lnTo>
                  <a:pt x="114314" y="56073"/>
                </a:lnTo>
                <a:lnTo>
                  <a:pt x="113413" y="56184"/>
                </a:lnTo>
                <a:lnTo>
                  <a:pt x="112480" y="56290"/>
                </a:lnTo>
                <a:lnTo>
                  <a:pt x="111548" y="56391"/>
                </a:lnTo>
                <a:lnTo>
                  <a:pt x="110583" y="56492"/>
                </a:lnTo>
                <a:lnTo>
                  <a:pt x="109618" y="56588"/>
                </a:lnTo>
                <a:lnTo>
                  <a:pt x="108653" y="56684"/>
                </a:lnTo>
                <a:lnTo>
                  <a:pt x="107623" y="56775"/>
                </a:lnTo>
                <a:lnTo>
                  <a:pt x="106626" y="56865"/>
                </a:lnTo>
                <a:lnTo>
                  <a:pt x="105597" y="56956"/>
                </a:lnTo>
                <a:lnTo>
                  <a:pt x="104536" y="57037"/>
                </a:lnTo>
                <a:lnTo>
                  <a:pt x="103474" y="57123"/>
                </a:lnTo>
                <a:lnTo>
                  <a:pt x="102413" y="57203"/>
                </a:lnTo>
                <a:lnTo>
                  <a:pt x="101319" y="57279"/>
                </a:lnTo>
                <a:lnTo>
                  <a:pt x="100226" y="57355"/>
                </a:lnTo>
                <a:lnTo>
                  <a:pt x="99100" y="57425"/>
                </a:lnTo>
                <a:lnTo>
                  <a:pt x="97974" y="57496"/>
                </a:lnTo>
                <a:lnTo>
                  <a:pt x="96848" y="57561"/>
                </a:lnTo>
                <a:lnTo>
                  <a:pt x="95690" y="57622"/>
                </a:lnTo>
                <a:lnTo>
                  <a:pt x="94533" y="57682"/>
                </a:lnTo>
                <a:lnTo>
                  <a:pt x="93342" y="57743"/>
                </a:lnTo>
                <a:lnTo>
                  <a:pt x="92152" y="57798"/>
                </a:lnTo>
                <a:lnTo>
                  <a:pt x="90962" y="57854"/>
                </a:lnTo>
                <a:lnTo>
                  <a:pt x="89740" y="57904"/>
                </a:lnTo>
                <a:lnTo>
                  <a:pt x="88518" y="57950"/>
                </a:lnTo>
                <a:lnTo>
                  <a:pt x="87295" y="57995"/>
                </a:lnTo>
                <a:lnTo>
                  <a:pt x="86041" y="58035"/>
                </a:lnTo>
                <a:lnTo>
                  <a:pt x="84787" y="58076"/>
                </a:lnTo>
                <a:lnTo>
                  <a:pt x="82246" y="58146"/>
                </a:lnTo>
                <a:lnTo>
                  <a:pt x="79672" y="58207"/>
                </a:lnTo>
                <a:lnTo>
                  <a:pt x="78322" y="58232"/>
                </a:lnTo>
                <a:lnTo>
                  <a:pt x="76971" y="58252"/>
                </a:lnTo>
                <a:lnTo>
                  <a:pt x="75620" y="58273"/>
                </a:lnTo>
                <a:lnTo>
                  <a:pt x="74269" y="58288"/>
                </a:lnTo>
                <a:lnTo>
                  <a:pt x="72950" y="58303"/>
                </a:lnTo>
                <a:lnTo>
                  <a:pt x="71599" y="58313"/>
                </a:lnTo>
                <a:lnTo>
                  <a:pt x="70280" y="58318"/>
                </a:lnTo>
                <a:lnTo>
                  <a:pt x="67611" y="58318"/>
                </a:lnTo>
                <a:lnTo>
                  <a:pt x="66292" y="58313"/>
                </a:lnTo>
                <a:lnTo>
                  <a:pt x="64973" y="58308"/>
                </a:lnTo>
                <a:lnTo>
                  <a:pt x="63655" y="58298"/>
                </a:lnTo>
                <a:lnTo>
                  <a:pt x="62368" y="58283"/>
                </a:lnTo>
                <a:lnTo>
                  <a:pt x="61049" y="58268"/>
                </a:lnTo>
                <a:lnTo>
                  <a:pt x="59730" y="58247"/>
                </a:lnTo>
                <a:lnTo>
                  <a:pt x="58444" y="58222"/>
                </a:lnTo>
                <a:lnTo>
                  <a:pt x="57125" y="58197"/>
                </a:lnTo>
                <a:lnTo>
                  <a:pt x="55839" y="58167"/>
                </a:lnTo>
                <a:lnTo>
                  <a:pt x="53233" y="58101"/>
                </a:lnTo>
                <a:lnTo>
                  <a:pt x="50660" y="58020"/>
                </a:lnTo>
                <a:lnTo>
                  <a:pt x="48087" y="57930"/>
                </a:lnTo>
                <a:lnTo>
                  <a:pt x="45514" y="57829"/>
                </a:lnTo>
                <a:lnTo>
                  <a:pt x="42941" y="57713"/>
                </a:lnTo>
                <a:lnTo>
                  <a:pt x="40400" y="57587"/>
                </a:lnTo>
                <a:lnTo>
                  <a:pt x="37826" y="57450"/>
                </a:lnTo>
                <a:lnTo>
                  <a:pt x="34899" y="57294"/>
                </a:lnTo>
                <a:lnTo>
                  <a:pt x="31908" y="57138"/>
                </a:lnTo>
                <a:lnTo>
                  <a:pt x="28949" y="56986"/>
                </a:lnTo>
                <a:lnTo>
                  <a:pt x="25958" y="56845"/>
                </a:lnTo>
                <a:lnTo>
                  <a:pt x="22934" y="56709"/>
                </a:lnTo>
                <a:lnTo>
                  <a:pt x="19943" y="56578"/>
                </a:lnTo>
                <a:lnTo>
                  <a:pt x="16919" y="56457"/>
                </a:lnTo>
                <a:lnTo>
                  <a:pt x="13864" y="56341"/>
                </a:lnTo>
                <a:lnTo>
                  <a:pt x="12642" y="56305"/>
                </a:lnTo>
                <a:lnTo>
                  <a:pt x="12063" y="56290"/>
                </a:lnTo>
                <a:lnTo>
                  <a:pt x="11484" y="56280"/>
                </a:lnTo>
                <a:lnTo>
                  <a:pt x="10937" y="56270"/>
                </a:lnTo>
                <a:lnTo>
                  <a:pt x="10422" y="56265"/>
                </a:lnTo>
                <a:lnTo>
                  <a:pt x="9908" y="56265"/>
                </a:lnTo>
                <a:lnTo>
                  <a:pt x="9425" y="56270"/>
                </a:lnTo>
                <a:lnTo>
                  <a:pt x="8943" y="56275"/>
                </a:lnTo>
                <a:lnTo>
                  <a:pt x="8492" y="56290"/>
                </a:lnTo>
                <a:lnTo>
                  <a:pt x="8074" y="56300"/>
                </a:lnTo>
                <a:lnTo>
                  <a:pt x="7688" y="56321"/>
                </a:lnTo>
                <a:lnTo>
                  <a:pt x="7270" y="56341"/>
                </a:lnTo>
                <a:lnTo>
                  <a:pt x="6916" y="56366"/>
                </a:lnTo>
                <a:lnTo>
                  <a:pt x="6562" y="56396"/>
                </a:lnTo>
                <a:lnTo>
                  <a:pt x="6241" y="56432"/>
                </a:lnTo>
                <a:lnTo>
                  <a:pt x="5919" y="56467"/>
                </a:lnTo>
                <a:lnTo>
                  <a:pt x="5630" y="56507"/>
                </a:lnTo>
                <a:lnTo>
                  <a:pt x="5372" y="56553"/>
                </a:lnTo>
                <a:lnTo>
                  <a:pt x="5115" y="56598"/>
                </a:lnTo>
                <a:lnTo>
                  <a:pt x="4858" y="56653"/>
                </a:lnTo>
                <a:lnTo>
                  <a:pt x="4665" y="56709"/>
                </a:lnTo>
                <a:lnTo>
                  <a:pt x="4440" y="56769"/>
                </a:lnTo>
                <a:lnTo>
                  <a:pt x="4279" y="56830"/>
                </a:lnTo>
                <a:lnTo>
                  <a:pt x="4086" y="56901"/>
                </a:lnTo>
                <a:lnTo>
                  <a:pt x="3957" y="56971"/>
                </a:lnTo>
                <a:lnTo>
                  <a:pt x="3828" y="57047"/>
                </a:lnTo>
                <a:lnTo>
                  <a:pt x="3700" y="57128"/>
                </a:lnTo>
                <a:lnTo>
                  <a:pt x="3603" y="57208"/>
                </a:lnTo>
                <a:lnTo>
                  <a:pt x="3539" y="57299"/>
                </a:lnTo>
                <a:lnTo>
                  <a:pt x="3442" y="57486"/>
                </a:lnTo>
                <a:lnTo>
                  <a:pt x="3249" y="58005"/>
                </a:lnTo>
                <a:lnTo>
                  <a:pt x="3089" y="58525"/>
                </a:lnTo>
                <a:lnTo>
                  <a:pt x="2960" y="59049"/>
                </a:lnTo>
                <a:lnTo>
                  <a:pt x="2863" y="59569"/>
                </a:lnTo>
                <a:lnTo>
                  <a:pt x="2671" y="60613"/>
                </a:lnTo>
                <a:lnTo>
                  <a:pt x="2510" y="61657"/>
                </a:lnTo>
                <a:lnTo>
                  <a:pt x="2285" y="62701"/>
                </a:lnTo>
                <a:lnTo>
                  <a:pt x="2156" y="63221"/>
                </a:lnTo>
                <a:lnTo>
                  <a:pt x="1995" y="63740"/>
                </a:lnTo>
                <a:lnTo>
                  <a:pt x="1802" y="64265"/>
                </a:lnTo>
                <a:lnTo>
                  <a:pt x="1577" y="64784"/>
                </a:lnTo>
                <a:lnTo>
                  <a:pt x="1320" y="65304"/>
                </a:lnTo>
                <a:lnTo>
                  <a:pt x="1030" y="65818"/>
                </a:lnTo>
                <a:lnTo>
                  <a:pt x="741" y="66313"/>
                </a:lnTo>
                <a:lnTo>
                  <a:pt x="483" y="66807"/>
                </a:lnTo>
                <a:lnTo>
                  <a:pt x="322" y="67296"/>
                </a:lnTo>
                <a:lnTo>
                  <a:pt x="162" y="67790"/>
                </a:lnTo>
                <a:lnTo>
                  <a:pt x="65" y="68285"/>
                </a:lnTo>
                <a:lnTo>
                  <a:pt x="33" y="68774"/>
                </a:lnTo>
                <a:lnTo>
                  <a:pt x="1" y="69263"/>
                </a:lnTo>
                <a:lnTo>
                  <a:pt x="33" y="69758"/>
                </a:lnTo>
                <a:lnTo>
                  <a:pt x="97" y="70247"/>
                </a:lnTo>
                <a:lnTo>
                  <a:pt x="162" y="70736"/>
                </a:lnTo>
                <a:lnTo>
                  <a:pt x="290" y="71230"/>
                </a:lnTo>
                <a:lnTo>
                  <a:pt x="419" y="71720"/>
                </a:lnTo>
                <a:lnTo>
                  <a:pt x="580" y="72209"/>
                </a:lnTo>
                <a:lnTo>
                  <a:pt x="773" y="72698"/>
                </a:lnTo>
                <a:lnTo>
                  <a:pt x="1159" y="73677"/>
                </a:lnTo>
                <a:lnTo>
                  <a:pt x="1609" y="74655"/>
                </a:lnTo>
                <a:lnTo>
                  <a:pt x="2059" y="75639"/>
                </a:lnTo>
                <a:lnTo>
                  <a:pt x="2542" y="76617"/>
                </a:lnTo>
                <a:lnTo>
                  <a:pt x="2960" y="77596"/>
                </a:lnTo>
                <a:lnTo>
                  <a:pt x="3346" y="78574"/>
                </a:lnTo>
                <a:lnTo>
                  <a:pt x="3507" y="79064"/>
                </a:lnTo>
                <a:lnTo>
                  <a:pt x="3635" y="79553"/>
                </a:lnTo>
                <a:lnTo>
                  <a:pt x="3764" y="80042"/>
                </a:lnTo>
                <a:lnTo>
                  <a:pt x="3861" y="80536"/>
                </a:lnTo>
                <a:lnTo>
                  <a:pt x="3925" y="81026"/>
                </a:lnTo>
                <a:lnTo>
                  <a:pt x="3957" y="81515"/>
                </a:lnTo>
                <a:lnTo>
                  <a:pt x="3957" y="81560"/>
                </a:lnTo>
                <a:lnTo>
                  <a:pt x="4021" y="81606"/>
                </a:lnTo>
                <a:lnTo>
                  <a:pt x="4150" y="81707"/>
                </a:lnTo>
                <a:lnTo>
                  <a:pt x="4343" y="81807"/>
                </a:lnTo>
                <a:lnTo>
                  <a:pt x="4536" y="81924"/>
                </a:lnTo>
                <a:lnTo>
                  <a:pt x="6144" y="81929"/>
                </a:lnTo>
                <a:lnTo>
                  <a:pt x="7720" y="81939"/>
                </a:lnTo>
                <a:lnTo>
                  <a:pt x="9296" y="81949"/>
                </a:lnTo>
                <a:lnTo>
                  <a:pt x="10872" y="81964"/>
                </a:lnTo>
                <a:lnTo>
                  <a:pt x="14025" y="82004"/>
                </a:lnTo>
                <a:lnTo>
                  <a:pt x="17209" y="82050"/>
                </a:lnTo>
                <a:lnTo>
                  <a:pt x="23481" y="82145"/>
                </a:lnTo>
                <a:lnTo>
                  <a:pt x="26633" y="82196"/>
                </a:lnTo>
                <a:lnTo>
                  <a:pt x="29785" y="82236"/>
                </a:lnTo>
                <a:lnTo>
                  <a:pt x="32937" y="82272"/>
                </a:lnTo>
                <a:lnTo>
                  <a:pt x="34513" y="82282"/>
                </a:lnTo>
                <a:lnTo>
                  <a:pt x="36089" y="82292"/>
                </a:lnTo>
                <a:lnTo>
                  <a:pt x="37666" y="82297"/>
                </a:lnTo>
                <a:lnTo>
                  <a:pt x="39242" y="82297"/>
                </a:lnTo>
                <a:lnTo>
                  <a:pt x="40818" y="82292"/>
                </a:lnTo>
                <a:lnTo>
                  <a:pt x="42394" y="82282"/>
                </a:lnTo>
                <a:lnTo>
                  <a:pt x="43970" y="82266"/>
                </a:lnTo>
                <a:lnTo>
                  <a:pt x="45546" y="82246"/>
                </a:lnTo>
                <a:lnTo>
                  <a:pt x="47122" y="82221"/>
                </a:lnTo>
                <a:lnTo>
                  <a:pt x="48698" y="82186"/>
                </a:lnTo>
                <a:lnTo>
                  <a:pt x="50306" y="82145"/>
                </a:lnTo>
                <a:lnTo>
                  <a:pt x="51882" y="82095"/>
                </a:lnTo>
                <a:lnTo>
                  <a:pt x="53458" y="82040"/>
                </a:lnTo>
                <a:lnTo>
                  <a:pt x="55067" y="81974"/>
                </a:lnTo>
                <a:lnTo>
                  <a:pt x="55871" y="81939"/>
                </a:lnTo>
                <a:lnTo>
                  <a:pt x="56675" y="81898"/>
                </a:lnTo>
                <a:lnTo>
                  <a:pt x="57447" y="81858"/>
                </a:lnTo>
                <a:lnTo>
                  <a:pt x="58219" y="81813"/>
                </a:lnTo>
                <a:lnTo>
                  <a:pt x="58926" y="81767"/>
                </a:lnTo>
                <a:lnTo>
                  <a:pt x="59666" y="81722"/>
                </a:lnTo>
                <a:lnTo>
                  <a:pt x="60342" y="81666"/>
                </a:lnTo>
                <a:lnTo>
                  <a:pt x="61017" y="81616"/>
                </a:lnTo>
                <a:lnTo>
                  <a:pt x="61692" y="81560"/>
                </a:lnTo>
                <a:lnTo>
                  <a:pt x="62304" y="81500"/>
                </a:lnTo>
                <a:lnTo>
                  <a:pt x="62947" y="81439"/>
                </a:lnTo>
                <a:lnTo>
                  <a:pt x="63526" y="81374"/>
                </a:lnTo>
                <a:lnTo>
                  <a:pt x="64105" y="81308"/>
                </a:lnTo>
                <a:lnTo>
                  <a:pt x="64652" y="81238"/>
                </a:lnTo>
                <a:lnTo>
                  <a:pt x="65198" y="81167"/>
                </a:lnTo>
                <a:lnTo>
                  <a:pt x="65713" y="81091"/>
                </a:lnTo>
                <a:lnTo>
                  <a:pt x="66196" y="81011"/>
                </a:lnTo>
                <a:lnTo>
                  <a:pt x="66678" y="80930"/>
                </a:lnTo>
                <a:lnTo>
                  <a:pt x="67128" y="80844"/>
                </a:lnTo>
                <a:lnTo>
                  <a:pt x="67546" y="80753"/>
                </a:lnTo>
                <a:lnTo>
                  <a:pt x="67965" y="80663"/>
                </a:lnTo>
                <a:lnTo>
                  <a:pt x="68351" y="80572"/>
                </a:lnTo>
                <a:lnTo>
                  <a:pt x="68737" y="80471"/>
                </a:lnTo>
                <a:lnTo>
                  <a:pt x="69058" y="80370"/>
                </a:lnTo>
                <a:lnTo>
                  <a:pt x="69412" y="80264"/>
                </a:lnTo>
                <a:lnTo>
                  <a:pt x="69701" y="80158"/>
                </a:lnTo>
                <a:lnTo>
                  <a:pt x="69991" y="80047"/>
                </a:lnTo>
                <a:lnTo>
                  <a:pt x="70280" y="79931"/>
                </a:lnTo>
                <a:lnTo>
                  <a:pt x="70506" y="79810"/>
                </a:lnTo>
                <a:lnTo>
                  <a:pt x="70731" y="79689"/>
                </a:lnTo>
                <a:lnTo>
                  <a:pt x="70956" y="79563"/>
                </a:lnTo>
                <a:lnTo>
                  <a:pt x="71149" y="79432"/>
                </a:lnTo>
                <a:lnTo>
                  <a:pt x="74237" y="77127"/>
                </a:lnTo>
                <a:lnTo>
                  <a:pt x="77357" y="74827"/>
                </a:lnTo>
                <a:lnTo>
                  <a:pt x="78965" y="73677"/>
                </a:lnTo>
                <a:lnTo>
                  <a:pt x="80573" y="72527"/>
                </a:lnTo>
                <a:lnTo>
                  <a:pt x="82213" y="71377"/>
                </a:lnTo>
                <a:lnTo>
                  <a:pt x="83918" y="70232"/>
                </a:lnTo>
                <a:lnTo>
                  <a:pt x="84690" y="69758"/>
                </a:lnTo>
                <a:lnTo>
                  <a:pt x="85494" y="69283"/>
                </a:lnTo>
                <a:lnTo>
                  <a:pt x="86395" y="68814"/>
                </a:lnTo>
                <a:lnTo>
                  <a:pt x="87328" y="68345"/>
                </a:lnTo>
                <a:lnTo>
                  <a:pt x="88357" y="67881"/>
                </a:lnTo>
                <a:lnTo>
                  <a:pt x="89450" y="67422"/>
                </a:lnTo>
                <a:lnTo>
                  <a:pt x="90576" y="66968"/>
                </a:lnTo>
                <a:lnTo>
                  <a:pt x="91799" y="66514"/>
                </a:lnTo>
                <a:lnTo>
                  <a:pt x="92313" y="66343"/>
                </a:lnTo>
                <a:lnTo>
                  <a:pt x="92860" y="66171"/>
                </a:lnTo>
                <a:lnTo>
                  <a:pt x="93439" y="66015"/>
                </a:lnTo>
                <a:lnTo>
                  <a:pt x="94082" y="65859"/>
                </a:lnTo>
                <a:lnTo>
                  <a:pt x="94725" y="65712"/>
                </a:lnTo>
                <a:lnTo>
                  <a:pt x="95401" y="65571"/>
                </a:lnTo>
                <a:lnTo>
                  <a:pt x="96109" y="65435"/>
                </a:lnTo>
                <a:lnTo>
                  <a:pt x="96881" y="65309"/>
                </a:lnTo>
                <a:lnTo>
                  <a:pt x="97652" y="65188"/>
                </a:lnTo>
                <a:lnTo>
                  <a:pt x="98424" y="65067"/>
                </a:lnTo>
                <a:lnTo>
                  <a:pt x="99261" y="64956"/>
                </a:lnTo>
                <a:lnTo>
                  <a:pt x="100097" y="64850"/>
                </a:lnTo>
                <a:lnTo>
                  <a:pt x="100965" y="64749"/>
                </a:lnTo>
                <a:lnTo>
                  <a:pt x="101866" y="64653"/>
                </a:lnTo>
                <a:lnTo>
                  <a:pt x="102767" y="64562"/>
                </a:lnTo>
                <a:lnTo>
                  <a:pt x="103699" y="64477"/>
                </a:lnTo>
                <a:lnTo>
                  <a:pt x="104664" y="64391"/>
                </a:lnTo>
                <a:lnTo>
                  <a:pt x="105629" y="64310"/>
                </a:lnTo>
                <a:lnTo>
                  <a:pt x="106626" y="64234"/>
                </a:lnTo>
                <a:lnTo>
                  <a:pt x="107623" y="64164"/>
                </a:lnTo>
                <a:lnTo>
                  <a:pt x="108621" y="64093"/>
                </a:lnTo>
                <a:lnTo>
                  <a:pt x="109650" y="64028"/>
                </a:lnTo>
                <a:lnTo>
                  <a:pt x="110679" y="63962"/>
                </a:lnTo>
                <a:lnTo>
                  <a:pt x="111741" y="63902"/>
                </a:lnTo>
                <a:lnTo>
                  <a:pt x="113831" y="63791"/>
                </a:lnTo>
                <a:lnTo>
                  <a:pt x="115986" y="63680"/>
                </a:lnTo>
                <a:lnTo>
                  <a:pt x="118141" y="63579"/>
                </a:lnTo>
                <a:lnTo>
                  <a:pt x="120296" y="63483"/>
                </a:lnTo>
                <a:lnTo>
                  <a:pt x="121647" y="63427"/>
                </a:lnTo>
                <a:lnTo>
                  <a:pt x="122998" y="63377"/>
                </a:lnTo>
                <a:lnTo>
                  <a:pt x="124349" y="63332"/>
                </a:lnTo>
                <a:lnTo>
                  <a:pt x="125700" y="63291"/>
                </a:lnTo>
                <a:lnTo>
                  <a:pt x="127051" y="63256"/>
                </a:lnTo>
                <a:lnTo>
                  <a:pt x="128402" y="63226"/>
                </a:lnTo>
                <a:lnTo>
                  <a:pt x="129753" y="63200"/>
                </a:lnTo>
                <a:lnTo>
                  <a:pt x="131104" y="63180"/>
                </a:lnTo>
                <a:lnTo>
                  <a:pt x="132487" y="63165"/>
                </a:lnTo>
                <a:lnTo>
                  <a:pt x="133838" y="63155"/>
                </a:lnTo>
                <a:lnTo>
                  <a:pt x="135189" y="63145"/>
                </a:lnTo>
                <a:lnTo>
                  <a:pt x="139241" y="63145"/>
                </a:lnTo>
                <a:lnTo>
                  <a:pt x="141975" y="63160"/>
                </a:lnTo>
                <a:lnTo>
                  <a:pt x="144677" y="63185"/>
                </a:lnTo>
                <a:lnTo>
                  <a:pt x="147379" y="63226"/>
                </a:lnTo>
                <a:lnTo>
                  <a:pt x="150113" y="63266"/>
                </a:lnTo>
                <a:lnTo>
                  <a:pt x="152847" y="63316"/>
                </a:lnTo>
                <a:lnTo>
                  <a:pt x="155549" y="63367"/>
                </a:lnTo>
                <a:lnTo>
                  <a:pt x="158283" y="63422"/>
                </a:lnTo>
                <a:lnTo>
                  <a:pt x="163751" y="63538"/>
                </a:lnTo>
                <a:lnTo>
                  <a:pt x="173529" y="63730"/>
                </a:lnTo>
                <a:lnTo>
                  <a:pt x="183307" y="63922"/>
                </a:lnTo>
                <a:lnTo>
                  <a:pt x="193085" y="64098"/>
                </a:lnTo>
                <a:lnTo>
                  <a:pt x="198006" y="64184"/>
                </a:lnTo>
                <a:lnTo>
                  <a:pt x="202895" y="64265"/>
                </a:lnTo>
                <a:lnTo>
                  <a:pt x="207784" y="64345"/>
                </a:lnTo>
                <a:lnTo>
                  <a:pt x="212705" y="64416"/>
                </a:lnTo>
                <a:lnTo>
                  <a:pt x="217594" y="64487"/>
                </a:lnTo>
                <a:lnTo>
                  <a:pt x="222515" y="64552"/>
                </a:lnTo>
                <a:lnTo>
                  <a:pt x="227436" y="64608"/>
                </a:lnTo>
                <a:lnTo>
                  <a:pt x="232325" y="64663"/>
                </a:lnTo>
                <a:lnTo>
                  <a:pt x="237247" y="64714"/>
                </a:lnTo>
                <a:lnTo>
                  <a:pt x="242168" y="64754"/>
                </a:lnTo>
                <a:lnTo>
                  <a:pt x="243197" y="64759"/>
                </a:lnTo>
                <a:lnTo>
                  <a:pt x="244194" y="64764"/>
                </a:lnTo>
                <a:lnTo>
                  <a:pt x="245223" y="64764"/>
                </a:lnTo>
                <a:lnTo>
                  <a:pt x="246285" y="64759"/>
                </a:lnTo>
                <a:lnTo>
                  <a:pt x="248343" y="64744"/>
                </a:lnTo>
                <a:lnTo>
                  <a:pt x="250434" y="64714"/>
                </a:lnTo>
                <a:lnTo>
                  <a:pt x="252493" y="64678"/>
                </a:lnTo>
                <a:lnTo>
                  <a:pt x="254583" y="64633"/>
                </a:lnTo>
                <a:lnTo>
                  <a:pt x="256674" y="64572"/>
                </a:lnTo>
                <a:lnTo>
                  <a:pt x="258765" y="64512"/>
                </a:lnTo>
                <a:lnTo>
                  <a:pt x="260855" y="64436"/>
                </a:lnTo>
                <a:lnTo>
                  <a:pt x="262914" y="64361"/>
                </a:lnTo>
                <a:lnTo>
                  <a:pt x="264973" y="64275"/>
                </a:lnTo>
                <a:lnTo>
                  <a:pt x="267031" y="64184"/>
                </a:lnTo>
                <a:lnTo>
                  <a:pt x="269090" y="64088"/>
                </a:lnTo>
                <a:lnTo>
                  <a:pt x="271116" y="63992"/>
                </a:lnTo>
                <a:lnTo>
                  <a:pt x="273110" y="63891"/>
                </a:lnTo>
                <a:lnTo>
                  <a:pt x="275104" y="63791"/>
                </a:lnTo>
                <a:lnTo>
                  <a:pt x="276584" y="63705"/>
                </a:lnTo>
                <a:lnTo>
                  <a:pt x="277999" y="63619"/>
                </a:lnTo>
                <a:lnTo>
                  <a:pt x="279350" y="63523"/>
                </a:lnTo>
                <a:lnTo>
                  <a:pt x="280669" y="63422"/>
                </a:lnTo>
                <a:lnTo>
                  <a:pt x="281955" y="63311"/>
                </a:lnTo>
                <a:lnTo>
                  <a:pt x="283178" y="63195"/>
                </a:lnTo>
                <a:lnTo>
                  <a:pt x="284336" y="63074"/>
                </a:lnTo>
                <a:lnTo>
                  <a:pt x="285461" y="62948"/>
                </a:lnTo>
                <a:lnTo>
                  <a:pt x="286555" y="62812"/>
                </a:lnTo>
                <a:lnTo>
                  <a:pt x="287552" y="62676"/>
                </a:lnTo>
                <a:lnTo>
                  <a:pt x="288549" y="62530"/>
                </a:lnTo>
                <a:lnTo>
                  <a:pt x="289482" y="62378"/>
                </a:lnTo>
                <a:lnTo>
                  <a:pt x="290350" y="62222"/>
                </a:lnTo>
                <a:lnTo>
                  <a:pt x="291187" y="62061"/>
                </a:lnTo>
                <a:lnTo>
                  <a:pt x="291959" y="61894"/>
                </a:lnTo>
                <a:lnTo>
                  <a:pt x="292698" y="61723"/>
                </a:lnTo>
                <a:lnTo>
                  <a:pt x="293406" y="61546"/>
                </a:lnTo>
                <a:lnTo>
                  <a:pt x="294049" y="61364"/>
                </a:lnTo>
                <a:lnTo>
                  <a:pt x="294628" y="61178"/>
                </a:lnTo>
                <a:lnTo>
                  <a:pt x="295175" y="60986"/>
                </a:lnTo>
                <a:lnTo>
                  <a:pt x="295690" y="60789"/>
                </a:lnTo>
                <a:lnTo>
                  <a:pt x="296140" y="60593"/>
                </a:lnTo>
                <a:lnTo>
                  <a:pt x="296526" y="60386"/>
                </a:lnTo>
                <a:lnTo>
                  <a:pt x="296880" y="60179"/>
                </a:lnTo>
                <a:lnTo>
                  <a:pt x="297201" y="59967"/>
                </a:lnTo>
                <a:lnTo>
                  <a:pt x="297459" y="59750"/>
                </a:lnTo>
                <a:lnTo>
                  <a:pt x="297684" y="59534"/>
                </a:lnTo>
                <a:lnTo>
                  <a:pt x="297845" y="59307"/>
                </a:lnTo>
                <a:lnTo>
                  <a:pt x="297941" y="59085"/>
                </a:lnTo>
                <a:lnTo>
                  <a:pt x="298038" y="58853"/>
                </a:lnTo>
                <a:lnTo>
                  <a:pt x="298070" y="58621"/>
                </a:lnTo>
                <a:lnTo>
                  <a:pt x="298038" y="58384"/>
                </a:lnTo>
                <a:lnTo>
                  <a:pt x="297941" y="57970"/>
                </a:lnTo>
                <a:lnTo>
                  <a:pt x="297780" y="57556"/>
                </a:lnTo>
                <a:lnTo>
                  <a:pt x="297555" y="57143"/>
                </a:lnTo>
                <a:lnTo>
                  <a:pt x="297330" y="56729"/>
                </a:lnTo>
                <a:lnTo>
                  <a:pt x="297041" y="56316"/>
                </a:lnTo>
                <a:lnTo>
                  <a:pt x="296719" y="55902"/>
                </a:lnTo>
                <a:lnTo>
                  <a:pt x="296397" y="55488"/>
                </a:lnTo>
                <a:lnTo>
                  <a:pt x="296011" y="55075"/>
                </a:lnTo>
                <a:lnTo>
                  <a:pt x="295239" y="54253"/>
                </a:lnTo>
                <a:lnTo>
                  <a:pt x="294435" y="53425"/>
                </a:lnTo>
                <a:lnTo>
                  <a:pt x="293631" y="52598"/>
                </a:lnTo>
                <a:lnTo>
                  <a:pt x="293277" y="52185"/>
                </a:lnTo>
                <a:lnTo>
                  <a:pt x="292891" y="51776"/>
                </a:lnTo>
                <a:lnTo>
                  <a:pt x="292538" y="51327"/>
                </a:lnTo>
                <a:lnTo>
                  <a:pt x="292248" y="50883"/>
                </a:lnTo>
                <a:lnTo>
                  <a:pt x="292023" y="50439"/>
                </a:lnTo>
                <a:lnTo>
                  <a:pt x="291959" y="50217"/>
                </a:lnTo>
                <a:lnTo>
                  <a:pt x="291894" y="50001"/>
                </a:lnTo>
                <a:lnTo>
                  <a:pt x="291862" y="49779"/>
                </a:lnTo>
                <a:lnTo>
                  <a:pt x="291830" y="49562"/>
                </a:lnTo>
                <a:lnTo>
                  <a:pt x="291862" y="49345"/>
                </a:lnTo>
                <a:lnTo>
                  <a:pt x="291894" y="49128"/>
                </a:lnTo>
                <a:lnTo>
                  <a:pt x="291959" y="48911"/>
                </a:lnTo>
                <a:lnTo>
                  <a:pt x="292087" y="48694"/>
                </a:lnTo>
                <a:lnTo>
                  <a:pt x="292216" y="48482"/>
                </a:lnTo>
                <a:lnTo>
                  <a:pt x="292377" y="48270"/>
                </a:lnTo>
                <a:lnTo>
                  <a:pt x="292570" y="48059"/>
                </a:lnTo>
                <a:lnTo>
                  <a:pt x="292827" y="47847"/>
                </a:lnTo>
                <a:lnTo>
                  <a:pt x="293084" y="47635"/>
                </a:lnTo>
                <a:lnTo>
                  <a:pt x="293406" y="47428"/>
                </a:lnTo>
                <a:lnTo>
                  <a:pt x="293760" y="47221"/>
                </a:lnTo>
                <a:lnTo>
                  <a:pt x="294178" y="47015"/>
                </a:lnTo>
                <a:lnTo>
                  <a:pt x="294628" y="46808"/>
                </a:lnTo>
                <a:lnTo>
                  <a:pt x="295111" y="46601"/>
                </a:lnTo>
                <a:lnTo>
                  <a:pt x="295625" y="46399"/>
                </a:lnTo>
                <a:lnTo>
                  <a:pt x="296236" y="46197"/>
                </a:lnTo>
                <a:lnTo>
                  <a:pt x="296848" y="46001"/>
                </a:lnTo>
                <a:lnTo>
                  <a:pt x="297523" y="45799"/>
                </a:lnTo>
                <a:lnTo>
                  <a:pt x="298263" y="45602"/>
                </a:lnTo>
                <a:lnTo>
                  <a:pt x="299067" y="45406"/>
                </a:lnTo>
                <a:lnTo>
                  <a:pt x="299903" y="45214"/>
                </a:lnTo>
                <a:lnTo>
                  <a:pt x="300804" y="45022"/>
                </a:lnTo>
                <a:lnTo>
                  <a:pt x="301318" y="44911"/>
                </a:lnTo>
                <a:lnTo>
                  <a:pt x="301801" y="44805"/>
                </a:lnTo>
                <a:lnTo>
                  <a:pt x="302251" y="44699"/>
                </a:lnTo>
                <a:lnTo>
                  <a:pt x="302669" y="44588"/>
                </a:lnTo>
                <a:lnTo>
                  <a:pt x="303055" y="44482"/>
                </a:lnTo>
                <a:lnTo>
                  <a:pt x="303441" y="44372"/>
                </a:lnTo>
                <a:lnTo>
                  <a:pt x="303795" y="44261"/>
                </a:lnTo>
                <a:lnTo>
                  <a:pt x="304085" y="44150"/>
                </a:lnTo>
                <a:lnTo>
                  <a:pt x="304406" y="44039"/>
                </a:lnTo>
                <a:lnTo>
                  <a:pt x="304664" y="43928"/>
                </a:lnTo>
                <a:lnTo>
                  <a:pt x="304889" y="43817"/>
                </a:lnTo>
                <a:lnTo>
                  <a:pt x="305114" y="43701"/>
                </a:lnTo>
                <a:lnTo>
                  <a:pt x="305307" y="43590"/>
                </a:lnTo>
                <a:lnTo>
                  <a:pt x="305468" y="43474"/>
                </a:lnTo>
                <a:lnTo>
                  <a:pt x="305596" y="43363"/>
                </a:lnTo>
                <a:lnTo>
                  <a:pt x="305693" y="43247"/>
                </a:lnTo>
                <a:lnTo>
                  <a:pt x="305789" y="43131"/>
                </a:lnTo>
                <a:lnTo>
                  <a:pt x="305822" y="43015"/>
                </a:lnTo>
                <a:lnTo>
                  <a:pt x="305854" y="42899"/>
                </a:lnTo>
                <a:lnTo>
                  <a:pt x="305854" y="42778"/>
                </a:lnTo>
                <a:lnTo>
                  <a:pt x="305822" y="42662"/>
                </a:lnTo>
                <a:lnTo>
                  <a:pt x="305757" y="42541"/>
                </a:lnTo>
                <a:lnTo>
                  <a:pt x="305693" y="42425"/>
                </a:lnTo>
                <a:lnTo>
                  <a:pt x="305596" y="42303"/>
                </a:lnTo>
                <a:lnTo>
                  <a:pt x="305436" y="42182"/>
                </a:lnTo>
                <a:lnTo>
                  <a:pt x="305275" y="42061"/>
                </a:lnTo>
                <a:lnTo>
                  <a:pt x="305082" y="41940"/>
                </a:lnTo>
                <a:lnTo>
                  <a:pt x="304889" y="41819"/>
                </a:lnTo>
                <a:lnTo>
                  <a:pt x="304631" y="41693"/>
                </a:lnTo>
                <a:lnTo>
                  <a:pt x="304374" y="41572"/>
                </a:lnTo>
                <a:lnTo>
                  <a:pt x="304052" y="41446"/>
                </a:lnTo>
                <a:lnTo>
                  <a:pt x="303731" y="41320"/>
                </a:lnTo>
                <a:lnTo>
                  <a:pt x="303409" y="41189"/>
                </a:lnTo>
                <a:lnTo>
                  <a:pt x="303088" y="41058"/>
                </a:lnTo>
                <a:lnTo>
                  <a:pt x="302830" y="40932"/>
                </a:lnTo>
                <a:lnTo>
                  <a:pt x="302573" y="40805"/>
                </a:lnTo>
                <a:lnTo>
                  <a:pt x="302380" y="40679"/>
                </a:lnTo>
                <a:lnTo>
                  <a:pt x="302219" y="40553"/>
                </a:lnTo>
                <a:lnTo>
                  <a:pt x="302090" y="40427"/>
                </a:lnTo>
                <a:lnTo>
                  <a:pt x="301994" y="40306"/>
                </a:lnTo>
                <a:lnTo>
                  <a:pt x="301930" y="40185"/>
                </a:lnTo>
                <a:lnTo>
                  <a:pt x="301897" y="40064"/>
                </a:lnTo>
                <a:lnTo>
                  <a:pt x="301897" y="39948"/>
                </a:lnTo>
                <a:lnTo>
                  <a:pt x="301962" y="39827"/>
                </a:lnTo>
                <a:lnTo>
                  <a:pt x="302026" y="39711"/>
                </a:lnTo>
                <a:lnTo>
                  <a:pt x="302123" y="39600"/>
                </a:lnTo>
                <a:lnTo>
                  <a:pt x="302251" y="39484"/>
                </a:lnTo>
                <a:lnTo>
                  <a:pt x="302444" y="39373"/>
                </a:lnTo>
                <a:lnTo>
                  <a:pt x="302637" y="39257"/>
                </a:lnTo>
                <a:lnTo>
                  <a:pt x="302862" y="39146"/>
                </a:lnTo>
                <a:lnTo>
                  <a:pt x="303120" y="39040"/>
                </a:lnTo>
                <a:lnTo>
                  <a:pt x="303441" y="38929"/>
                </a:lnTo>
                <a:lnTo>
                  <a:pt x="303763" y="38823"/>
                </a:lnTo>
                <a:lnTo>
                  <a:pt x="304117" y="38717"/>
                </a:lnTo>
                <a:lnTo>
                  <a:pt x="304503" y="38611"/>
                </a:lnTo>
                <a:lnTo>
                  <a:pt x="304921" y="38505"/>
                </a:lnTo>
                <a:lnTo>
                  <a:pt x="305371" y="38400"/>
                </a:lnTo>
                <a:lnTo>
                  <a:pt x="305854" y="38299"/>
                </a:lnTo>
                <a:lnTo>
                  <a:pt x="306368" y="38193"/>
                </a:lnTo>
                <a:lnTo>
                  <a:pt x="306883" y="38092"/>
                </a:lnTo>
                <a:lnTo>
                  <a:pt x="307462" y="37991"/>
                </a:lnTo>
                <a:lnTo>
                  <a:pt x="308041" y="37895"/>
                </a:lnTo>
                <a:lnTo>
                  <a:pt x="308684" y="37794"/>
                </a:lnTo>
                <a:lnTo>
                  <a:pt x="309327" y="37698"/>
                </a:lnTo>
                <a:lnTo>
                  <a:pt x="311129" y="37426"/>
                </a:lnTo>
                <a:lnTo>
                  <a:pt x="312737" y="37179"/>
                </a:lnTo>
                <a:lnTo>
                  <a:pt x="313412" y="37063"/>
                </a:lnTo>
                <a:lnTo>
                  <a:pt x="314088" y="36952"/>
                </a:lnTo>
                <a:lnTo>
                  <a:pt x="314667" y="36841"/>
                </a:lnTo>
                <a:lnTo>
                  <a:pt x="315214" y="36740"/>
                </a:lnTo>
                <a:lnTo>
                  <a:pt x="315696" y="36639"/>
                </a:lnTo>
                <a:lnTo>
                  <a:pt x="316114" y="36538"/>
                </a:lnTo>
                <a:lnTo>
                  <a:pt x="316500" y="36442"/>
                </a:lnTo>
                <a:lnTo>
                  <a:pt x="316822" y="36342"/>
                </a:lnTo>
                <a:lnTo>
                  <a:pt x="317079" y="36251"/>
                </a:lnTo>
                <a:lnTo>
                  <a:pt x="317304" y="36155"/>
                </a:lnTo>
                <a:lnTo>
                  <a:pt x="317465" y="36059"/>
                </a:lnTo>
                <a:lnTo>
                  <a:pt x="317594" y="35963"/>
                </a:lnTo>
                <a:lnTo>
                  <a:pt x="317658" y="35862"/>
                </a:lnTo>
                <a:lnTo>
                  <a:pt x="317690" y="35762"/>
                </a:lnTo>
                <a:lnTo>
                  <a:pt x="317658" y="35661"/>
                </a:lnTo>
                <a:lnTo>
                  <a:pt x="317594" y="35555"/>
                </a:lnTo>
                <a:lnTo>
                  <a:pt x="317465" y="35449"/>
                </a:lnTo>
                <a:lnTo>
                  <a:pt x="317272" y="35338"/>
                </a:lnTo>
                <a:lnTo>
                  <a:pt x="317079" y="35222"/>
                </a:lnTo>
                <a:lnTo>
                  <a:pt x="316822" y="35096"/>
                </a:lnTo>
                <a:lnTo>
                  <a:pt x="316500" y="34970"/>
                </a:lnTo>
                <a:lnTo>
                  <a:pt x="316146" y="34838"/>
                </a:lnTo>
                <a:lnTo>
                  <a:pt x="315760" y="34697"/>
                </a:lnTo>
                <a:lnTo>
                  <a:pt x="315342" y="34551"/>
                </a:lnTo>
                <a:lnTo>
                  <a:pt x="314345" y="34233"/>
                </a:lnTo>
                <a:lnTo>
                  <a:pt x="313187" y="33880"/>
                </a:lnTo>
                <a:lnTo>
                  <a:pt x="312737" y="33754"/>
                </a:lnTo>
                <a:lnTo>
                  <a:pt x="312287" y="33623"/>
                </a:lnTo>
                <a:lnTo>
                  <a:pt x="311418" y="33351"/>
                </a:lnTo>
                <a:lnTo>
                  <a:pt x="310646" y="33083"/>
                </a:lnTo>
                <a:lnTo>
                  <a:pt x="309939" y="32821"/>
                </a:lnTo>
                <a:lnTo>
                  <a:pt x="309295" y="32564"/>
                </a:lnTo>
                <a:lnTo>
                  <a:pt x="308716" y="32311"/>
                </a:lnTo>
                <a:lnTo>
                  <a:pt x="308202" y="32064"/>
                </a:lnTo>
                <a:lnTo>
                  <a:pt x="307784" y="31817"/>
                </a:lnTo>
                <a:lnTo>
                  <a:pt x="307430" y="31580"/>
                </a:lnTo>
                <a:lnTo>
                  <a:pt x="307172" y="31343"/>
                </a:lnTo>
                <a:lnTo>
                  <a:pt x="306947" y="31106"/>
                </a:lnTo>
                <a:lnTo>
                  <a:pt x="306819" y="30879"/>
                </a:lnTo>
                <a:lnTo>
                  <a:pt x="306786" y="30652"/>
                </a:lnTo>
                <a:lnTo>
                  <a:pt x="306786" y="30425"/>
                </a:lnTo>
                <a:lnTo>
                  <a:pt x="306883" y="30203"/>
                </a:lnTo>
                <a:lnTo>
                  <a:pt x="306979" y="30097"/>
                </a:lnTo>
                <a:lnTo>
                  <a:pt x="307076" y="29986"/>
                </a:lnTo>
                <a:lnTo>
                  <a:pt x="307172" y="29880"/>
                </a:lnTo>
                <a:lnTo>
                  <a:pt x="307301" y="29769"/>
                </a:lnTo>
                <a:lnTo>
                  <a:pt x="307462" y="29663"/>
                </a:lnTo>
                <a:lnTo>
                  <a:pt x="307655" y="29558"/>
                </a:lnTo>
                <a:lnTo>
                  <a:pt x="307816" y="29452"/>
                </a:lnTo>
                <a:lnTo>
                  <a:pt x="308041" y="29346"/>
                </a:lnTo>
                <a:lnTo>
                  <a:pt x="308523" y="29139"/>
                </a:lnTo>
                <a:lnTo>
                  <a:pt x="309070" y="28932"/>
                </a:lnTo>
                <a:lnTo>
                  <a:pt x="309713" y="28725"/>
                </a:lnTo>
                <a:lnTo>
                  <a:pt x="310421" y="28524"/>
                </a:lnTo>
                <a:lnTo>
                  <a:pt x="311193" y="28322"/>
                </a:lnTo>
                <a:lnTo>
                  <a:pt x="312061" y="28125"/>
                </a:lnTo>
                <a:lnTo>
                  <a:pt x="312994" y="27923"/>
                </a:lnTo>
                <a:lnTo>
                  <a:pt x="314023" y="27727"/>
                </a:lnTo>
                <a:lnTo>
                  <a:pt x="315149" y="27530"/>
                </a:lnTo>
                <a:lnTo>
                  <a:pt x="316307" y="27333"/>
                </a:lnTo>
                <a:lnTo>
                  <a:pt x="317594" y="27136"/>
                </a:lnTo>
                <a:lnTo>
                  <a:pt x="318912" y="26945"/>
                </a:lnTo>
                <a:lnTo>
                  <a:pt x="320328" y="26748"/>
                </a:lnTo>
                <a:lnTo>
                  <a:pt x="321839" y="26556"/>
                </a:lnTo>
                <a:lnTo>
                  <a:pt x="322837" y="26435"/>
                </a:lnTo>
                <a:lnTo>
                  <a:pt x="323834" y="26319"/>
                </a:lnTo>
                <a:lnTo>
                  <a:pt x="324863" y="26208"/>
                </a:lnTo>
                <a:lnTo>
                  <a:pt x="325892" y="26097"/>
                </a:lnTo>
                <a:lnTo>
                  <a:pt x="327983" y="25891"/>
                </a:lnTo>
                <a:lnTo>
                  <a:pt x="330138" y="25684"/>
                </a:lnTo>
                <a:lnTo>
                  <a:pt x="334448" y="25285"/>
                </a:lnTo>
                <a:lnTo>
                  <a:pt x="336603" y="25079"/>
                </a:lnTo>
                <a:lnTo>
                  <a:pt x="337632" y="24973"/>
                </a:lnTo>
                <a:lnTo>
                  <a:pt x="338694" y="24862"/>
                </a:lnTo>
                <a:lnTo>
                  <a:pt x="342553" y="24448"/>
                </a:lnTo>
                <a:lnTo>
                  <a:pt x="344451" y="24236"/>
                </a:lnTo>
                <a:lnTo>
                  <a:pt x="346349" y="24019"/>
                </a:lnTo>
                <a:lnTo>
                  <a:pt x="348214" y="23802"/>
                </a:lnTo>
                <a:lnTo>
                  <a:pt x="350048" y="23575"/>
                </a:lnTo>
                <a:lnTo>
                  <a:pt x="351881" y="23343"/>
                </a:lnTo>
                <a:lnTo>
                  <a:pt x="353650" y="23106"/>
                </a:lnTo>
                <a:lnTo>
                  <a:pt x="354390" y="22995"/>
                </a:lnTo>
                <a:lnTo>
                  <a:pt x="355065" y="22884"/>
                </a:lnTo>
                <a:lnTo>
                  <a:pt x="355677" y="22773"/>
                </a:lnTo>
                <a:lnTo>
                  <a:pt x="356256" y="22652"/>
                </a:lnTo>
                <a:lnTo>
                  <a:pt x="356738" y="22531"/>
                </a:lnTo>
                <a:lnTo>
                  <a:pt x="357188" y="22405"/>
                </a:lnTo>
                <a:lnTo>
                  <a:pt x="357542" y="22274"/>
                </a:lnTo>
                <a:lnTo>
                  <a:pt x="357864" y="22138"/>
                </a:lnTo>
                <a:lnTo>
                  <a:pt x="358089" y="21997"/>
                </a:lnTo>
                <a:lnTo>
                  <a:pt x="358250" y="21855"/>
                </a:lnTo>
                <a:lnTo>
                  <a:pt x="358346" y="21709"/>
                </a:lnTo>
                <a:lnTo>
                  <a:pt x="358378" y="21558"/>
                </a:lnTo>
                <a:lnTo>
                  <a:pt x="358314" y="21396"/>
                </a:lnTo>
                <a:lnTo>
                  <a:pt x="358185" y="21235"/>
                </a:lnTo>
                <a:lnTo>
                  <a:pt x="357960" y="21069"/>
                </a:lnTo>
                <a:lnTo>
                  <a:pt x="357671" y="20897"/>
                </a:lnTo>
                <a:lnTo>
                  <a:pt x="357510" y="20806"/>
                </a:lnTo>
                <a:lnTo>
                  <a:pt x="357285" y="20716"/>
                </a:lnTo>
                <a:lnTo>
                  <a:pt x="357092" y="20635"/>
                </a:lnTo>
                <a:lnTo>
                  <a:pt x="356867" y="20554"/>
                </a:lnTo>
                <a:lnTo>
                  <a:pt x="356609" y="20473"/>
                </a:lnTo>
                <a:lnTo>
                  <a:pt x="356352" y="20398"/>
                </a:lnTo>
                <a:lnTo>
                  <a:pt x="356095" y="20327"/>
                </a:lnTo>
                <a:lnTo>
                  <a:pt x="355837" y="20262"/>
                </a:lnTo>
                <a:lnTo>
                  <a:pt x="355548" y="20196"/>
                </a:lnTo>
                <a:lnTo>
                  <a:pt x="355226" y="20135"/>
                </a:lnTo>
                <a:lnTo>
                  <a:pt x="354905" y="20075"/>
                </a:lnTo>
                <a:lnTo>
                  <a:pt x="354583" y="20024"/>
                </a:lnTo>
                <a:lnTo>
                  <a:pt x="354261" y="19969"/>
                </a:lnTo>
                <a:lnTo>
                  <a:pt x="353908" y="19924"/>
                </a:lnTo>
                <a:lnTo>
                  <a:pt x="353522" y="19873"/>
                </a:lnTo>
                <a:lnTo>
                  <a:pt x="353168" y="19833"/>
                </a:lnTo>
                <a:lnTo>
                  <a:pt x="352782" y="19792"/>
                </a:lnTo>
                <a:lnTo>
                  <a:pt x="352364" y="19757"/>
                </a:lnTo>
                <a:lnTo>
                  <a:pt x="351978" y="19722"/>
                </a:lnTo>
                <a:lnTo>
                  <a:pt x="351560" y="19687"/>
                </a:lnTo>
                <a:lnTo>
                  <a:pt x="351109" y="19661"/>
                </a:lnTo>
                <a:lnTo>
                  <a:pt x="350659" y="19631"/>
                </a:lnTo>
                <a:lnTo>
                  <a:pt x="349758" y="19586"/>
                </a:lnTo>
                <a:lnTo>
                  <a:pt x="348793" y="19550"/>
                </a:lnTo>
                <a:lnTo>
                  <a:pt x="347796" y="19525"/>
                </a:lnTo>
                <a:lnTo>
                  <a:pt x="346767" y="19510"/>
                </a:lnTo>
                <a:lnTo>
                  <a:pt x="345706" y="19505"/>
                </a:lnTo>
                <a:lnTo>
                  <a:pt x="335702" y="19480"/>
                </a:lnTo>
                <a:lnTo>
                  <a:pt x="325667" y="19455"/>
                </a:lnTo>
                <a:lnTo>
                  <a:pt x="305629" y="19414"/>
                </a:lnTo>
                <a:lnTo>
                  <a:pt x="285622" y="19379"/>
                </a:lnTo>
                <a:lnTo>
                  <a:pt x="265584" y="19339"/>
                </a:lnTo>
                <a:lnTo>
                  <a:pt x="261981" y="19339"/>
                </a:lnTo>
                <a:lnTo>
                  <a:pt x="258379" y="19349"/>
                </a:lnTo>
                <a:lnTo>
                  <a:pt x="254776" y="19359"/>
                </a:lnTo>
                <a:lnTo>
                  <a:pt x="251174" y="19364"/>
                </a:lnTo>
                <a:lnTo>
                  <a:pt x="249373" y="19364"/>
                </a:lnTo>
                <a:lnTo>
                  <a:pt x="247572" y="19359"/>
                </a:lnTo>
                <a:lnTo>
                  <a:pt x="245770" y="19344"/>
                </a:lnTo>
                <a:lnTo>
                  <a:pt x="244001" y="19328"/>
                </a:lnTo>
                <a:lnTo>
                  <a:pt x="242232" y="19303"/>
                </a:lnTo>
                <a:lnTo>
                  <a:pt x="240463" y="19273"/>
                </a:lnTo>
                <a:lnTo>
                  <a:pt x="238726" y="19233"/>
                </a:lnTo>
                <a:lnTo>
                  <a:pt x="236989" y="19182"/>
                </a:lnTo>
                <a:lnTo>
                  <a:pt x="235735" y="19137"/>
                </a:lnTo>
                <a:lnTo>
                  <a:pt x="234513" y="19081"/>
                </a:lnTo>
                <a:lnTo>
                  <a:pt x="233355" y="19021"/>
                </a:lnTo>
                <a:lnTo>
                  <a:pt x="232229" y="18950"/>
                </a:lnTo>
                <a:lnTo>
                  <a:pt x="231168" y="18869"/>
                </a:lnTo>
                <a:lnTo>
                  <a:pt x="230138" y="18784"/>
                </a:lnTo>
                <a:lnTo>
                  <a:pt x="229141" y="18693"/>
                </a:lnTo>
                <a:lnTo>
                  <a:pt x="228241" y="18592"/>
                </a:lnTo>
                <a:lnTo>
                  <a:pt x="227340" y="18481"/>
                </a:lnTo>
                <a:lnTo>
                  <a:pt x="226536" y="18370"/>
                </a:lnTo>
                <a:lnTo>
                  <a:pt x="225732" y="18249"/>
                </a:lnTo>
                <a:lnTo>
                  <a:pt x="225024" y="18118"/>
                </a:lnTo>
                <a:lnTo>
                  <a:pt x="224349" y="17987"/>
                </a:lnTo>
                <a:lnTo>
                  <a:pt x="223738" y="17851"/>
                </a:lnTo>
                <a:lnTo>
                  <a:pt x="223159" y="17704"/>
                </a:lnTo>
                <a:lnTo>
                  <a:pt x="222644" y="17558"/>
                </a:lnTo>
                <a:lnTo>
                  <a:pt x="222161" y="17402"/>
                </a:lnTo>
                <a:lnTo>
                  <a:pt x="221776" y="17245"/>
                </a:lnTo>
                <a:lnTo>
                  <a:pt x="221422" y="17084"/>
                </a:lnTo>
                <a:lnTo>
                  <a:pt x="221100" y="16917"/>
                </a:lnTo>
                <a:lnTo>
                  <a:pt x="220875" y="16746"/>
                </a:lnTo>
                <a:lnTo>
                  <a:pt x="220682" y="16574"/>
                </a:lnTo>
                <a:lnTo>
                  <a:pt x="220553" y="16398"/>
                </a:lnTo>
                <a:lnTo>
                  <a:pt x="220489" y="16216"/>
                </a:lnTo>
                <a:lnTo>
                  <a:pt x="220457" y="16035"/>
                </a:lnTo>
                <a:lnTo>
                  <a:pt x="220489" y="15848"/>
                </a:lnTo>
                <a:lnTo>
                  <a:pt x="220585" y="15662"/>
                </a:lnTo>
                <a:lnTo>
                  <a:pt x="220746" y="15475"/>
                </a:lnTo>
                <a:lnTo>
                  <a:pt x="220971" y="15283"/>
                </a:lnTo>
                <a:lnTo>
                  <a:pt x="221261" y="15092"/>
                </a:lnTo>
                <a:lnTo>
                  <a:pt x="221583" y="14895"/>
                </a:lnTo>
                <a:lnTo>
                  <a:pt x="222001" y="14703"/>
                </a:lnTo>
                <a:lnTo>
                  <a:pt x="224188" y="13704"/>
                </a:lnTo>
                <a:lnTo>
                  <a:pt x="225249" y="13200"/>
                </a:lnTo>
                <a:lnTo>
                  <a:pt x="226311" y="12701"/>
                </a:lnTo>
                <a:lnTo>
                  <a:pt x="227308" y="12196"/>
                </a:lnTo>
                <a:lnTo>
                  <a:pt x="228241" y="11692"/>
                </a:lnTo>
                <a:lnTo>
                  <a:pt x="229141" y="11182"/>
                </a:lnTo>
                <a:lnTo>
                  <a:pt x="229977" y="10678"/>
                </a:lnTo>
                <a:lnTo>
                  <a:pt x="230363" y="10421"/>
                </a:lnTo>
                <a:lnTo>
                  <a:pt x="230717" y="10164"/>
                </a:lnTo>
                <a:lnTo>
                  <a:pt x="231039" y="9906"/>
                </a:lnTo>
                <a:lnTo>
                  <a:pt x="231361" y="9649"/>
                </a:lnTo>
                <a:lnTo>
                  <a:pt x="231682" y="9392"/>
                </a:lnTo>
                <a:lnTo>
                  <a:pt x="231940" y="9135"/>
                </a:lnTo>
                <a:lnTo>
                  <a:pt x="232197" y="8872"/>
                </a:lnTo>
                <a:lnTo>
                  <a:pt x="232390" y="8615"/>
                </a:lnTo>
                <a:lnTo>
                  <a:pt x="232583" y="8353"/>
                </a:lnTo>
                <a:lnTo>
                  <a:pt x="232744" y="8091"/>
                </a:lnTo>
                <a:lnTo>
                  <a:pt x="232872" y="7828"/>
                </a:lnTo>
                <a:lnTo>
                  <a:pt x="232969" y="7566"/>
                </a:lnTo>
                <a:lnTo>
                  <a:pt x="233033" y="7299"/>
                </a:lnTo>
                <a:lnTo>
                  <a:pt x="233033" y="7031"/>
                </a:lnTo>
                <a:lnTo>
                  <a:pt x="233033" y="6764"/>
                </a:lnTo>
                <a:lnTo>
                  <a:pt x="233001" y="6497"/>
                </a:lnTo>
                <a:lnTo>
                  <a:pt x="232937" y="6310"/>
                </a:lnTo>
                <a:lnTo>
                  <a:pt x="232840" y="6123"/>
                </a:lnTo>
                <a:lnTo>
                  <a:pt x="232744" y="5937"/>
                </a:lnTo>
                <a:lnTo>
                  <a:pt x="232615" y="5755"/>
                </a:lnTo>
                <a:lnTo>
                  <a:pt x="232454" y="5579"/>
                </a:lnTo>
                <a:lnTo>
                  <a:pt x="232261" y="5397"/>
                </a:lnTo>
                <a:lnTo>
                  <a:pt x="232068" y="5221"/>
                </a:lnTo>
                <a:lnTo>
                  <a:pt x="231843" y="5049"/>
                </a:lnTo>
                <a:lnTo>
                  <a:pt x="231586" y="4878"/>
                </a:lnTo>
                <a:lnTo>
                  <a:pt x="231296" y="4711"/>
                </a:lnTo>
                <a:lnTo>
                  <a:pt x="231007" y="4545"/>
                </a:lnTo>
                <a:lnTo>
                  <a:pt x="230685" y="4383"/>
                </a:lnTo>
                <a:lnTo>
                  <a:pt x="230331" y="4222"/>
                </a:lnTo>
                <a:lnTo>
                  <a:pt x="229977" y="4060"/>
                </a:lnTo>
                <a:lnTo>
                  <a:pt x="229559" y="3904"/>
                </a:lnTo>
                <a:lnTo>
                  <a:pt x="229173" y="3753"/>
                </a:lnTo>
                <a:lnTo>
                  <a:pt x="228723" y="3601"/>
                </a:lnTo>
                <a:lnTo>
                  <a:pt x="228273" y="3450"/>
                </a:lnTo>
                <a:lnTo>
                  <a:pt x="227790" y="3304"/>
                </a:lnTo>
                <a:lnTo>
                  <a:pt x="227308" y="3163"/>
                </a:lnTo>
                <a:lnTo>
                  <a:pt x="226793" y="3021"/>
                </a:lnTo>
                <a:lnTo>
                  <a:pt x="226246" y="2885"/>
                </a:lnTo>
                <a:lnTo>
                  <a:pt x="225667" y="2749"/>
                </a:lnTo>
                <a:lnTo>
                  <a:pt x="225088" y="2618"/>
                </a:lnTo>
                <a:lnTo>
                  <a:pt x="224510" y="2492"/>
                </a:lnTo>
                <a:lnTo>
                  <a:pt x="223866" y="2361"/>
                </a:lnTo>
                <a:lnTo>
                  <a:pt x="223255" y="2240"/>
                </a:lnTo>
                <a:lnTo>
                  <a:pt x="222580" y="2119"/>
                </a:lnTo>
                <a:lnTo>
                  <a:pt x="221904" y="2003"/>
                </a:lnTo>
                <a:lnTo>
                  <a:pt x="221197" y="1887"/>
                </a:lnTo>
                <a:lnTo>
                  <a:pt x="220489" y="1776"/>
                </a:lnTo>
                <a:lnTo>
                  <a:pt x="219749" y="1670"/>
                </a:lnTo>
                <a:lnTo>
                  <a:pt x="219009" y="1564"/>
                </a:lnTo>
                <a:lnTo>
                  <a:pt x="218237" y="1458"/>
                </a:lnTo>
                <a:lnTo>
                  <a:pt x="217433" y="1362"/>
                </a:lnTo>
                <a:lnTo>
                  <a:pt x="216629" y="1266"/>
                </a:lnTo>
                <a:lnTo>
                  <a:pt x="215825" y="1170"/>
                </a:lnTo>
                <a:lnTo>
                  <a:pt x="214989" y="1085"/>
                </a:lnTo>
                <a:lnTo>
                  <a:pt x="214120" y="999"/>
                </a:lnTo>
                <a:lnTo>
                  <a:pt x="213252" y="913"/>
                </a:lnTo>
                <a:lnTo>
                  <a:pt x="212351" y="837"/>
                </a:lnTo>
                <a:lnTo>
                  <a:pt x="211451" y="762"/>
                </a:lnTo>
                <a:lnTo>
                  <a:pt x="210550" y="686"/>
                </a:lnTo>
                <a:lnTo>
                  <a:pt x="209585" y="615"/>
                </a:lnTo>
                <a:lnTo>
                  <a:pt x="208652" y="550"/>
                </a:lnTo>
                <a:lnTo>
                  <a:pt x="207687" y="489"/>
                </a:lnTo>
                <a:lnTo>
                  <a:pt x="206690" y="434"/>
                </a:lnTo>
                <a:lnTo>
                  <a:pt x="205693" y="378"/>
                </a:lnTo>
                <a:lnTo>
                  <a:pt x="204696" y="328"/>
                </a:lnTo>
                <a:lnTo>
                  <a:pt x="203667" y="278"/>
                </a:lnTo>
                <a:lnTo>
                  <a:pt x="202605" y="232"/>
                </a:lnTo>
                <a:lnTo>
                  <a:pt x="201576" y="192"/>
                </a:lnTo>
                <a:lnTo>
                  <a:pt x="200483" y="156"/>
                </a:lnTo>
                <a:lnTo>
                  <a:pt x="199421" y="126"/>
                </a:lnTo>
                <a:lnTo>
                  <a:pt x="198328" y="96"/>
                </a:lnTo>
                <a:lnTo>
                  <a:pt x="197202" y="71"/>
                </a:lnTo>
                <a:lnTo>
                  <a:pt x="196076" y="51"/>
                </a:lnTo>
                <a:lnTo>
                  <a:pt x="194950" y="30"/>
                </a:lnTo>
                <a:lnTo>
                  <a:pt x="193792" y="20"/>
                </a:lnTo>
                <a:lnTo>
                  <a:pt x="192634" y="10"/>
                </a:lnTo>
                <a:lnTo>
                  <a:pt x="191477" y="5"/>
                </a:lnTo>
                <a:lnTo>
                  <a:pt x="190286" y="0"/>
                </a:lnTo>
                <a:close/>
              </a:path>
            </a:pathLst>
          </a:custGeom>
          <a:solidFill>
            <a:schemeClr val="accent2"/>
          </a:solidFill>
          <a:ln>
            <a:noFill/>
          </a:ln>
        </p:spPr>
        <p:txBody>
          <a:bodyPr spcFirstLastPara="1" wrap="square" lIns="182850" tIns="182850" rIns="182850" bIns="182850" anchor="ctr" anchorCtr="0">
            <a:noAutofit/>
          </a:bodyPr>
          <a:lstStyle/>
          <a:p>
            <a:endParaRPr sz="3600"/>
          </a:p>
        </p:txBody>
      </p:sp>
      <p:sp>
        <p:nvSpPr>
          <p:cNvPr id="1536" name="Google Shape;1536;p41"/>
          <p:cNvSpPr/>
          <p:nvPr/>
        </p:nvSpPr>
        <p:spPr>
          <a:xfrm flipH="1">
            <a:off x="9143987" y="3001352"/>
            <a:ext cx="5584278" cy="6566250"/>
          </a:xfrm>
          <a:custGeom>
            <a:avLst/>
            <a:gdLst/>
            <a:ahLst/>
            <a:cxnLst/>
            <a:rect l="l" t="t" r="r" b="b"/>
            <a:pathLst>
              <a:path w="705531" h="131325" extrusionOk="0">
                <a:moveTo>
                  <a:pt x="338340" y="1453"/>
                </a:moveTo>
                <a:lnTo>
                  <a:pt x="342940" y="1559"/>
                </a:lnTo>
                <a:lnTo>
                  <a:pt x="347475" y="1660"/>
                </a:lnTo>
                <a:lnTo>
                  <a:pt x="351946" y="1751"/>
                </a:lnTo>
                <a:lnTo>
                  <a:pt x="356384" y="1847"/>
                </a:lnTo>
                <a:lnTo>
                  <a:pt x="360759" y="1948"/>
                </a:lnTo>
                <a:lnTo>
                  <a:pt x="362946" y="2003"/>
                </a:lnTo>
                <a:lnTo>
                  <a:pt x="365101" y="2059"/>
                </a:lnTo>
                <a:lnTo>
                  <a:pt x="367256" y="2124"/>
                </a:lnTo>
                <a:lnTo>
                  <a:pt x="369379" y="2190"/>
                </a:lnTo>
                <a:lnTo>
                  <a:pt x="371502" y="2260"/>
                </a:lnTo>
                <a:lnTo>
                  <a:pt x="373625" y="2336"/>
                </a:lnTo>
                <a:lnTo>
                  <a:pt x="378514" y="2523"/>
                </a:lnTo>
                <a:lnTo>
                  <a:pt x="383403" y="2719"/>
                </a:lnTo>
                <a:lnTo>
                  <a:pt x="388259" y="2916"/>
                </a:lnTo>
                <a:lnTo>
                  <a:pt x="393116" y="3123"/>
                </a:lnTo>
                <a:lnTo>
                  <a:pt x="397941" y="3335"/>
                </a:lnTo>
                <a:lnTo>
                  <a:pt x="402766" y="3552"/>
                </a:lnTo>
                <a:lnTo>
                  <a:pt x="407558" y="3779"/>
                </a:lnTo>
                <a:lnTo>
                  <a:pt x="412318" y="4011"/>
                </a:lnTo>
                <a:lnTo>
                  <a:pt x="417079" y="4248"/>
                </a:lnTo>
                <a:lnTo>
                  <a:pt x="421807" y="4495"/>
                </a:lnTo>
                <a:lnTo>
                  <a:pt x="426535" y="4752"/>
                </a:lnTo>
                <a:lnTo>
                  <a:pt x="431231" y="5009"/>
                </a:lnTo>
                <a:lnTo>
                  <a:pt x="435895" y="5282"/>
                </a:lnTo>
                <a:lnTo>
                  <a:pt x="440527" y="5559"/>
                </a:lnTo>
                <a:lnTo>
                  <a:pt x="445159" y="5847"/>
                </a:lnTo>
                <a:lnTo>
                  <a:pt x="449758" y="6144"/>
                </a:lnTo>
                <a:lnTo>
                  <a:pt x="454325" y="6452"/>
                </a:lnTo>
                <a:lnTo>
                  <a:pt x="458861" y="6765"/>
                </a:lnTo>
                <a:lnTo>
                  <a:pt x="463396" y="7092"/>
                </a:lnTo>
                <a:lnTo>
                  <a:pt x="467899" y="7425"/>
                </a:lnTo>
                <a:lnTo>
                  <a:pt x="472338" y="7768"/>
                </a:lnTo>
                <a:lnTo>
                  <a:pt x="476776" y="8126"/>
                </a:lnTo>
                <a:lnTo>
                  <a:pt x="481183" y="8490"/>
                </a:lnTo>
                <a:lnTo>
                  <a:pt x="485557" y="8868"/>
                </a:lnTo>
                <a:lnTo>
                  <a:pt x="487744" y="9060"/>
                </a:lnTo>
                <a:lnTo>
                  <a:pt x="489899" y="9256"/>
                </a:lnTo>
                <a:lnTo>
                  <a:pt x="492087" y="9453"/>
                </a:lnTo>
                <a:lnTo>
                  <a:pt x="494242" y="9655"/>
                </a:lnTo>
                <a:lnTo>
                  <a:pt x="496365" y="9862"/>
                </a:lnTo>
                <a:lnTo>
                  <a:pt x="498520" y="10068"/>
                </a:lnTo>
                <a:lnTo>
                  <a:pt x="500642" y="10275"/>
                </a:lnTo>
                <a:lnTo>
                  <a:pt x="502765" y="10492"/>
                </a:lnTo>
                <a:lnTo>
                  <a:pt x="504856" y="10704"/>
                </a:lnTo>
                <a:lnTo>
                  <a:pt x="506979" y="10926"/>
                </a:lnTo>
                <a:lnTo>
                  <a:pt x="509070" y="11148"/>
                </a:lnTo>
                <a:lnTo>
                  <a:pt x="511160" y="11375"/>
                </a:lnTo>
                <a:lnTo>
                  <a:pt x="513251" y="11602"/>
                </a:lnTo>
                <a:lnTo>
                  <a:pt x="515309" y="11834"/>
                </a:lnTo>
                <a:lnTo>
                  <a:pt x="517368" y="12071"/>
                </a:lnTo>
                <a:lnTo>
                  <a:pt x="519426" y="12308"/>
                </a:lnTo>
                <a:lnTo>
                  <a:pt x="521967" y="12611"/>
                </a:lnTo>
                <a:lnTo>
                  <a:pt x="524509" y="12918"/>
                </a:lnTo>
                <a:lnTo>
                  <a:pt x="527017" y="13226"/>
                </a:lnTo>
                <a:lnTo>
                  <a:pt x="529462" y="13539"/>
                </a:lnTo>
                <a:lnTo>
                  <a:pt x="531906" y="13851"/>
                </a:lnTo>
                <a:lnTo>
                  <a:pt x="534287" y="14169"/>
                </a:lnTo>
                <a:lnTo>
                  <a:pt x="536667" y="14487"/>
                </a:lnTo>
                <a:lnTo>
                  <a:pt x="538983" y="14810"/>
                </a:lnTo>
                <a:lnTo>
                  <a:pt x="541298" y="15138"/>
                </a:lnTo>
                <a:lnTo>
                  <a:pt x="543550" y="15465"/>
                </a:lnTo>
                <a:lnTo>
                  <a:pt x="545769" y="15798"/>
                </a:lnTo>
                <a:lnTo>
                  <a:pt x="547956" y="16131"/>
                </a:lnTo>
                <a:lnTo>
                  <a:pt x="550111" y="16469"/>
                </a:lnTo>
                <a:lnTo>
                  <a:pt x="552234" y="16807"/>
                </a:lnTo>
                <a:lnTo>
                  <a:pt x="554293" y="17150"/>
                </a:lnTo>
                <a:lnTo>
                  <a:pt x="556351" y="17498"/>
                </a:lnTo>
                <a:lnTo>
                  <a:pt x="558346" y="17846"/>
                </a:lnTo>
                <a:lnTo>
                  <a:pt x="560340" y="18199"/>
                </a:lnTo>
                <a:lnTo>
                  <a:pt x="562270" y="18552"/>
                </a:lnTo>
                <a:lnTo>
                  <a:pt x="564167" y="18910"/>
                </a:lnTo>
                <a:lnTo>
                  <a:pt x="566033" y="19274"/>
                </a:lnTo>
                <a:lnTo>
                  <a:pt x="567866" y="19637"/>
                </a:lnTo>
                <a:lnTo>
                  <a:pt x="569635" y="20005"/>
                </a:lnTo>
                <a:lnTo>
                  <a:pt x="571372" y="20378"/>
                </a:lnTo>
                <a:lnTo>
                  <a:pt x="573109" y="20751"/>
                </a:lnTo>
                <a:lnTo>
                  <a:pt x="574782" y="21130"/>
                </a:lnTo>
                <a:lnTo>
                  <a:pt x="576390" y="21508"/>
                </a:lnTo>
                <a:lnTo>
                  <a:pt x="577998" y="21891"/>
                </a:lnTo>
                <a:lnTo>
                  <a:pt x="579542" y="22280"/>
                </a:lnTo>
                <a:lnTo>
                  <a:pt x="581086" y="22668"/>
                </a:lnTo>
                <a:lnTo>
                  <a:pt x="582566" y="23062"/>
                </a:lnTo>
                <a:lnTo>
                  <a:pt x="583981" y="23460"/>
                </a:lnTo>
                <a:lnTo>
                  <a:pt x="585396" y="23858"/>
                </a:lnTo>
                <a:lnTo>
                  <a:pt x="586747" y="24262"/>
                </a:lnTo>
                <a:lnTo>
                  <a:pt x="588066" y="24671"/>
                </a:lnTo>
                <a:lnTo>
                  <a:pt x="589352" y="25084"/>
                </a:lnTo>
                <a:lnTo>
                  <a:pt x="590575" y="25498"/>
                </a:lnTo>
                <a:lnTo>
                  <a:pt x="591765" y="25916"/>
                </a:lnTo>
                <a:lnTo>
                  <a:pt x="592923" y="26335"/>
                </a:lnTo>
                <a:lnTo>
                  <a:pt x="594048" y="26759"/>
                </a:lnTo>
                <a:lnTo>
                  <a:pt x="595110" y="27187"/>
                </a:lnTo>
                <a:lnTo>
                  <a:pt x="596139" y="27621"/>
                </a:lnTo>
                <a:lnTo>
                  <a:pt x="597136" y="28055"/>
                </a:lnTo>
                <a:lnTo>
                  <a:pt x="598101" y="28494"/>
                </a:lnTo>
                <a:lnTo>
                  <a:pt x="599002" y="28938"/>
                </a:lnTo>
                <a:lnTo>
                  <a:pt x="599870" y="29387"/>
                </a:lnTo>
                <a:lnTo>
                  <a:pt x="600674" y="29835"/>
                </a:lnTo>
                <a:lnTo>
                  <a:pt x="601446" y="30289"/>
                </a:lnTo>
                <a:lnTo>
                  <a:pt x="602186" y="30748"/>
                </a:lnTo>
                <a:lnTo>
                  <a:pt x="602894" y="31207"/>
                </a:lnTo>
                <a:lnTo>
                  <a:pt x="603537" y="31677"/>
                </a:lnTo>
                <a:lnTo>
                  <a:pt x="604116" y="32146"/>
                </a:lnTo>
                <a:lnTo>
                  <a:pt x="604695" y="32615"/>
                </a:lnTo>
                <a:lnTo>
                  <a:pt x="605209" y="33094"/>
                </a:lnTo>
                <a:lnTo>
                  <a:pt x="605660" y="33573"/>
                </a:lnTo>
                <a:lnTo>
                  <a:pt x="606110" y="34057"/>
                </a:lnTo>
                <a:lnTo>
                  <a:pt x="606464" y="34547"/>
                </a:lnTo>
                <a:lnTo>
                  <a:pt x="606818" y="35041"/>
                </a:lnTo>
                <a:lnTo>
                  <a:pt x="607107" y="35535"/>
                </a:lnTo>
                <a:lnTo>
                  <a:pt x="607332" y="36040"/>
                </a:lnTo>
                <a:lnTo>
                  <a:pt x="607557" y="36544"/>
                </a:lnTo>
                <a:lnTo>
                  <a:pt x="607686" y="37053"/>
                </a:lnTo>
                <a:lnTo>
                  <a:pt x="607815" y="37563"/>
                </a:lnTo>
                <a:lnTo>
                  <a:pt x="607847" y="38082"/>
                </a:lnTo>
                <a:lnTo>
                  <a:pt x="607943" y="38728"/>
                </a:lnTo>
                <a:lnTo>
                  <a:pt x="608072" y="39374"/>
                </a:lnTo>
                <a:lnTo>
                  <a:pt x="608265" y="40024"/>
                </a:lnTo>
                <a:lnTo>
                  <a:pt x="608490" y="40670"/>
                </a:lnTo>
                <a:lnTo>
                  <a:pt x="608812" y="41321"/>
                </a:lnTo>
                <a:lnTo>
                  <a:pt x="609166" y="41971"/>
                </a:lnTo>
                <a:lnTo>
                  <a:pt x="609584" y="42617"/>
                </a:lnTo>
                <a:lnTo>
                  <a:pt x="610066" y="43267"/>
                </a:lnTo>
                <a:lnTo>
                  <a:pt x="610581" y="43913"/>
                </a:lnTo>
                <a:lnTo>
                  <a:pt x="611160" y="44559"/>
                </a:lnTo>
                <a:lnTo>
                  <a:pt x="611803" y="45199"/>
                </a:lnTo>
                <a:lnTo>
                  <a:pt x="612479" y="45845"/>
                </a:lnTo>
                <a:lnTo>
                  <a:pt x="613251" y="46480"/>
                </a:lnTo>
                <a:lnTo>
                  <a:pt x="614055" y="47121"/>
                </a:lnTo>
                <a:lnTo>
                  <a:pt x="614891" y="47752"/>
                </a:lnTo>
                <a:lnTo>
                  <a:pt x="615792" y="48382"/>
                </a:lnTo>
                <a:lnTo>
                  <a:pt x="616370" y="48745"/>
                </a:lnTo>
                <a:lnTo>
                  <a:pt x="617014" y="49108"/>
                </a:lnTo>
                <a:lnTo>
                  <a:pt x="617689" y="49461"/>
                </a:lnTo>
                <a:lnTo>
                  <a:pt x="618397" y="49814"/>
                </a:lnTo>
                <a:lnTo>
                  <a:pt x="619201" y="50168"/>
                </a:lnTo>
                <a:lnTo>
                  <a:pt x="620005" y="50511"/>
                </a:lnTo>
                <a:lnTo>
                  <a:pt x="620874" y="50854"/>
                </a:lnTo>
                <a:lnTo>
                  <a:pt x="621806" y="51197"/>
                </a:lnTo>
                <a:lnTo>
                  <a:pt x="622771" y="51529"/>
                </a:lnTo>
                <a:lnTo>
                  <a:pt x="623768" y="51867"/>
                </a:lnTo>
                <a:lnTo>
                  <a:pt x="624798" y="52195"/>
                </a:lnTo>
                <a:lnTo>
                  <a:pt x="625891" y="52523"/>
                </a:lnTo>
                <a:lnTo>
                  <a:pt x="626985" y="52851"/>
                </a:lnTo>
                <a:lnTo>
                  <a:pt x="628143" y="53174"/>
                </a:lnTo>
                <a:lnTo>
                  <a:pt x="629301" y="53497"/>
                </a:lnTo>
                <a:lnTo>
                  <a:pt x="630523" y="53814"/>
                </a:lnTo>
                <a:lnTo>
                  <a:pt x="631745" y="54132"/>
                </a:lnTo>
                <a:lnTo>
                  <a:pt x="633000" y="54445"/>
                </a:lnTo>
                <a:lnTo>
                  <a:pt x="634286" y="54758"/>
                </a:lnTo>
                <a:lnTo>
                  <a:pt x="635605" y="55070"/>
                </a:lnTo>
                <a:lnTo>
                  <a:pt x="636924" y="55378"/>
                </a:lnTo>
                <a:lnTo>
                  <a:pt x="638275" y="55686"/>
                </a:lnTo>
                <a:lnTo>
                  <a:pt x="641009" y="56296"/>
                </a:lnTo>
                <a:lnTo>
                  <a:pt x="643775" y="56901"/>
                </a:lnTo>
                <a:lnTo>
                  <a:pt x="646605" y="57501"/>
                </a:lnTo>
                <a:lnTo>
                  <a:pt x="649468" y="58102"/>
                </a:lnTo>
                <a:lnTo>
                  <a:pt x="652330" y="58692"/>
                </a:lnTo>
                <a:lnTo>
                  <a:pt x="653971" y="59030"/>
                </a:lnTo>
                <a:lnTo>
                  <a:pt x="655643" y="59363"/>
                </a:lnTo>
                <a:lnTo>
                  <a:pt x="658989" y="60028"/>
                </a:lnTo>
                <a:lnTo>
                  <a:pt x="662398" y="60684"/>
                </a:lnTo>
                <a:lnTo>
                  <a:pt x="665872" y="61340"/>
                </a:lnTo>
                <a:lnTo>
                  <a:pt x="672819" y="62636"/>
                </a:lnTo>
                <a:lnTo>
                  <a:pt x="676293" y="63287"/>
                </a:lnTo>
                <a:lnTo>
                  <a:pt x="679735" y="63942"/>
                </a:lnTo>
                <a:lnTo>
                  <a:pt x="680153" y="64023"/>
                </a:lnTo>
                <a:lnTo>
                  <a:pt x="680539" y="64104"/>
                </a:lnTo>
                <a:lnTo>
                  <a:pt x="681343" y="64285"/>
                </a:lnTo>
                <a:lnTo>
                  <a:pt x="682211" y="64487"/>
                </a:lnTo>
                <a:lnTo>
                  <a:pt x="683176" y="64709"/>
                </a:lnTo>
                <a:lnTo>
                  <a:pt x="681858" y="64709"/>
                </a:lnTo>
                <a:lnTo>
                  <a:pt x="680796" y="64714"/>
                </a:lnTo>
                <a:lnTo>
                  <a:pt x="679928" y="64714"/>
                </a:lnTo>
                <a:lnTo>
                  <a:pt x="679156" y="64709"/>
                </a:lnTo>
                <a:lnTo>
                  <a:pt x="673591" y="64623"/>
                </a:lnTo>
                <a:lnTo>
                  <a:pt x="668027" y="64553"/>
                </a:lnTo>
                <a:lnTo>
                  <a:pt x="662495" y="64497"/>
                </a:lnTo>
                <a:lnTo>
                  <a:pt x="656930" y="64447"/>
                </a:lnTo>
                <a:lnTo>
                  <a:pt x="651398" y="64407"/>
                </a:lnTo>
                <a:lnTo>
                  <a:pt x="645833" y="64381"/>
                </a:lnTo>
                <a:lnTo>
                  <a:pt x="640269" y="64366"/>
                </a:lnTo>
                <a:lnTo>
                  <a:pt x="634736" y="64361"/>
                </a:lnTo>
                <a:lnTo>
                  <a:pt x="629172" y="64366"/>
                </a:lnTo>
                <a:lnTo>
                  <a:pt x="623640" y="64381"/>
                </a:lnTo>
                <a:lnTo>
                  <a:pt x="618075" y="64407"/>
                </a:lnTo>
                <a:lnTo>
                  <a:pt x="612511" y="64442"/>
                </a:lnTo>
                <a:lnTo>
                  <a:pt x="606978" y="64487"/>
                </a:lnTo>
                <a:lnTo>
                  <a:pt x="601414" y="64543"/>
                </a:lnTo>
                <a:lnTo>
                  <a:pt x="595850" y="64608"/>
                </a:lnTo>
                <a:lnTo>
                  <a:pt x="590317" y="64684"/>
                </a:lnTo>
                <a:lnTo>
                  <a:pt x="589384" y="64694"/>
                </a:lnTo>
                <a:lnTo>
                  <a:pt x="588484" y="64699"/>
                </a:lnTo>
                <a:lnTo>
                  <a:pt x="586618" y="64699"/>
                </a:lnTo>
                <a:lnTo>
                  <a:pt x="585686" y="64689"/>
                </a:lnTo>
                <a:lnTo>
                  <a:pt x="584753" y="64679"/>
                </a:lnTo>
                <a:lnTo>
                  <a:pt x="583820" y="64664"/>
                </a:lnTo>
                <a:lnTo>
                  <a:pt x="582855" y="64644"/>
                </a:lnTo>
                <a:lnTo>
                  <a:pt x="581922" y="64618"/>
                </a:lnTo>
                <a:lnTo>
                  <a:pt x="580989" y="64593"/>
                </a:lnTo>
                <a:lnTo>
                  <a:pt x="579156" y="64533"/>
                </a:lnTo>
                <a:lnTo>
                  <a:pt x="577323" y="64467"/>
                </a:lnTo>
                <a:lnTo>
                  <a:pt x="575522" y="64391"/>
                </a:lnTo>
                <a:lnTo>
                  <a:pt x="574814" y="64356"/>
                </a:lnTo>
                <a:lnTo>
                  <a:pt x="574171" y="64321"/>
                </a:lnTo>
                <a:lnTo>
                  <a:pt x="573559" y="64285"/>
                </a:lnTo>
                <a:lnTo>
                  <a:pt x="572948" y="64245"/>
                </a:lnTo>
                <a:lnTo>
                  <a:pt x="572402" y="64200"/>
                </a:lnTo>
                <a:lnTo>
                  <a:pt x="571855" y="64154"/>
                </a:lnTo>
                <a:lnTo>
                  <a:pt x="571372" y="64104"/>
                </a:lnTo>
                <a:lnTo>
                  <a:pt x="570890" y="64053"/>
                </a:lnTo>
                <a:lnTo>
                  <a:pt x="570440" y="64003"/>
                </a:lnTo>
                <a:lnTo>
                  <a:pt x="570054" y="63948"/>
                </a:lnTo>
                <a:lnTo>
                  <a:pt x="569668" y="63887"/>
                </a:lnTo>
                <a:lnTo>
                  <a:pt x="569314" y="63826"/>
                </a:lnTo>
                <a:lnTo>
                  <a:pt x="568992" y="63761"/>
                </a:lnTo>
                <a:lnTo>
                  <a:pt x="568703" y="63695"/>
                </a:lnTo>
                <a:lnTo>
                  <a:pt x="568445" y="63625"/>
                </a:lnTo>
                <a:lnTo>
                  <a:pt x="568220" y="63554"/>
                </a:lnTo>
                <a:lnTo>
                  <a:pt x="567995" y="63483"/>
                </a:lnTo>
                <a:lnTo>
                  <a:pt x="567834" y="63408"/>
                </a:lnTo>
                <a:lnTo>
                  <a:pt x="567706" y="63327"/>
                </a:lnTo>
                <a:lnTo>
                  <a:pt x="567577" y="63246"/>
                </a:lnTo>
                <a:lnTo>
                  <a:pt x="567513" y="63166"/>
                </a:lnTo>
                <a:lnTo>
                  <a:pt x="567448" y="63080"/>
                </a:lnTo>
                <a:lnTo>
                  <a:pt x="567416" y="62994"/>
                </a:lnTo>
                <a:lnTo>
                  <a:pt x="567416" y="62903"/>
                </a:lnTo>
                <a:lnTo>
                  <a:pt x="567448" y="62813"/>
                </a:lnTo>
                <a:lnTo>
                  <a:pt x="567513" y="62722"/>
                </a:lnTo>
                <a:lnTo>
                  <a:pt x="567609" y="62626"/>
                </a:lnTo>
                <a:lnTo>
                  <a:pt x="567738" y="62525"/>
                </a:lnTo>
                <a:lnTo>
                  <a:pt x="567898" y="62424"/>
                </a:lnTo>
                <a:lnTo>
                  <a:pt x="568059" y="62323"/>
                </a:lnTo>
                <a:lnTo>
                  <a:pt x="568252" y="62223"/>
                </a:lnTo>
                <a:lnTo>
                  <a:pt x="568510" y="62117"/>
                </a:lnTo>
                <a:lnTo>
                  <a:pt x="569282" y="61794"/>
                </a:lnTo>
                <a:lnTo>
                  <a:pt x="570054" y="61471"/>
                </a:lnTo>
                <a:lnTo>
                  <a:pt x="570858" y="61153"/>
                </a:lnTo>
                <a:lnTo>
                  <a:pt x="571630" y="60830"/>
                </a:lnTo>
                <a:lnTo>
                  <a:pt x="572627" y="60381"/>
                </a:lnTo>
                <a:lnTo>
                  <a:pt x="573592" y="59933"/>
                </a:lnTo>
                <a:lnTo>
                  <a:pt x="574524" y="59484"/>
                </a:lnTo>
                <a:lnTo>
                  <a:pt x="575425" y="59030"/>
                </a:lnTo>
                <a:lnTo>
                  <a:pt x="576261" y="58576"/>
                </a:lnTo>
                <a:lnTo>
                  <a:pt x="577033" y="58122"/>
                </a:lnTo>
                <a:lnTo>
                  <a:pt x="577741" y="57668"/>
                </a:lnTo>
                <a:lnTo>
                  <a:pt x="578352" y="57209"/>
                </a:lnTo>
                <a:lnTo>
                  <a:pt x="578641" y="56977"/>
                </a:lnTo>
                <a:lnTo>
                  <a:pt x="578931" y="56745"/>
                </a:lnTo>
                <a:lnTo>
                  <a:pt x="579188" y="56513"/>
                </a:lnTo>
                <a:lnTo>
                  <a:pt x="579413" y="56281"/>
                </a:lnTo>
                <a:lnTo>
                  <a:pt x="579606" y="56049"/>
                </a:lnTo>
                <a:lnTo>
                  <a:pt x="579799" y="55817"/>
                </a:lnTo>
                <a:lnTo>
                  <a:pt x="579960" y="55585"/>
                </a:lnTo>
                <a:lnTo>
                  <a:pt x="580089" y="55348"/>
                </a:lnTo>
                <a:lnTo>
                  <a:pt x="580218" y="55111"/>
                </a:lnTo>
                <a:lnTo>
                  <a:pt x="580282" y="54879"/>
                </a:lnTo>
                <a:lnTo>
                  <a:pt x="580346" y="54642"/>
                </a:lnTo>
                <a:lnTo>
                  <a:pt x="580378" y="54404"/>
                </a:lnTo>
                <a:lnTo>
                  <a:pt x="580411" y="54167"/>
                </a:lnTo>
                <a:lnTo>
                  <a:pt x="580378" y="53925"/>
                </a:lnTo>
                <a:lnTo>
                  <a:pt x="580314" y="53688"/>
                </a:lnTo>
                <a:lnTo>
                  <a:pt x="580250" y="53446"/>
                </a:lnTo>
                <a:lnTo>
                  <a:pt x="580057" y="53123"/>
                </a:lnTo>
                <a:lnTo>
                  <a:pt x="579832" y="52800"/>
                </a:lnTo>
                <a:lnTo>
                  <a:pt x="579510" y="52478"/>
                </a:lnTo>
                <a:lnTo>
                  <a:pt x="579124" y="52150"/>
                </a:lnTo>
                <a:lnTo>
                  <a:pt x="578641" y="51827"/>
                </a:lnTo>
                <a:lnTo>
                  <a:pt x="578127" y="51504"/>
                </a:lnTo>
                <a:lnTo>
                  <a:pt x="577484" y="51186"/>
                </a:lnTo>
                <a:lnTo>
                  <a:pt x="576808" y="50864"/>
                </a:lnTo>
                <a:lnTo>
                  <a:pt x="576036" y="50551"/>
                </a:lnTo>
                <a:lnTo>
                  <a:pt x="575650" y="50395"/>
                </a:lnTo>
                <a:lnTo>
                  <a:pt x="575200" y="50238"/>
                </a:lnTo>
                <a:lnTo>
                  <a:pt x="574750" y="50082"/>
                </a:lnTo>
                <a:lnTo>
                  <a:pt x="574299" y="49930"/>
                </a:lnTo>
                <a:lnTo>
                  <a:pt x="573817" y="49779"/>
                </a:lnTo>
                <a:lnTo>
                  <a:pt x="573302" y="49628"/>
                </a:lnTo>
                <a:lnTo>
                  <a:pt x="572788" y="49477"/>
                </a:lnTo>
                <a:lnTo>
                  <a:pt x="572241" y="49330"/>
                </a:lnTo>
                <a:lnTo>
                  <a:pt x="571694" y="49184"/>
                </a:lnTo>
                <a:lnTo>
                  <a:pt x="571115" y="49038"/>
                </a:lnTo>
                <a:lnTo>
                  <a:pt x="570536" y="48896"/>
                </a:lnTo>
                <a:lnTo>
                  <a:pt x="569925" y="48755"/>
                </a:lnTo>
                <a:lnTo>
                  <a:pt x="569282" y="48614"/>
                </a:lnTo>
                <a:lnTo>
                  <a:pt x="568638" y="48478"/>
                </a:lnTo>
                <a:lnTo>
                  <a:pt x="567963" y="48342"/>
                </a:lnTo>
                <a:lnTo>
                  <a:pt x="567287" y="48205"/>
                </a:lnTo>
                <a:lnTo>
                  <a:pt x="566580" y="48074"/>
                </a:lnTo>
                <a:lnTo>
                  <a:pt x="565872" y="47943"/>
                </a:lnTo>
                <a:lnTo>
                  <a:pt x="565132" y="47817"/>
                </a:lnTo>
                <a:lnTo>
                  <a:pt x="564360" y="47691"/>
                </a:lnTo>
                <a:lnTo>
                  <a:pt x="563588" y="47570"/>
                </a:lnTo>
                <a:lnTo>
                  <a:pt x="562816" y="47449"/>
                </a:lnTo>
                <a:lnTo>
                  <a:pt x="562012" y="47333"/>
                </a:lnTo>
                <a:lnTo>
                  <a:pt x="561176" y="47217"/>
                </a:lnTo>
                <a:lnTo>
                  <a:pt x="560308" y="47106"/>
                </a:lnTo>
                <a:lnTo>
                  <a:pt x="559471" y="46995"/>
                </a:lnTo>
                <a:lnTo>
                  <a:pt x="558571" y="46889"/>
                </a:lnTo>
                <a:lnTo>
                  <a:pt x="557670" y="46783"/>
                </a:lnTo>
                <a:lnTo>
                  <a:pt x="556770" y="46682"/>
                </a:lnTo>
                <a:lnTo>
                  <a:pt x="555805" y="46586"/>
                </a:lnTo>
                <a:lnTo>
                  <a:pt x="554872" y="46491"/>
                </a:lnTo>
                <a:lnTo>
                  <a:pt x="553907" y="46400"/>
                </a:lnTo>
                <a:lnTo>
                  <a:pt x="552910" y="46314"/>
                </a:lnTo>
                <a:lnTo>
                  <a:pt x="551881" y="46228"/>
                </a:lnTo>
                <a:lnTo>
                  <a:pt x="550883" y="46148"/>
                </a:lnTo>
                <a:lnTo>
                  <a:pt x="549822" y="46067"/>
                </a:lnTo>
                <a:lnTo>
                  <a:pt x="548761" y="45996"/>
                </a:lnTo>
                <a:lnTo>
                  <a:pt x="547699" y="45926"/>
                </a:lnTo>
                <a:lnTo>
                  <a:pt x="546606" y="45855"/>
                </a:lnTo>
                <a:lnTo>
                  <a:pt x="545480" y="45794"/>
                </a:lnTo>
                <a:lnTo>
                  <a:pt x="544354" y="45734"/>
                </a:lnTo>
                <a:lnTo>
                  <a:pt x="543196" y="45678"/>
                </a:lnTo>
                <a:lnTo>
                  <a:pt x="542038" y="45628"/>
                </a:lnTo>
                <a:lnTo>
                  <a:pt x="540848" y="45583"/>
                </a:lnTo>
                <a:lnTo>
                  <a:pt x="539626" y="45542"/>
                </a:lnTo>
                <a:lnTo>
                  <a:pt x="538436" y="45502"/>
                </a:lnTo>
                <a:lnTo>
                  <a:pt x="536924" y="45462"/>
                </a:lnTo>
                <a:lnTo>
                  <a:pt x="535412" y="45421"/>
                </a:lnTo>
                <a:lnTo>
                  <a:pt x="533901" y="45386"/>
                </a:lnTo>
                <a:lnTo>
                  <a:pt x="532389" y="45351"/>
                </a:lnTo>
                <a:lnTo>
                  <a:pt x="530877" y="45325"/>
                </a:lnTo>
                <a:lnTo>
                  <a:pt x="529365" y="45300"/>
                </a:lnTo>
                <a:lnTo>
                  <a:pt x="527886" y="45280"/>
                </a:lnTo>
                <a:lnTo>
                  <a:pt x="526374" y="45260"/>
                </a:lnTo>
                <a:lnTo>
                  <a:pt x="524894" y="45245"/>
                </a:lnTo>
                <a:lnTo>
                  <a:pt x="523383" y="45235"/>
                </a:lnTo>
                <a:lnTo>
                  <a:pt x="521903" y="45230"/>
                </a:lnTo>
                <a:lnTo>
                  <a:pt x="518912" y="45230"/>
                </a:lnTo>
                <a:lnTo>
                  <a:pt x="517432" y="45235"/>
                </a:lnTo>
                <a:lnTo>
                  <a:pt x="515921" y="45245"/>
                </a:lnTo>
                <a:lnTo>
                  <a:pt x="514441" y="45260"/>
                </a:lnTo>
                <a:lnTo>
                  <a:pt x="512961" y="45280"/>
                </a:lnTo>
                <a:lnTo>
                  <a:pt x="511482" y="45305"/>
                </a:lnTo>
                <a:lnTo>
                  <a:pt x="510002" y="45330"/>
                </a:lnTo>
                <a:lnTo>
                  <a:pt x="508523" y="45361"/>
                </a:lnTo>
                <a:lnTo>
                  <a:pt x="507075" y="45396"/>
                </a:lnTo>
                <a:lnTo>
                  <a:pt x="505596" y="45436"/>
                </a:lnTo>
                <a:lnTo>
                  <a:pt x="504116" y="45482"/>
                </a:lnTo>
                <a:lnTo>
                  <a:pt x="502669" y="45532"/>
                </a:lnTo>
                <a:lnTo>
                  <a:pt x="501189" y="45588"/>
                </a:lnTo>
                <a:lnTo>
                  <a:pt x="499742" y="45648"/>
                </a:lnTo>
                <a:lnTo>
                  <a:pt x="498262" y="45714"/>
                </a:lnTo>
                <a:lnTo>
                  <a:pt x="496815" y="45779"/>
                </a:lnTo>
                <a:lnTo>
                  <a:pt x="495367" y="45855"/>
                </a:lnTo>
                <a:lnTo>
                  <a:pt x="493920" y="45936"/>
                </a:lnTo>
                <a:lnTo>
                  <a:pt x="492473" y="46016"/>
                </a:lnTo>
                <a:lnTo>
                  <a:pt x="491025" y="46107"/>
                </a:lnTo>
                <a:lnTo>
                  <a:pt x="490157" y="46163"/>
                </a:lnTo>
                <a:lnTo>
                  <a:pt x="489320" y="46218"/>
                </a:lnTo>
                <a:lnTo>
                  <a:pt x="488484" y="46279"/>
                </a:lnTo>
                <a:lnTo>
                  <a:pt x="487680" y="46344"/>
                </a:lnTo>
                <a:lnTo>
                  <a:pt x="486072" y="46480"/>
                </a:lnTo>
                <a:lnTo>
                  <a:pt x="484496" y="46622"/>
                </a:lnTo>
                <a:lnTo>
                  <a:pt x="482984" y="46778"/>
                </a:lnTo>
                <a:lnTo>
                  <a:pt x="481504" y="46939"/>
                </a:lnTo>
                <a:lnTo>
                  <a:pt x="480057" y="47116"/>
                </a:lnTo>
                <a:lnTo>
                  <a:pt x="478674" y="47298"/>
                </a:lnTo>
                <a:lnTo>
                  <a:pt x="477323" y="47484"/>
                </a:lnTo>
                <a:lnTo>
                  <a:pt x="476037" y="47686"/>
                </a:lnTo>
                <a:lnTo>
                  <a:pt x="474782" y="47893"/>
                </a:lnTo>
                <a:lnTo>
                  <a:pt x="473624" y="48105"/>
                </a:lnTo>
                <a:lnTo>
                  <a:pt x="472498" y="48321"/>
                </a:lnTo>
                <a:lnTo>
                  <a:pt x="471437" y="48548"/>
                </a:lnTo>
                <a:lnTo>
                  <a:pt x="470408" y="48786"/>
                </a:lnTo>
                <a:lnTo>
                  <a:pt x="469475" y="49023"/>
                </a:lnTo>
                <a:lnTo>
                  <a:pt x="468606" y="49265"/>
                </a:lnTo>
                <a:lnTo>
                  <a:pt x="467802" y="49517"/>
                </a:lnTo>
                <a:lnTo>
                  <a:pt x="467030" y="49769"/>
                </a:lnTo>
                <a:lnTo>
                  <a:pt x="466355" y="50031"/>
                </a:lnTo>
                <a:lnTo>
                  <a:pt x="465744" y="50294"/>
                </a:lnTo>
                <a:lnTo>
                  <a:pt x="465487" y="50425"/>
                </a:lnTo>
                <a:lnTo>
                  <a:pt x="465229" y="50561"/>
                </a:lnTo>
                <a:lnTo>
                  <a:pt x="464972" y="50692"/>
                </a:lnTo>
                <a:lnTo>
                  <a:pt x="464779" y="50828"/>
                </a:lnTo>
                <a:lnTo>
                  <a:pt x="464554" y="50964"/>
                </a:lnTo>
                <a:lnTo>
                  <a:pt x="464393" y="51101"/>
                </a:lnTo>
                <a:lnTo>
                  <a:pt x="464232" y="51242"/>
                </a:lnTo>
                <a:lnTo>
                  <a:pt x="464071" y="51378"/>
                </a:lnTo>
                <a:lnTo>
                  <a:pt x="463975" y="51519"/>
                </a:lnTo>
                <a:lnTo>
                  <a:pt x="463846" y="51655"/>
                </a:lnTo>
                <a:lnTo>
                  <a:pt x="463782" y="51797"/>
                </a:lnTo>
                <a:lnTo>
                  <a:pt x="463717" y="51938"/>
                </a:lnTo>
                <a:lnTo>
                  <a:pt x="463685" y="52079"/>
                </a:lnTo>
                <a:lnTo>
                  <a:pt x="463653" y="52220"/>
                </a:lnTo>
                <a:lnTo>
                  <a:pt x="463653" y="52362"/>
                </a:lnTo>
                <a:lnTo>
                  <a:pt x="463685" y="52503"/>
                </a:lnTo>
                <a:lnTo>
                  <a:pt x="463717" y="52644"/>
                </a:lnTo>
                <a:lnTo>
                  <a:pt x="463814" y="52785"/>
                </a:lnTo>
                <a:lnTo>
                  <a:pt x="463878" y="52927"/>
                </a:lnTo>
                <a:lnTo>
                  <a:pt x="464007" y="53068"/>
                </a:lnTo>
                <a:lnTo>
                  <a:pt x="464136" y="53214"/>
                </a:lnTo>
                <a:lnTo>
                  <a:pt x="464296" y="53355"/>
                </a:lnTo>
                <a:lnTo>
                  <a:pt x="464747" y="53698"/>
                </a:lnTo>
                <a:lnTo>
                  <a:pt x="465229" y="54041"/>
                </a:lnTo>
                <a:lnTo>
                  <a:pt x="465744" y="54384"/>
                </a:lnTo>
                <a:lnTo>
                  <a:pt x="466323" y="54722"/>
                </a:lnTo>
                <a:lnTo>
                  <a:pt x="466966" y="55065"/>
                </a:lnTo>
                <a:lnTo>
                  <a:pt x="467609" y="55403"/>
                </a:lnTo>
                <a:lnTo>
                  <a:pt x="468317" y="55741"/>
                </a:lnTo>
                <a:lnTo>
                  <a:pt x="469025" y="56074"/>
                </a:lnTo>
                <a:lnTo>
                  <a:pt x="469797" y="56412"/>
                </a:lnTo>
                <a:lnTo>
                  <a:pt x="470569" y="56745"/>
                </a:lnTo>
                <a:lnTo>
                  <a:pt x="471373" y="57078"/>
                </a:lnTo>
                <a:lnTo>
                  <a:pt x="472177" y="57406"/>
                </a:lnTo>
                <a:lnTo>
                  <a:pt x="473881" y="58066"/>
                </a:lnTo>
                <a:lnTo>
                  <a:pt x="475618" y="58717"/>
                </a:lnTo>
                <a:lnTo>
                  <a:pt x="476262" y="58969"/>
                </a:lnTo>
                <a:lnTo>
                  <a:pt x="476841" y="59216"/>
                </a:lnTo>
                <a:lnTo>
                  <a:pt x="477355" y="59453"/>
                </a:lnTo>
                <a:lnTo>
                  <a:pt x="477773" y="59690"/>
                </a:lnTo>
                <a:lnTo>
                  <a:pt x="478159" y="59917"/>
                </a:lnTo>
                <a:lnTo>
                  <a:pt x="478481" y="60144"/>
                </a:lnTo>
                <a:lnTo>
                  <a:pt x="478706" y="60361"/>
                </a:lnTo>
                <a:lnTo>
                  <a:pt x="478867" y="60573"/>
                </a:lnTo>
                <a:lnTo>
                  <a:pt x="478963" y="60785"/>
                </a:lnTo>
                <a:lnTo>
                  <a:pt x="478996" y="60987"/>
                </a:lnTo>
                <a:lnTo>
                  <a:pt x="478963" y="61183"/>
                </a:lnTo>
                <a:lnTo>
                  <a:pt x="478835" y="61375"/>
                </a:lnTo>
                <a:lnTo>
                  <a:pt x="478770" y="61471"/>
                </a:lnTo>
                <a:lnTo>
                  <a:pt x="478674" y="61562"/>
                </a:lnTo>
                <a:lnTo>
                  <a:pt x="478545" y="61653"/>
                </a:lnTo>
                <a:lnTo>
                  <a:pt x="478385" y="61743"/>
                </a:lnTo>
                <a:lnTo>
                  <a:pt x="478256" y="61829"/>
                </a:lnTo>
                <a:lnTo>
                  <a:pt x="478063" y="61915"/>
                </a:lnTo>
                <a:lnTo>
                  <a:pt x="477870" y="62001"/>
                </a:lnTo>
                <a:lnTo>
                  <a:pt x="477645" y="62086"/>
                </a:lnTo>
                <a:lnTo>
                  <a:pt x="477420" y="62167"/>
                </a:lnTo>
                <a:lnTo>
                  <a:pt x="477162" y="62248"/>
                </a:lnTo>
                <a:lnTo>
                  <a:pt x="476905" y="62328"/>
                </a:lnTo>
                <a:lnTo>
                  <a:pt x="476615" y="62404"/>
                </a:lnTo>
                <a:lnTo>
                  <a:pt x="476294" y="62485"/>
                </a:lnTo>
                <a:lnTo>
                  <a:pt x="475972" y="62555"/>
                </a:lnTo>
                <a:lnTo>
                  <a:pt x="475618" y="62631"/>
                </a:lnTo>
                <a:lnTo>
                  <a:pt x="475265" y="62702"/>
                </a:lnTo>
                <a:lnTo>
                  <a:pt x="474879" y="62772"/>
                </a:lnTo>
                <a:lnTo>
                  <a:pt x="474493" y="62843"/>
                </a:lnTo>
                <a:lnTo>
                  <a:pt x="474042" y="62908"/>
                </a:lnTo>
                <a:lnTo>
                  <a:pt x="473624" y="62974"/>
                </a:lnTo>
                <a:lnTo>
                  <a:pt x="473142" y="63040"/>
                </a:lnTo>
                <a:lnTo>
                  <a:pt x="472659" y="63105"/>
                </a:lnTo>
                <a:lnTo>
                  <a:pt x="472177" y="63166"/>
                </a:lnTo>
                <a:lnTo>
                  <a:pt x="471662" y="63226"/>
                </a:lnTo>
                <a:lnTo>
                  <a:pt x="470536" y="63342"/>
                </a:lnTo>
                <a:lnTo>
                  <a:pt x="469378" y="63453"/>
                </a:lnTo>
                <a:lnTo>
                  <a:pt x="468092" y="63554"/>
                </a:lnTo>
                <a:lnTo>
                  <a:pt x="466773" y="63650"/>
                </a:lnTo>
                <a:lnTo>
                  <a:pt x="465358" y="63741"/>
                </a:lnTo>
                <a:lnTo>
                  <a:pt x="463846" y="63826"/>
                </a:lnTo>
                <a:lnTo>
                  <a:pt x="462238" y="63902"/>
                </a:lnTo>
                <a:lnTo>
                  <a:pt x="460565" y="63978"/>
                </a:lnTo>
                <a:lnTo>
                  <a:pt x="457671" y="64089"/>
                </a:lnTo>
                <a:lnTo>
                  <a:pt x="454776" y="64195"/>
                </a:lnTo>
                <a:lnTo>
                  <a:pt x="451849" y="64296"/>
                </a:lnTo>
                <a:lnTo>
                  <a:pt x="448890" y="64386"/>
                </a:lnTo>
                <a:lnTo>
                  <a:pt x="445963" y="64477"/>
                </a:lnTo>
                <a:lnTo>
                  <a:pt x="443003" y="64558"/>
                </a:lnTo>
                <a:lnTo>
                  <a:pt x="440012" y="64634"/>
                </a:lnTo>
                <a:lnTo>
                  <a:pt x="437053" y="64704"/>
                </a:lnTo>
                <a:lnTo>
                  <a:pt x="434062" y="64770"/>
                </a:lnTo>
                <a:lnTo>
                  <a:pt x="431103" y="64830"/>
                </a:lnTo>
                <a:lnTo>
                  <a:pt x="428111" y="64881"/>
                </a:lnTo>
                <a:lnTo>
                  <a:pt x="425120" y="64931"/>
                </a:lnTo>
                <a:lnTo>
                  <a:pt x="422129" y="64971"/>
                </a:lnTo>
                <a:lnTo>
                  <a:pt x="419137" y="65007"/>
                </a:lnTo>
                <a:lnTo>
                  <a:pt x="416146" y="65037"/>
                </a:lnTo>
                <a:lnTo>
                  <a:pt x="413155" y="65062"/>
                </a:lnTo>
                <a:lnTo>
                  <a:pt x="410324" y="65077"/>
                </a:lnTo>
                <a:lnTo>
                  <a:pt x="407494" y="65082"/>
                </a:lnTo>
                <a:lnTo>
                  <a:pt x="404663" y="65077"/>
                </a:lnTo>
                <a:lnTo>
                  <a:pt x="401801" y="65067"/>
                </a:lnTo>
                <a:lnTo>
                  <a:pt x="398970" y="65052"/>
                </a:lnTo>
                <a:lnTo>
                  <a:pt x="396108" y="65027"/>
                </a:lnTo>
                <a:lnTo>
                  <a:pt x="393277" y="64997"/>
                </a:lnTo>
                <a:lnTo>
                  <a:pt x="390414" y="64966"/>
                </a:lnTo>
                <a:lnTo>
                  <a:pt x="384721" y="64891"/>
                </a:lnTo>
                <a:lnTo>
                  <a:pt x="378996" y="64815"/>
                </a:lnTo>
                <a:lnTo>
                  <a:pt x="373303" y="64744"/>
                </a:lnTo>
                <a:lnTo>
                  <a:pt x="370440" y="64709"/>
                </a:lnTo>
                <a:lnTo>
                  <a:pt x="367610" y="64684"/>
                </a:lnTo>
                <a:lnTo>
                  <a:pt x="360759" y="64623"/>
                </a:lnTo>
                <a:lnTo>
                  <a:pt x="353843" y="64568"/>
                </a:lnTo>
                <a:lnTo>
                  <a:pt x="339691" y="64457"/>
                </a:lnTo>
                <a:lnTo>
                  <a:pt x="339498" y="63917"/>
                </a:lnTo>
                <a:lnTo>
                  <a:pt x="339434" y="63655"/>
                </a:lnTo>
                <a:lnTo>
                  <a:pt x="339305" y="63393"/>
                </a:lnTo>
                <a:lnTo>
                  <a:pt x="338597" y="62026"/>
                </a:lnTo>
                <a:lnTo>
                  <a:pt x="337890" y="60659"/>
                </a:lnTo>
                <a:lnTo>
                  <a:pt x="337536" y="59973"/>
                </a:lnTo>
                <a:lnTo>
                  <a:pt x="337182" y="59292"/>
                </a:lnTo>
                <a:lnTo>
                  <a:pt x="336893" y="58606"/>
                </a:lnTo>
                <a:lnTo>
                  <a:pt x="336635" y="57920"/>
                </a:lnTo>
                <a:lnTo>
                  <a:pt x="335992" y="56140"/>
                </a:lnTo>
                <a:lnTo>
                  <a:pt x="335670" y="55247"/>
                </a:lnTo>
                <a:lnTo>
                  <a:pt x="335381" y="54354"/>
                </a:lnTo>
                <a:lnTo>
                  <a:pt x="335156" y="53466"/>
                </a:lnTo>
                <a:lnTo>
                  <a:pt x="334931" y="52573"/>
                </a:lnTo>
                <a:lnTo>
                  <a:pt x="334802" y="51681"/>
                </a:lnTo>
                <a:lnTo>
                  <a:pt x="334705" y="50788"/>
                </a:lnTo>
                <a:lnTo>
                  <a:pt x="334673" y="50349"/>
                </a:lnTo>
                <a:lnTo>
                  <a:pt x="334609" y="49910"/>
                </a:lnTo>
                <a:lnTo>
                  <a:pt x="334512" y="49477"/>
                </a:lnTo>
                <a:lnTo>
                  <a:pt x="334384" y="49038"/>
                </a:lnTo>
                <a:lnTo>
                  <a:pt x="334191" y="48604"/>
                </a:lnTo>
                <a:lnTo>
                  <a:pt x="333966" y="48170"/>
                </a:lnTo>
                <a:lnTo>
                  <a:pt x="333676" y="47741"/>
                </a:lnTo>
                <a:lnTo>
                  <a:pt x="333322" y="47313"/>
                </a:lnTo>
                <a:lnTo>
                  <a:pt x="332904" y="46884"/>
                </a:lnTo>
                <a:lnTo>
                  <a:pt x="332454" y="46455"/>
                </a:lnTo>
                <a:lnTo>
                  <a:pt x="331907" y="46032"/>
                </a:lnTo>
                <a:lnTo>
                  <a:pt x="331618" y="45820"/>
                </a:lnTo>
                <a:lnTo>
                  <a:pt x="331296" y="45608"/>
                </a:lnTo>
                <a:lnTo>
                  <a:pt x="330942" y="45401"/>
                </a:lnTo>
                <a:lnTo>
                  <a:pt x="330588" y="45189"/>
                </a:lnTo>
                <a:lnTo>
                  <a:pt x="330202" y="44982"/>
                </a:lnTo>
                <a:lnTo>
                  <a:pt x="329816" y="44771"/>
                </a:lnTo>
                <a:lnTo>
                  <a:pt x="329398" y="44564"/>
                </a:lnTo>
                <a:lnTo>
                  <a:pt x="328948" y="44357"/>
                </a:lnTo>
                <a:lnTo>
                  <a:pt x="328465" y="44150"/>
                </a:lnTo>
                <a:lnTo>
                  <a:pt x="327983" y="43943"/>
                </a:lnTo>
                <a:lnTo>
                  <a:pt x="327533" y="43762"/>
                </a:lnTo>
                <a:lnTo>
                  <a:pt x="327018" y="43590"/>
                </a:lnTo>
                <a:lnTo>
                  <a:pt x="326503" y="43429"/>
                </a:lnTo>
                <a:lnTo>
                  <a:pt x="325957" y="43273"/>
                </a:lnTo>
                <a:lnTo>
                  <a:pt x="325410" y="43121"/>
                </a:lnTo>
                <a:lnTo>
                  <a:pt x="324799" y="42980"/>
                </a:lnTo>
                <a:lnTo>
                  <a:pt x="324188" y="42844"/>
                </a:lnTo>
                <a:lnTo>
                  <a:pt x="323512" y="42718"/>
                </a:lnTo>
                <a:lnTo>
                  <a:pt x="322837" y="42597"/>
                </a:lnTo>
                <a:lnTo>
                  <a:pt x="322129" y="42481"/>
                </a:lnTo>
                <a:lnTo>
                  <a:pt x="321421" y="42375"/>
                </a:lnTo>
                <a:lnTo>
                  <a:pt x="320649" y="42279"/>
                </a:lnTo>
                <a:lnTo>
                  <a:pt x="319878" y="42183"/>
                </a:lnTo>
                <a:lnTo>
                  <a:pt x="319073" y="42102"/>
                </a:lnTo>
                <a:lnTo>
                  <a:pt x="318237" y="42027"/>
                </a:lnTo>
                <a:lnTo>
                  <a:pt x="317401" y="41956"/>
                </a:lnTo>
                <a:lnTo>
                  <a:pt x="316532" y="41896"/>
                </a:lnTo>
                <a:lnTo>
                  <a:pt x="315632" y="41840"/>
                </a:lnTo>
                <a:lnTo>
                  <a:pt x="314699" y="41795"/>
                </a:lnTo>
                <a:lnTo>
                  <a:pt x="313766" y="41754"/>
                </a:lnTo>
                <a:lnTo>
                  <a:pt x="312801" y="41724"/>
                </a:lnTo>
                <a:lnTo>
                  <a:pt x="311804" y="41699"/>
                </a:lnTo>
                <a:lnTo>
                  <a:pt x="310807" y="41684"/>
                </a:lnTo>
                <a:lnTo>
                  <a:pt x="309778" y="41674"/>
                </a:lnTo>
                <a:lnTo>
                  <a:pt x="308716" y="41674"/>
                </a:lnTo>
                <a:lnTo>
                  <a:pt x="307655" y="41679"/>
                </a:lnTo>
                <a:lnTo>
                  <a:pt x="306561" y="41694"/>
                </a:lnTo>
                <a:lnTo>
                  <a:pt x="305436" y="41714"/>
                </a:lnTo>
                <a:lnTo>
                  <a:pt x="304310" y="41744"/>
                </a:lnTo>
                <a:lnTo>
                  <a:pt x="303152" y="41780"/>
                </a:lnTo>
                <a:lnTo>
                  <a:pt x="301994" y="41825"/>
                </a:lnTo>
                <a:lnTo>
                  <a:pt x="300804" y="41875"/>
                </a:lnTo>
                <a:lnTo>
                  <a:pt x="299871" y="41921"/>
                </a:lnTo>
                <a:lnTo>
                  <a:pt x="298971" y="41971"/>
                </a:lnTo>
                <a:lnTo>
                  <a:pt x="297137" y="42077"/>
                </a:lnTo>
                <a:lnTo>
                  <a:pt x="295336" y="42198"/>
                </a:lnTo>
                <a:lnTo>
                  <a:pt x="293535" y="42319"/>
                </a:lnTo>
                <a:lnTo>
                  <a:pt x="291766" y="42440"/>
                </a:lnTo>
                <a:lnTo>
                  <a:pt x="289964" y="42566"/>
                </a:lnTo>
                <a:lnTo>
                  <a:pt x="288163" y="42682"/>
                </a:lnTo>
                <a:lnTo>
                  <a:pt x="287263" y="42738"/>
                </a:lnTo>
                <a:lnTo>
                  <a:pt x="286330" y="42788"/>
                </a:lnTo>
                <a:lnTo>
                  <a:pt x="278996" y="43202"/>
                </a:lnTo>
                <a:lnTo>
                  <a:pt x="275330" y="43409"/>
                </a:lnTo>
                <a:lnTo>
                  <a:pt x="271663" y="43610"/>
                </a:lnTo>
                <a:lnTo>
                  <a:pt x="267996" y="43802"/>
                </a:lnTo>
                <a:lnTo>
                  <a:pt x="266131" y="43893"/>
                </a:lnTo>
                <a:lnTo>
                  <a:pt x="264297" y="43984"/>
                </a:lnTo>
                <a:lnTo>
                  <a:pt x="262432" y="44074"/>
                </a:lnTo>
                <a:lnTo>
                  <a:pt x="260566" y="44155"/>
                </a:lnTo>
                <a:lnTo>
                  <a:pt x="258701" y="44236"/>
                </a:lnTo>
                <a:lnTo>
                  <a:pt x="256803" y="44307"/>
                </a:lnTo>
                <a:lnTo>
                  <a:pt x="256063" y="44332"/>
                </a:lnTo>
                <a:lnTo>
                  <a:pt x="255259" y="44347"/>
                </a:lnTo>
                <a:lnTo>
                  <a:pt x="254455" y="44357"/>
                </a:lnTo>
                <a:lnTo>
                  <a:pt x="253651" y="44357"/>
                </a:lnTo>
                <a:lnTo>
                  <a:pt x="252814" y="44352"/>
                </a:lnTo>
                <a:lnTo>
                  <a:pt x="251946" y="44342"/>
                </a:lnTo>
                <a:lnTo>
                  <a:pt x="251110" y="44322"/>
                </a:lnTo>
                <a:lnTo>
                  <a:pt x="250241" y="44296"/>
                </a:lnTo>
                <a:lnTo>
                  <a:pt x="249405" y="44266"/>
                </a:lnTo>
                <a:lnTo>
                  <a:pt x="248537" y="44236"/>
                </a:lnTo>
                <a:lnTo>
                  <a:pt x="247700" y="44196"/>
                </a:lnTo>
                <a:lnTo>
                  <a:pt x="246864" y="44155"/>
                </a:lnTo>
                <a:lnTo>
                  <a:pt x="246060" y="44110"/>
                </a:lnTo>
                <a:lnTo>
                  <a:pt x="245256" y="44059"/>
                </a:lnTo>
                <a:lnTo>
                  <a:pt x="244484" y="44009"/>
                </a:lnTo>
                <a:lnTo>
                  <a:pt x="243744" y="43953"/>
                </a:lnTo>
                <a:lnTo>
                  <a:pt x="242876" y="43888"/>
                </a:lnTo>
                <a:lnTo>
                  <a:pt x="242039" y="43817"/>
                </a:lnTo>
                <a:lnTo>
                  <a:pt x="241171" y="43747"/>
                </a:lnTo>
                <a:lnTo>
                  <a:pt x="240335" y="43666"/>
                </a:lnTo>
                <a:lnTo>
                  <a:pt x="239498" y="43585"/>
                </a:lnTo>
                <a:lnTo>
                  <a:pt x="238694" y="43499"/>
                </a:lnTo>
                <a:lnTo>
                  <a:pt x="237890" y="43414"/>
                </a:lnTo>
                <a:lnTo>
                  <a:pt x="237086" y="43323"/>
                </a:lnTo>
                <a:lnTo>
                  <a:pt x="236282" y="43227"/>
                </a:lnTo>
                <a:lnTo>
                  <a:pt x="235510" y="43131"/>
                </a:lnTo>
                <a:lnTo>
                  <a:pt x="234770" y="43030"/>
                </a:lnTo>
                <a:lnTo>
                  <a:pt x="234030" y="42930"/>
                </a:lnTo>
                <a:lnTo>
                  <a:pt x="232583" y="42723"/>
                </a:lnTo>
                <a:lnTo>
                  <a:pt x="231168" y="42511"/>
                </a:lnTo>
                <a:lnTo>
                  <a:pt x="230396" y="42380"/>
                </a:lnTo>
                <a:lnTo>
                  <a:pt x="229624" y="42249"/>
                </a:lnTo>
                <a:lnTo>
                  <a:pt x="228884" y="42117"/>
                </a:lnTo>
                <a:lnTo>
                  <a:pt x="228144" y="41986"/>
                </a:lnTo>
                <a:lnTo>
                  <a:pt x="227437" y="41855"/>
                </a:lnTo>
                <a:lnTo>
                  <a:pt x="226761" y="41719"/>
                </a:lnTo>
                <a:lnTo>
                  <a:pt x="226118" y="41583"/>
                </a:lnTo>
                <a:lnTo>
                  <a:pt x="225475" y="41442"/>
                </a:lnTo>
                <a:lnTo>
                  <a:pt x="224831" y="41300"/>
                </a:lnTo>
                <a:lnTo>
                  <a:pt x="224252" y="41159"/>
                </a:lnTo>
                <a:lnTo>
                  <a:pt x="223673" y="41018"/>
                </a:lnTo>
                <a:lnTo>
                  <a:pt x="223127" y="40872"/>
                </a:lnTo>
                <a:lnTo>
                  <a:pt x="222612" y="40725"/>
                </a:lnTo>
                <a:lnTo>
                  <a:pt x="222097" y="40579"/>
                </a:lnTo>
                <a:lnTo>
                  <a:pt x="221615" y="40428"/>
                </a:lnTo>
                <a:lnTo>
                  <a:pt x="221164" y="40276"/>
                </a:lnTo>
                <a:lnTo>
                  <a:pt x="220714" y="40120"/>
                </a:lnTo>
                <a:lnTo>
                  <a:pt x="220296" y="39964"/>
                </a:lnTo>
                <a:lnTo>
                  <a:pt x="219910" y="39807"/>
                </a:lnTo>
                <a:lnTo>
                  <a:pt x="219556" y="39646"/>
                </a:lnTo>
                <a:lnTo>
                  <a:pt x="219235" y="39485"/>
                </a:lnTo>
                <a:lnTo>
                  <a:pt x="218913" y="39318"/>
                </a:lnTo>
                <a:lnTo>
                  <a:pt x="218623" y="39152"/>
                </a:lnTo>
                <a:lnTo>
                  <a:pt x="218366" y="38985"/>
                </a:lnTo>
                <a:lnTo>
                  <a:pt x="218109" y="38814"/>
                </a:lnTo>
                <a:lnTo>
                  <a:pt x="217884" y="38637"/>
                </a:lnTo>
                <a:lnTo>
                  <a:pt x="217723" y="38461"/>
                </a:lnTo>
                <a:lnTo>
                  <a:pt x="217562" y="38284"/>
                </a:lnTo>
                <a:lnTo>
                  <a:pt x="217401" y="38102"/>
                </a:lnTo>
                <a:lnTo>
                  <a:pt x="217305" y="37921"/>
                </a:lnTo>
                <a:lnTo>
                  <a:pt x="217208" y="37734"/>
                </a:lnTo>
                <a:lnTo>
                  <a:pt x="217144" y="37543"/>
                </a:lnTo>
                <a:lnTo>
                  <a:pt x="217112" y="37260"/>
                </a:lnTo>
                <a:lnTo>
                  <a:pt x="217112" y="36983"/>
                </a:lnTo>
                <a:lnTo>
                  <a:pt x="217176" y="36710"/>
                </a:lnTo>
                <a:lnTo>
                  <a:pt x="217273" y="36438"/>
                </a:lnTo>
                <a:lnTo>
                  <a:pt x="217433" y="36171"/>
                </a:lnTo>
                <a:lnTo>
                  <a:pt x="217626" y="35908"/>
                </a:lnTo>
                <a:lnTo>
                  <a:pt x="217884" y="35646"/>
                </a:lnTo>
                <a:lnTo>
                  <a:pt x="218173" y="35389"/>
                </a:lnTo>
                <a:lnTo>
                  <a:pt x="218495" y="35137"/>
                </a:lnTo>
                <a:lnTo>
                  <a:pt x="218881" y="34890"/>
                </a:lnTo>
                <a:lnTo>
                  <a:pt x="219299" y="34642"/>
                </a:lnTo>
                <a:lnTo>
                  <a:pt x="219749" y="34395"/>
                </a:lnTo>
                <a:lnTo>
                  <a:pt x="220264" y="34158"/>
                </a:lnTo>
                <a:lnTo>
                  <a:pt x="220811" y="33921"/>
                </a:lnTo>
                <a:lnTo>
                  <a:pt x="221390" y="33684"/>
                </a:lnTo>
                <a:lnTo>
                  <a:pt x="222033" y="33452"/>
                </a:lnTo>
                <a:lnTo>
                  <a:pt x="222708" y="33225"/>
                </a:lnTo>
                <a:lnTo>
                  <a:pt x="223416" y="32998"/>
                </a:lnTo>
                <a:lnTo>
                  <a:pt x="224156" y="32776"/>
                </a:lnTo>
                <a:lnTo>
                  <a:pt x="224928" y="32554"/>
                </a:lnTo>
                <a:lnTo>
                  <a:pt x="225732" y="32337"/>
                </a:lnTo>
                <a:lnTo>
                  <a:pt x="226600" y="32120"/>
                </a:lnTo>
                <a:lnTo>
                  <a:pt x="227501" y="31909"/>
                </a:lnTo>
                <a:lnTo>
                  <a:pt x="228402" y="31697"/>
                </a:lnTo>
                <a:lnTo>
                  <a:pt x="229366" y="31485"/>
                </a:lnTo>
                <a:lnTo>
                  <a:pt x="230364" y="31278"/>
                </a:lnTo>
                <a:lnTo>
                  <a:pt x="231393" y="31076"/>
                </a:lnTo>
                <a:lnTo>
                  <a:pt x="232454" y="30875"/>
                </a:lnTo>
                <a:lnTo>
                  <a:pt x="233548" y="30673"/>
                </a:lnTo>
                <a:lnTo>
                  <a:pt x="234641" y="30476"/>
                </a:lnTo>
                <a:lnTo>
                  <a:pt x="235799" y="30274"/>
                </a:lnTo>
                <a:lnTo>
                  <a:pt x="236989" y="30083"/>
                </a:lnTo>
                <a:lnTo>
                  <a:pt x="237408" y="30017"/>
                </a:lnTo>
                <a:lnTo>
                  <a:pt x="237858" y="29957"/>
                </a:lnTo>
                <a:lnTo>
                  <a:pt x="238308" y="29896"/>
                </a:lnTo>
                <a:lnTo>
                  <a:pt x="238823" y="29841"/>
                </a:lnTo>
                <a:lnTo>
                  <a:pt x="239337" y="29785"/>
                </a:lnTo>
                <a:lnTo>
                  <a:pt x="239852" y="29735"/>
                </a:lnTo>
                <a:lnTo>
                  <a:pt x="240399" y="29684"/>
                </a:lnTo>
                <a:lnTo>
                  <a:pt x="240978" y="29639"/>
                </a:lnTo>
                <a:lnTo>
                  <a:pt x="242104" y="29553"/>
                </a:lnTo>
                <a:lnTo>
                  <a:pt x="243294" y="29477"/>
                </a:lnTo>
                <a:lnTo>
                  <a:pt x="244484" y="29412"/>
                </a:lnTo>
                <a:lnTo>
                  <a:pt x="245642" y="29351"/>
                </a:lnTo>
                <a:lnTo>
                  <a:pt x="246703" y="29301"/>
                </a:lnTo>
                <a:lnTo>
                  <a:pt x="247765" y="29255"/>
                </a:lnTo>
                <a:lnTo>
                  <a:pt x="248826" y="29215"/>
                </a:lnTo>
                <a:lnTo>
                  <a:pt x="249920" y="29180"/>
                </a:lnTo>
                <a:lnTo>
                  <a:pt x="250981" y="29144"/>
                </a:lnTo>
                <a:lnTo>
                  <a:pt x="252042" y="29119"/>
                </a:lnTo>
                <a:lnTo>
                  <a:pt x="253104" y="29094"/>
                </a:lnTo>
                <a:lnTo>
                  <a:pt x="254165" y="29074"/>
                </a:lnTo>
                <a:lnTo>
                  <a:pt x="255195" y="29054"/>
                </a:lnTo>
                <a:lnTo>
                  <a:pt x="256256" y="29044"/>
                </a:lnTo>
                <a:lnTo>
                  <a:pt x="257317" y="29034"/>
                </a:lnTo>
                <a:lnTo>
                  <a:pt x="258379" y="29028"/>
                </a:lnTo>
                <a:lnTo>
                  <a:pt x="259440" y="29023"/>
                </a:lnTo>
                <a:lnTo>
                  <a:pt x="260502" y="29028"/>
                </a:lnTo>
                <a:lnTo>
                  <a:pt x="261563" y="29034"/>
                </a:lnTo>
                <a:lnTo>
                  <a:pt x="262592" y="29039"/>
                </a:lnTo>
                <a:lnTo>
                  <a:pt x="263654" y="29054"/>
                </a:lnTo>
                <a:lnTo>
                  <a:pt x="264715" y="29064"/>
                </a:lnTo>
                <a:lnTo>
                  <a:pt x="265777" y="29084"/>
                </a:lnTo>
                <a:lnTo>
                  <a:pt x="266806" y="29104"/>
                </a:lnTo>
                <a:lnTo>
                  <a:pt x="268929" y="29155"/>
                </a:lnTo>
                <a:lnTo>
                  <a:pt x="271020" y="29220"/>
                </a:lnTo>
                <a:lnTo>
                  <a:pt x="273142" y="29291"/>
                </a:lnTo>
                <a:lnTo>
                  <a:pt x="275233" y="29376"/>
                </a:lnTo>
                <a:lnTo>
                  <a:pt x="277356" y="29472"/>
                </a:lnTo>
                <a:lnTo>
                  <a:pt x="279447" y="29578"/>
                </a:lnTo>
                <a:lnTo>
                  <a:pt x="283757" y="29800"/>
                </a:lnTo>
                <a:lnTo>
                  <a:pt x="288067" y="30017"/>
                </a:lnTo>
                <a:lnTo>
                  <a:pt x="292377" y="30234"/>
                </a:lnTo>
                <a:lnTo>
                  <a:pt x="296719" y="30441"/>
                </a:lnTo>
                <a:lnTo>
                  <a:pt x="301061" y="30637"/>
                </a:lnTo>
                <a:lnTo>
                  <a:pt x="303248" y="30733"/>
                </a:lnTo>
                <a:lnTo>
                  <a:pt x="305436" y="30824"/>
                </a:lnTo>
                <a:lnTo>
                  <a:pt x="307623" y="30910"/>
                </a:lnTo>
                <a:lnTo>
                  <a:pt x="309810" y="30996"/>
                </a:lnTo>
                <a:lnTo>
                  <a:pt x="311997" y="31076"/>
                </a:lnTo>
                <a:lnTo>
                  <a:pt x="314217" y="31152"/>
                </a:lnTo>
                <a:lnTo>
                  <a:pt x="315407" y="31192"/>
                </a:lnTo>
                <a:lnTo>
                  <a:pt x="316565" y="31223"/>
                </a:lnTo>
                <a:lnTo>
                  <a:pt x="317723" y="31243"/>
                </a:lnTo>
                <a:lnTo>
                  <a:pt x="318816" y="31258"/>
                </a:lnTo>
                <a:lnTo>
                  <a:pt x="319910" y="31268"/>
                </a:lnTo>
                <a:lnTo>
                  <a:pt x="320939" y="31268"/>
                </a:lnTo>
                <a:lnTo>
                  <a:pt x="321968" y="31263"/>
                </a:lnTo>
                <a:lnTo>
                  <a:pt x="322965" y="31253"/>
                </a:lnTo>
                <a:lnTo>
                  <a:pt x="323930" y="31233"/>
                </a:lnTo>
                <a:lnTo>
                  <a:pt x="324863" y="31202"/>
                </a:lnTo>
                <a:lnTo>
                  <a:pt x="325764" y="31172"/>
                </a:lnTo>
                <a:lnTo>
                  <a:pt x="326632" y="31127"/>
                </a:lnTo>
                <a:lnTo>
                  <a:pt x="327436" y="31081"/>
                </a:lnTo>
                <a:lnTo>
                  <a:pt x="328240" y="31021"/>
                </a:lnTo>
                <a:lnTo>
                  <a:pt x="329012" y="30960"/>
                </a:lnTo>
                <a:lnTo>
                  <a:pt x="329752" y="30890"/>
                </a:lnTo>
                <a:lnTo>
                  <a:pt x="330460" y="30814"/>
                </a:lnTo>
                <a:lnTo>
                  <a:pt x="331103" y="30728"/>
                </a:lnTo>
                <a:lnTo>
                  <a:pt x="331746" y="30632"/>
                </a:lnTo>
                <a:lnTo>
                  <a:pt x="332325" y="30537"/>
                </a:lnTo>
                <a:lnTo>
                  <a:pt x="332872" y="30426"/>
                </a:lnTo>
                <a:lnTo>
                  <a:pt x="333419" y="30315"/>
                </a:lnTo>
                <a:lnTo>
                  <a:pt x="333901" y="30194"/>
                </a:lnTo>
                <a:lnTo>
                  <a:pt x="334319" y="30062"/>
                </a:lnTo>
                <a:lnTo>
                  <a:pt x="334738" y="29931"/>
                </a:lnTo>
                <a:lnTo>
                  <a:pt x="335091" y="29785"/>
                </a:lnTo>
                <a:lnTo>
                  <a:pt x="335413" y="29634"/>
                </a:lnTo>
                <a:lnTo>
                  <a:pt x="335703" y="29477"/>
                </a:lnTo>
                <a:lnTo>
                  <a:pt x="335960" y="29311"/>
                </a:lnTo>
                <a:lnTo>
                  <a:pt x="336153" y="29139"/>
                </a:lnTo>
                <a:lnTo>
                  <a:pt x="336346" y="28963"/>
                </a:lnTo>
                <a:lnTo>
                  <a:pt x="336442" y="28776"/>
                </a:lnTo>
                <a:lnTo>
                  <a:pt x="336700" y="28302"/>
                </a:lnTo>
                <a:lnTo>
                  <a:pt x="336860" y="27828"/>
                </a:lnTo>
                <a:lnTo>
                  <a:pt x="336989" y="27354"/>
                </a:lnTo>
                <a:lnTo>
                  <a:pt x="337086" y="26875"/>
                </a:lnTo>
                <a:lnTo>
                  <a:pt x="337150" y="26401"/>
                </a:lnTo>
                <a:lnTo>
                  <a:pt x="337150" y="25921"/>
                </a:lnTo>
                <a:lnTo>
                  <a:pt x="337150" y="25442"/>
                </a:lnTo>
                <a:lnTo>
                  <a:pt x="337086" y="24968"/>
                </a:lnTo>
                <a:lnTo>
                  <a:pt x="337021" y="24489"/>
                </a:lnTo>
                <a:lnTo>
                  <a:pt x="336925" y="24010"/>
                </a:lnTo>
                <a:lnTo>
                  <a:pt x="336700" y="23056"/>
                </a:lnTo>
                <a:lnTo>
                  <a:pt x="336410" y="22103"/>
                </a:lnTo>
                <a:lnTo>
                  <a:pt x="336088" y="21150"/>
                </a:lnTo>
                <a:lnTo>
                  <a:pt x="335928" y="20731"/>
                </a:lnTo>
                <a:lnTo>
                  <a:pt x="335767" y="20318"/>
                </a:lnTo>
                <a:lnTo>
                  <a:pt x="335574" y="19899"/>
                </a:lnTo>
                <a:lnTo>
                  <a:pt x="335349" y="19485"/>
                </a:lnTo>
                <a:lnTo>
                  <a:pt x="334866" y="18653"/>
                </a:lnTo>
                <a:lnTo>
                  <a:pt x="334352" y="17821"/>
                </a:lnTo>
                <a:lnTo>
                  <a:pt x="333740" y="16994"/>
                </a:lnTo>
                <a:lnTo>
                  <a:pt x="333129" y="16161"/>
                </a:lnTo>
                <a:lnTo>
                  <a:pt x="332454" y="15334"/>
                </a:lnTo>
                <a:lnTo>
                  <a:pt x="331778" y="14507"/>
                </a:lnTo>
                <a:lnTo>
                  <a:pt x="331457" y="14104"/>
                </a:lnTo>
                <a:lnTo>
                  <a:pt x="331232" y="13695"/>
                </a:lnTo>
                <a:lnTo>
                  <a:pt x="331039" y="13291"/>
                </a:lnTo>
                <a:lnTo>
                  <a:pt x="330910" y="12888"/>
                </a:lnTo>
                <a:lnTo>
                  <a:pt x="330846" y="12484"/>
                </a:lnTo>
                <a:lnTo>
                  <a:pt x="330846" y="12081"/>
                </a:lnTo>
                <a:lnTo>
                  <a:pt x="330878" y="11677"/>
                </a:lnTo>
                <a:lnTo>
                  <a:pt x="330974" y="11274"/>
                </a:lnTo>
                <a:lnTo>
                  <a:pt x="331103" y="10875"/>
                </a:lnTo>
                <a:lnTo>
                  <a:pt x="331264" y="10472"/>
                </a:lnTo>
                <a:lnTo>
                  <a:pt x="331489" y="10068"/>
                </a:lnTo>
                <a:lnTo>
                  <a:pt x="331714" y="9665"/>
                </a:lnTo>
                <a:lnTo>
                  <a:pt x="331971" y="9266"/>
                </a:lnTo>
                <a:lnTo>
                  <a:pt x="332293" y="8863"/>
                </a:lnTo>
                <a:lnTo>
                  <a:pt x="332615" y="8459"/>
                </a:lnTo>
                <a:lnTo>
                  <a:pt x="332936" y="8056"/>
                </a:lnTo>
                <a:lnTo>
                  <a:pt x="333644" y="7249"/>
                </a:lnTo>
                <a:lnTo>
                  <a:pt x="334416" y="6437"/>
                </a:lnTo>
                <a:lnTo>
                  <a:pt x="335188" y="5620"/>
                </a:lnTo>
                <a:lnTo>
                  <a:pt x="335960" y="4797"/>
                </a:lnTo>
                <a:lnTo>
                  <a:pt x="336667" y="3970"/>
                </a:lnTo>
                <a:lnTo>
                  <a:pt x="337021" y="3557"/>
                </a:lnTo>
                <a:lnTo>
                  <a:pt x="337343" y="3138"/>
                </a:lnTo>
                <a:lnTo>
                  <a:pt x="337632" y="2719"/>
                </a:lnTo>
                <a:lnTo>
                  <a:pt x="337890" y="2301"/>
                </a:lnTo>
                <a:lnTo>
                  <a:pt x="338147" y="1877"/>
                </a:lnTo>
                <a:lnTo>
                  <a:pt x="338340" y="1453"/>
                </a:lnTo>
                <a:close/>
                <a:moveTo>
                  <a:pt x="525859" y="46904"/>
                </a:moveTo>
                <a:lnTo>
                  <a:pt x="527050" y="46909"/>
                </a:lnTo>
                <a:lnTo>
                  <a:pt x="528207" y="46914"/>
                </a:lnTo>
                <a:lnTo>
                  <a:pt x="529365" y="46924"/>
                </a:lnTo>
                <a:lnTo>
                  <a:pt x="530523" y="46934"/>
                </a:lnTo>
                <a:lnTo>
                  <a:pt x="531649" y="46955"/>
                </a:lnTo>
                <a:lnTo>
                  <a:pt x="532775" y="46975"/>
                </a:lnTo>
                <a:lnTo>
                  <a:pt x="533901" y="47000"/>
                </a:lnTo>
                <a:lnTo>
                  <a:pt x="534994" y="47030"/>
                </a:lnTo>
                <a:lnTo>
                  <a:pt x="536056" y="47060"/>
                </a:lnTo>
                <a:lnTo>
                  <a:pt x="537149" y="47096"/>
                </a:lnTo>
                <a:lnTo>
                  <a:pt x="538178" y="47136"/>
                </a:lnTo>
                <a:lnTo>
                  <a:pt x="539240" y="47182"/>
                </a:lnTo>
                <a:lnTo>
                  <a:pt x="540269" y="47232"/>
                </a:lnTo>
                <a:lnTo>
                  <a:pt x="541266" y="47282"/>
                </a:lnTo>
                <a:lnTo>
                  <a:pt x="542263" y="47338"/>
                </a:lnTo>
                <a:lnTo>
                  <a:pt x="543260" y="47393"/>
                </a:lnTo>
                <a:lnTo>
                  <a:pt x="544225" y="47454"/>
                </a:lnTo>
                <a:lnTo>
                  <a:pt x="545158" y="47519"/>
                </a:lnTo>
                <a:lnTo>
                  <a:pt x="546123" y="47590"/>
                </a:lnTo>
                <a:lnTo>
                  <a:pt x="547024" y="47666"/>
                </a:lnTo>
                <a:lnTo>
                  <a:pt x="547924" y="47741"/>
                </a:lnTo>
                <a:lnTo>
                  <a:pt x="548825" y="47817"/>
                </a:lnTo>
                <a:lnTo>
                  <a:pt x="549693" y="47903"/>
                </a:lnTo>
                <a:lnTo>
                  <a:pt x="550562" y="47989"/>
                </a:lnTo>
                <a:lnTo>
                  <a:pt x="551398" y="48074"/>
                </a:lnTo>
                <a:lnTo>
                  <a:pt x="552202" y="48170"/>
                </a:lnTo>
                <a:lnTo>
                  <a:pt x="553006" y="48266"/>
                </a:lnTo>
                <a:lnTo>
                  <a:pt x="553810" y="48362"/>
                </a:lnTo>
                <a:lnTo>
                  <a:pt x="554582" y="48468"/>
                </a:lnTo>
                <a:lnTo>
                  <a:pt x="555322" y="48574"/>
                </a:lnTo>
                <a:lnTo>
                  <a:pt x="556062" y="48680"/>
                </a:lnTo>
                <a:lnTo>
                  <a:pt x="556770" y="48791"/>
                </a:lnTo>
                <a:lnTo>
                  <a:pt x="557477" y="48907"/>
                </a:lnTo>
                <a:lnTo>
                  <a:pt x="558153" y="49023"/>
                </a:lnTo>
                <a:lnTo>
                  <a:pt x="558828" y="49144"/>
                </a:lnTo>
                <a:lnTo>
                  <a:pt x="559439" y="49265"/>
                </a:lnTo>
                <a:lnTo>
                  <a:pt x="560083" y="49396"/>
                </a:lnTo>
                <a:lnTo>
                  <a:pt x="560661" y="49522"/>
                </a:lnTo>
                <a:lnTo>
                  <a:pt x="561240" y="49653"/>
                </a:lnTo>
                <a:lnTo>
                  <a:pt x="561819" y="49789"/>
                </a:lnTo>
                <a:lnTo>
                  <a:pt x="562366" y="49925"/>
                </a:lnTo>
                <a:lnTo>
                  <a:pt x="562881" y="50067"/>
                </a:lnTo>
                <a:lnTo>
                  <a:pt x="563363" y="50208"/>
                </a:lnTo>
                <a:lnTo>
                  <a:pt x="563846" y="50354"/>
                </a:lnTo>
                <a:lnTo>
                  <a:pt x="564296" y="50505"/>
                </a:lnTo>
                <a:lnTo>
                  <a:pt x="564746" y="50657"/>
                </a:lnTo>
                <a:lnTo>
                  <a:pt x="565132" y="50808"/>
                </a:lnTo>
                <a:lnTo>
                  <a:pt x="565550" y="50964"/>
                </a:lnTo>
                <a:lnTo>
                  <a:pt x="565904" y="51126"/>
                </a:lnTo>
                <a:lnTo>
                  <a:pt x="566258" y="51287"/>
                </a:lnTo>
                <a:lnTo>
                  <a:pt x="566580" y="51449"/>
                </a:lnTo>
                <a:lnTo>
                  <a:pt x="566869" y="51615"/>
                </a:lnTo>
                <a:lnTo>
                  <a:pt x="567159" y="51782"/>
                </a:lnTo>
                <a:lnTo>
                  <a:pt x="567416" y="51953"/>
                </a:lnTo>
                <a:lnTo>
                  <a:pt x="567641" y="52125"/>
                </a:lnTo>
                <a:lnTo>
                  <a:pt x="567834" y="52301"/>
                </a:lnTo>
                <a:lnTo>
                  <a:pt x="568027" y="52483"/>
                </a:lnTo>
                <a:lnTo>
                  <a:pt x="568188" y="52659"/>
                </a:lnTo>
                <a:lnTo>
                  <a:pt x="568317" y="52841"/>
                </a:lnTo>
                <a:lnTo>
                  <a:pt x="568413" y="53027"/>
                </a:lnTo>
                <a:lnTo>
                  <a:pt x="568510" y="53214"/>
                </a:lnTo>
                <a:lnTo>
                  <a:pt x="568574" y="53401"/>
                </a:lnTo>
                <a:lnTo>
                  <a:pt x="568606" y="53668"/>
                </a:lnTo>
                <a:lnTo>
                  <a:pt x="568606" y="53935"/>
                </a:lnTo>
                <a:lnTo>
                  <a:pt x="568606" y="54203"/>
                </a:lnTo>
                <a:lnTo>
                  <a:pt x="568542" y="54470"/>
                </a:lnTo>
                <a:lnTo>
                  <a:pt x="568445" y="54732"/>
                </a:lnTo>
                <a:lnTo>
                  <a:pt x="568317" y="54995"/>
                </a:lnTo>
                <a:lnTo>
                  <a:pt x="568156" y="55257"/>
                </a:lnTo>
                <a:lnTo>
                  <a:pt x="567963" y="55519"/>
                </a:lnTo>
                <a:lnTo>
                  <a:pt x="567770" y="55776"/>
                </a:lnTo>
                <a:lnTo>
                  <a:pt x="567513" y="56039"/>
                </a:lnTo>
                <a:lnTo>
                  <a:pt x="567255" y="56296"/>
                </a:lnTo>
                <a:lnTo>
                  <a:pt x="566934" y="56553"/>
                </a:lnTo>
                <a:lnTo>
                  <a:pt x="566612" y="56810"/>
                </a:lnTo>
                <a:lnTo>
                  <a:pt x="566290" y="57068"/>
                </a:lnTo>
                <a:lnTo>
                  <a:pt x="565936" y="57325"/>
                </a:lnTo>
                <a:lnTo>
                  <a:pt x="565550" y="57582"/>
                </a:lnTo>
                <a:lnTo>
                  <a:pt x="564714" y="58086"/>
                </a:lnTo>
                <a:lnTo>
                  <a:pt x="563814" y="58596"/>
                </a:lnTo>
                <a:lnTo>
                  <a:pt x="562881" y="59100"/>
                </a:lnTo>
                <a:lnTo>
                  <a:pt x="561884" y="59605"/>
                </a:lnTo>
                <a:lnTo>
                  <a:pt x="560822" y="60104"/>
                </a:lnTo>
                <a:lnTo>
                  <a:pt x="559761" y="60608"/>
                </a:lnTo>
                <a:lnTo>
                  <a:pt x="557574" y="61607"/>
                </a:lnTo>
                <a:lnTo>
                  <a:pt x="557156" y="61799"/>
                </a:lnTo>
                <a:lnTo>
                  <a:pt x="556834" y="61996"/>
                </a:lnTo>
                <a:lnTo>
                  <a:pt x="556544" y="62187"/>
                </a:lnTo>
                <a:lnTo>
                  <a:pt x="556319" y="62379"/>
                </a:lnTo>
                <a:lnTo>
                  <a:pt x="556158" y="62566"/>
                </a:lnTo>
                <a:lnTo>
                  <a:pt x="556062" y="62752"/>
                </a:lnTo>
                <a:lnTo>
                  <a:pt x="556030" y="62939"/>
                </a:lnTo>
                <a:lnTo>
                  <a:pt x="556062" y="63120"/>
                </a:lnTo>
                <a:lnTo>
                  <a:pt x="556126" y="63302"/>
                </a:lnTo>
                <a:lnTo>
                  <a:pt x="556255" y="63478"/>
                </a:lnTo>
                <a:lnTo>
                  <a:pt x="556448" y="63650"/>
                </a:lnTo>
                <a:lnTo>
                  <a:pt x="556673" y="63821"/>
                </a:lnTo>
                <a:lnTo>
                  <a:pt x="556995" y="63988"/>
                </a:lnTo>
                <a:lnTo>
                  <a:pt x="557349" y="64149"/>
                </a:lnTo>
                <a:lnTo>
                  <a:pt x="557734" y="64306"/>
                </a:lnTo>
                <a:lnTo>
                  <a:pt x="558217" y="64462"/>
                </a:lnTo>
                <a:lnTo>
                  <a:pt x="558732" y="64608"/>
                </a:lnTo>
                <a:lnTo>
                  <a:pt x="559311" y="64755"/>
                </a:lnTo>
                <a:lnTo>
                  <a:pt x="559922" y="64891"/>
                </a:lnTo>
                <a:lnTo>
                  <a:pt x="560597" y="65022"/>
                </a:lnTo>
                <a:lnTo>
                  <a:pt x="561305" y="65153"/>
                </a:lnTo>
                <a:lnTo>
                  <a:pt x="562109" y="65274"/>
                </a:lnTo>
                <a:lnTo>
                  <a:pt x="562913" y="65385"/>
                </a:lnTo>
                <a:lnTo>
                  <a:pt x="563814" y="65496"/>
                </a:lnTo>
                <a:lnTo>
                  <a:pt x="564714" y="65597"/>
                </a:lnTo>
                <a:lnTo>
                  <a:pt x="565711" y="65688"/>
                </a:lnTo>
                <a:lnTo>
                  <a:pt x="566741" y="65773"/>
                </a:lnTo>
                <a:lnTo>
                  <a:pt x="567802" y="65854"/>
                </a:lnTo>
                <a:lnTo>
                  <a:pt x="568928" y="65925"/>
                </a:lnTo>
                <a:lnTo>
                  <a:pt x="570086" y="65985"/>
                </a:lnTo>
                <a:lnTo>
                  <a:pt x="571308" y="66041"/>
                </a:lnTo>
                <a:lnTo>
                  <a:pt x="572562" y="66086"/>
                </a:lnTo>
                <a:lnTo>
                  <a:pt x="574299" y="66137"/>
                </a:lnTo>
                <a:lnTo>
                  <a:pt x="576036" y="66177"/>
                </a:lnTo>
                <a:lnTo>
                  <a:pt x="577805" y="66207"/>
                </a:lnTo>
                <a:lnTo>
                  <a:pt x="579574" y="66232"/>
                </a:lnTo>
                <a:lnTo>
                  <a:pt x="581343" y="66248"/>
                </a:lnTo>
                <a:lnTo>
                  <a:pt x="583145" y="66263"/>
                </a:lnTo>
                <a:lnTo>
                  <a:pt x="584946" y="66268"/>
                </a:lnTo>
                <a:lnTo>
                  <a:pt x="586747" y="66268"/>
                </a:lnTo>
                <a:lnTo>
                  <a:pt x="590349" y="66263"/>
                </a:lnTo>
                <a:lnTo>
                  <a:pt x="593952" y="66253"/>
                </a:lnTo>
                <a:lnTo>
                  <a:pt x="597554" y="66243"/>
                </a:lnTo>
                <a:lnTo>
                  <a:pt x="601157" y="66243"/>
                </a:lnTo>
                <a:lnTo>
                  <a:pt x="621195" y="66283"/>
                </a:lnTo>
                <a:lnTo>
                  <a:pt x="641202" y="66318"/>
                </a:lnTo>
                <a:lnTo>
                  <a:pt x="661240" y="66359"/>
                </a:lnTo>
                <a:lnTo>
                  <a:pt x="671275" y="66384"/>
                </a:lnTo>
                <a:lnTo>
                  <a:pt x="681279" y="66409"/>
                </a:lnTo>
                <a:lnTo>
                  <a:pt x="682340" y="66414"/>
                </a:lnTo>
                <a:lnTo>
                  <a:pt x="683369" y="66429"/>
                </a:lnTo>
                <a:lnTo>
                  <a:pt x="684366" y="66454"/>
                </a:lnTo>
                <a:lnTo>
                  <a:pt x="685331" y="66490"/>
                </a:lnTo>
                <a:lnTo>
                  <a:pt x="686232" y="66535"/>
                </a:lnTo>
                <a:lnTo>
                  <a:pt x="686682" y="66565"/>
                </a:lnTo>
                <a:lnTo>
                  <a:pt x="687133" y="66591"/>
                </a:lnTo>
                <a:lnTo>
                  <a:pt x="687551" y="66626"/>
                </a:lnTo>
                <a:lnTo>
                  <a:pt x="687937" y="66661"/>
                </a:lnTo>
                <a:lnTo>
                  <a:pt x="688355" y="66696"/>
                </a:lnTo>
                <a:lnTo>
                  <a:pt x="688741" y="66737"/>
                </a:lnTo>
                <a:lnTo>
                  <a:pt x="689095" y="66777"/>
                </a:lnTo>
                <a:lnTo>
                  <a:pt x="689481" y="66828"/>
                </a:lnTo>
                <a:lnTo>
                  <a:pt x="689834" y="66873"/>
                </a:lnTo>
                <a:lnTo>
                  <a:pt x="690156" y="66928"/>
                </a:lnTo>
                <a:lnTo>
                  <a:pt x="690478" y="66979"/>
                </a:lnTo>
                <a:lnTo>
                  <a:pt x="690799" y="67039"/>
                </a:lnTo>
                <a:lnTo>
                  <a:pt x="691121" y="67100"/>
                </a:lnTo>
                <a:lnTo>
                  <a:pt x="691410" y="67166"/>
                </a:lnTo>
                <a:lnTo>
                  <a:pt x="691668" y="67231"/>
                </a:lnTo>
                <a:lnTo>
                  <a:pt x="691925" y="67302"/>
                </a:lnTo>
                <a:lnTo>
                  <a:pt x="692182" y="67377"/>
                </a:lnTo>
                <a:lnTo>
                  <a:pt x="692440" y="67458"/>
                </a:lnTo>
                <a:lnTo>
                  <a:pt x="692665" y="67539"/>
                </a:lnTo>
                <a:lnTo>
                  <a:pt x="692858" y="67620"/>
                </a:lnTo>
                <a:lnTo>
                  <a:pt x="693083" y="67710"/>
                </a:lnTo>
                <a:lnTo>
                  <a:pt x="693244" y="67801"/>
                </a:lnTo>
                <a:lnTo>
                  <a:pt x="693533" y="67973"/>
                </a:lnTo>
                <a:lnTo>
                  <a:pt x="693758" y="68139"/>
                </a:lnTo>
                <a:lnTo>
                  <a:pt x="693887" y="68300"/>
                </a:lnTo>
                <a:lnTo>
                  <a:pt x="693951" y="68462"/>
                </a:lnTo>
                <a:lnTo>
                  <a:pt x="693919" y="68613"/>
                </a:lnTo>
                <a:lnTo>
                  <a:pt x="693823" y="68759"/>
                </a:lnTo>
                <a:lnTo>
                  <a:pt x="693662" y="68901"/>
                </a:lnTo>
                <a:lnTo>
                  <a:pt x="693437" y="69042"/>
                </a:lnTo>
                <a:lnTo>
                  <a:pt x="693115" y="69178"/>
                </a:lnTo>
                <a:lnTo>
                  <a:pt x="692761" y="69309"/>
                </a:lnTo>
                <a:lnTo>
                  <a:pt x="692311" y="69435"/>
                </a:lnTo>
                <a:lnTo>
                  <a:pt x="691829" y="69556"/>
                </a:lnTo>
                <a:lnTo>
                  <a:pt x="691250" y="69677"/>
                </a:lnTo>
                <a:lnTo>
                  <a:pt x="690638" y="69788"/>
                </a:lnTo>
                <a:lnTo>
                  <a:pt x="689963" y="69899"/>
                </a:lnTo>
                <a:lnTo>
                  <a:pt x="689223" y="70010"/>
                </a:lnTo>
                <a:lnTo>
                  <a:pt x="687454" y="70247"/>
                </a:lnTo>
                <a:lnTo>
                  <a:pt x="685621" y="70479"/>
                </a:lnTo>
                <a:lnTo>
                  <a:pt x="683787" y="70706"/>
                </a:lnTo>
                <a:lnTo>
                  <a:pt x="681922" y="70923"/>
                </a:lnTo>
                <a:lnTo>
                  <a:pt x="680024" y="71140"/>
                </a:lnTo>
                <a:lnTo>
                  <a:pt x="678126" y="71352"/>
                </a:lnTo>
                <a:lnTo>
                  <a:pt x="674267" y="71766"/>
                </a:lnTo>
                <a:lnTo>
                  <a:pt x="673205" y="71877"/>
                </a:lnTo>
                <a:lnTo>
                  <a:pt x="672176" y="71983"/>
                </a:lnTo>
                <a:lnTo>
                  <a:pt x="670021" y="72189"/>
                </a:lnTo>
                <a:lnTo>
                  <a:pt x="665711" y="72588"/>
                </a:lnTo>
                <a:lnTo>
                  <a:pt x="663556" y="72795"/>
                </a:lnTo>
                <a:lnTo>
                  <a:pt x="661465" y="73001"/>
                </a:lnTo>
                <a:lnTo>
                  <a:pt x="660436" y="73112"/>
                </a:lnTo>
                <a:lnTo>
                  <a:pt x="659407" y="73223"/>
                </a:lnTo>
                <a:lnTo>
                  <a:pt x="658410" y="73339"/>
                </a:lnTo>
                <a:lnTo>
                  <a:pt x="657413" y="73460"/>
                </a:lnTo>
                <a:lnTo>
                  <a:pt x="655901" y="73652"/>
                </a:lnTo>
                <a:lnTo>
                  <a:pt x="654486" y="73849"/>
                </a:lnTo>
                <a:lnTo>
                  <a:pt x="653167" y="74040"/>
                </a:lnTo>
                <a:lnTo>
                  <a:pt x="651880" y="74237"/>
                </a:lnTo>
                <a:lnTo>
                  <a:pt x="650722" y="74434"/>
                </a:lnTo>
                <a:lnTo>
                  <a:pt x="649596" y="74631"/>
                </a:lnTo>
                <a:lnTo>
                  <a:pt x="648567" y="74827"/>
                </a:lnTo>
                <a:lnTo>
                  <a:pt x="647634" y="75029"/>
                </a:lnTo>
                <a:lnTo>
                  <a:pt x="646766" y="75226"/>
                </a:lnTo>
                <a:lnTo>
                  <a:pt x="645994" y="75428"/>
                </a:lnTo>
                <a:lnTo>
                  <a:pt x="645286" y="75629"/>
                </a:lnTo>
                <a:lnTo>
                  <a:pt x="644643" y="75836"/>
                </a:lnTo>
                <a:lnTo>
                  <a:pt x="644096" y="76043"/>
                </a:lnTo>
                <a:lnTo>
                  <a:pt x="643614" y="76250"/>
                </a:lnTo>
                <a:lnTo>
                  <a:pt x="643389" y="76356"/>
                </a:lnTo>
                <a:lnTo>
                  <a:pt x="643228" y="76462"/>
                </a:lnTo>
                <a:lnTo>
                  <a:pt x="643035" y="76567"/>
                </a:lnTo>
                <a:lnTo>
                  <a:pt x="642874" y="76673"/>
                </a:lnTo>
                <a:lnTo>
                  <a:pt x="642745" y="76784"/>
                </a:lnTo>
                <a:lnTo>
                  <a:pt x="642649" y="76890"/>
                </a:lnTo>
                <a:lnTo>
                  <a:pt x="642552" y="77001"/>
                </a:lnTo>
                <a:lnTo>
                  <a:pt x="642456" y="77107"/>
                </a:lnTo>
                <a:lnTo>
                  <a:pt x="642359" y="77329"/>
                </a:lnTo>
                <a:lnTo>
                  <a:pt x="642359" y="77556"/>
                </a:lnTo>
                <a:lnTo>
                  <a:pt x="642392" y="77783"/>
                </a:lnTo>
                <a:lnTo>
                  <a:pt x="642520" y="78010"/>
                </a:lnTo>
                <a:lnTo>
                  <a:pt x="642745" y="78247"/>
                </a:lnTo>
                <a:lnTo>
                  <a:pt x="643003" y="78484"/>
                </a:lnTo>
                <a:lnTo>
                  <a:pt x="643357" y="78721"/>
                </a:lnTo>
                <a:lnTo>
                  <a:pt x="643775" y="78968"/>
                </a:lnTo>
                <a:lnTo>
                  <a:pt x="644289" y="79215"/>
                </a:lnTo>
                <a:lnTo>
                  <a:pt x="644868" y="79468"/>
                </a:lnTo>
                <a:lnTo>
                  <a:pt x="645512" y="79725"/>
                </a:lnTo>
                <a:lnTo>
                  <a:pt x="646219" y="79987"/>
                </a:lnTo>
                <a:lnTo>
                  <a:pt x="646991" y="80255"/>
                </a:lnTo>
                <a:lnTo>
                  <a:pt x="647860" y="80527"/>
                </a:lnTo>
                <a:lnTo>
                  <a:pt x="648310" y="80658"/>
                </a:lnTo>
                <a:lnTo>
                  <a:pt x="648760" y="80784"/>
                </a:lnTo>
                <a:lnTo>
                  <a:pt x="649918" y="81137"/>
                </a:lnTo>
                <a:lnTo>
                  <a:pt x="650915" y="81455"/>
                </a:lnTo>
                <a:lnTo>
                  <a:pt x="651333" y="81601"/>
                </a:lnTo>
                <a:lnTo>
                  <a:pt x="651719" y="81742"/>
                </a:lnTo>
                <a:lnTo>
                  <a:pt x="652073" y="81874"/>
                </a:lnTo>
                <a:lnTo>
                  <a:pt x="652395" y="82000"/>
                </a:lnTo>
                <a:lnTo>
                  <a:pt x="652652" y="82126"/>
                </a:lnTo>
                <a:lnTo>
                  <a:pt x="652845" y="82242"/>
                </a:lnTo>
                <a:lnTo>
                  <a:pt x="653038" y="82353"/>
                </a:lnTo>
                <a:lnTo>
                  <a:pt x="653167" y="82459"/>
                </a:lnTo>
                <a:lnTo>
                  <a:pt x="653231" y="82565"/>
                </a:lnTo>
                <a:lnTo>
                  <a:pt x="653263" y="82666"/>
                </a:lnTo>
                <a:lnTo>
                  <a:pt x="653231" y="82766"/>
                </a:lnTo>
                <a:lnTo>
                  <a:pt x="653167" y="82867"/>
                </a:lnTo>
                <a:lnTo>
                  <a:pt x="653038" y="82963"/>
                </a:lnTo>
                <a:lnTo>
                  <a:pt x="652877" y="83059"/>
                </a:lnTo>
                <a:lnTo>
                  <a:pt x="652652" y="83155"/>
                </a:lnTo>
                <a:lnTo>
                  <a:pt x="652395" y="83246"/>
                </a:lnTo>
                <a:lnTo>
                  <a:pt x="652073" y="83346"/>
                </a:lnTo>
                <a:lnTo>
                  <a:pt x="651687" y="83442"/>
                </a:lnTo>
                <a:lnTo>
                  <a:pt x="651269" y="83543"/>
                </a:lnTo>
                <a:lnTo>
                  <a:pt x="650787" y="83644"/>
                </a:lnTo>
                <a:lnTo>
                  <a:pt x="650240" y="83745"/>
                </a:lnTo>
                <a:lnTo>
                  <a:pt x="649661" y="83856"/>
                </a:lnTo>
                <a:lnTo>
                  <a:pt x="648985" y="83967"/>
                </a:lnTo>
                <a:lnTo>
                  <a:pt x="648310" y="84083"/>
                </a:lnTo>
                <a:lnTo>
                  <a:pt x="646702" y="84330"/>
                </a:lnTo>
                <a:lnTo>
                  <a:pt x="644900" y="84602"/>
                </a:lnTo>
                <a:lnTo>
                  <a:pt x="644257" y="84698"/>
                </a:lnTo>
                <a:lnTo>
                  <a:pt x="643614" y="84799"/>
                </a:lnTo>
                <a:lnTo>
                  <a:pt x="643035" y="84895"/>
                </a:lnTo>
                <a:lnTo>
                  <a:pt x="642456" y="84996"/>
                </a:lnTo>
                <a:lnTo>
                  <a:pt x="641941" y="85097"/>
                </a:lnTo>
                <a:lnTo>
                  <a:pt x="641427" y="85203"/>
                </a:lnTo>
                <a:lnTo>
                  <a:pt x="640944" y="85304"/>
                </a:lnTo>
                <a:lnTo>
                  <a:pt x="640494" y="85409"/>
                </a:lnTo>
                <a:lnTo>
                  <a:pt x="640076" y="85515"/>
                </a:lnTo>
                <a:lnTo>
                  <a:pt x="639690" y="85621"/>
                </a:lnTo>
                <a:lnTo>
                  <a:pt x="639336" y="85727"/>
                </a:lnTo>
                <a:lnTo>
                  <a:pt x="639014" y="85833"/>
                </a:lnTo>
                <a:lnTo>
                  <a:pt x="638693" y="85944"/>
                </a:lnTo>
                <a:lnTo>
                  <a:pt x="638435" y="86050"/>
                </a:lnTo>
                <a:lnTo>
                  <a:pt x="638210" y="86161"/>
                </a:lnTo>
                <a:lnTo>
                  <a:pt x="638017" y="86277"/>
                </a:lnTo>
                <a:lnTo>
                  <a:pt x="637824" y="86388"/>
                </a:lnTo>
                <a:lnTo>
                  <a:pt x="637696" y="86504"/>
                </a:lnTo>
                <a:lnTo>
                  <a:pt x="637599" y="86615"/>
                </a:lnTo>
                <a:lnTo>
                  <a:pt x="637535" y="86731"/>
                </a:lnTo>
                <a:lnTo>
                  <a:pt x="637470" y="86852"/>
                </a:lnTo>
                <a:lnTo>
                  <a:pt x="637470" y="86968"/>
                </a:lnTo>
                <a:lnTo>
                  <a:pt x="637503" y="87089"/>
                </a:lnTo>
                <a:lnTo>
                  <a:pt x="637567" y="87210"/>
                </a:lnTo>
                <a:lnTo>
                  <a:pt x="637663" y="87331"/>
                </a:lnTo>
                <a:lnTo>
                  <a:pt x="637792" y="87457"/>
                </a:lnTo>
                <a:lnTo>
                  <a:pt x="637953" y="87583"/>
                </a:lnTo>
                <a:lnTo>
                  <a:pt x="638146" y="87709"/>
                </a:lnTo>
                <a:lnTo>
                  <a:pt x="638403" y="87836"/>
                </a:lnTo>
                <a:lnTo>
                  <a:pt x="638661" y="87962"/>
                </a:lnTo>
                <a:lnTo>
                  <a:pt x="638982" y="88093"/>
                </a:lnTo>
                <a:lnTo>
                  <a:pt x="639304" y="88224"/>
                </a:lnTo>
                <a:lnTo>
                  <a:pt x="639625" y="88350"/>
                </a:lnTo>
                <a:lnTo>
                  <a:pt x="639947" y="88476"/>
                </a:lnTo>
                <a:lnTo>
                  <a:pt x="640204" y="88597"/>
                </a:lnTo>
                <a:lnTo>
                  <a:pt x="640462" y="88723"/>
                </a:lnTo>
                <a:lnTo>
                  <a:pt x="640655" y="88844"/>
                </a:lnTo>
                <a:lnTo>
                  <a:pt x="640848" y="88965"/>
                </a:lnTo>
                <a:lnTo>
                  <a:pt x="641009" y="89086"/>
                </a:lnTo>
                <a:lnTo>
                  <a:pt x="641169" y="89207"/>
                </a:lnTo>
                <a:lnTo>
                  <a:pt x="641266" y="89329"/>
                </a:lnTo>
                <a:lnTo>
                  <a:pt x="641330" y="89445"/>
                </a:lnTo>
                <a:lnTo>
                  <a:pt x="641395" y="89566"/>
                </a:lnTo>
                <a:lnTo>
                  <a:pt x="641427" y="89682"/>
                </a:lnTo>
                <a:lnTo>
                  <a:pt x="641427" y="89803"/>
                </a:lnTo>
                <a:lnTo>
                  <a:pt x="641395" y="89919"/>
                </a:lnTo>
                <a:lnTo>
                  <a:pt x="641362" y="90035"/>
                </a:lnTo>
                <a:lnTo>
                  <a:pt x="641266" y="90151"/>
                </a:lnTo>
                <a:lnTo>
                  <a:pt x="641169" y="90267"/>
                </a:lnTo>
                <a:lnTo>
                  <a:pt x="641041" y="90378"/>
                </a:lnTo>
                <a:lnTo>
                  <a:pt x="640880" y="90494"/>
                </a:lnTo>
                <a:lnTo>
                  <a:pt x="640687" y="90605"/>
                </a:lnTo>
                <a:lnTo>
                  <a:pt x="640462" y="90721"/>
                </a:lnTo>
                <a:lnTo>
                  <a:pt x="640237" y="90832"/>
                </a:lnTo>
                <a:lnTo>
                  <a:pt x="639979" y="90943"/>
                </a:lnTo>
                <a:lnTo>
                  <a:pt x="639658" y="91054"/>
                </a:lnTo>
                <a:lnTo>
                  <a:pt x="639368" y="91165"/>
                </a:lnTo>
                <a:lnTo>
                  <a:pt x="639014" y="91276"/>
                </a:lnTo>
                <a:lnTo>
                  <a:pt x="638628" y="91386"/>
                </a:lnTo>
                <a:lnTo>
                  <a:pt x="638242" y="91492"/>
                </a:lnTo>
                <a:lnTo>
                  <a:pt x="637824" y="91603"/>
                </a:lnTo>
                <a:lnTo>
                  <a:pt x="637374" y="91709"/>
                </a:lnTo>
                <a:lnTo>
                  <a:pt x="636891" y="91815"/>
                </a:lnTo>
                <a:lnTo>
                  <a:pt x="636377" y="91926"/>
                </a:lnTo>
                <a:lnTo>
                  <a:pt x="635476" y="92118"/>
                </a:lnTo>
                <a:lnTo>
                  <a:pt x="634640" y="92310"/>
                </a:lnTo>
                <a:lnTo>
                  <a:pt x="633836" y="92506"/>
                </a:lnTo>
                <a:lnTo>
                  <a:pt x="633096" y="92703"/>
                </a:lnTo>
                <a:lnTo>
                  <a:pt x="632421" y="92905"/>
                </a:lnTo>
                <a:lnTo>
                  <a:pt x="631809" y="93101"/>
                </a:lnTo>
                <a:lnTo>
                  <a:pt x="631198" y="93303"/>
                </a:lnTo>
                <a:lnTo>
                  <a:pt x="630684" y="93505"/>
                </a:lnTo>
                <a:lnTo>
                  <a:pt x="630201" y="93712"/>
                </a:lnTo>
                <a:lnTo>
                  <a:pt x="629751" y="93919"/>
                </a:lnTo>
                <a:lnTo>
                  <a:pt x="629333" y="94125"/>
                </a:lnTo>
                <a:lnTo>
                  <a:pt x="628979" y="94332"/>
                </a:lnTo>
                <a:lnTo>
                  <a:pt x="628657" y="94539"/>
                </a:lnTo>
                <a:lnTo>
                  <a:pt x="628400" y="94751"/>
                </a:lnTo>
                <a:lnTo>
                  <a:pt x="628143" y="94963"/>
                </a:lnTo>
                <a:lnTo>
                  <a:pt x="627950" y="95174"/>
                </a:lnTo>
                <a:lnTo>
                  <a:pt x="627789" y="95386"/>
                </a:lnTo>
                <a:lnTo>
                  <a:pt x="627660" y="95598"/>
                </a:lnTo>
                <a:lnTo>
                  <a:pt x="627532" y="95815"/>
                </a:lnTo>
                <a:lnTo>
                  <a:pt x="627467" y="96032"/>
                </a:lnTo>
                <a:lnTo>
                  <a:pt x="627435" y="96249"/>
                </a:lnTo>
                <a:lnTo>
                  <a:pt x="627403" y="96466"/>
                </a:lnTo>
                <a:lnTo>
                  <a:pt x="627435" y="96683"/>
                </a:lnTo>
                <a:lnTo>
                  <a:pt x="627467" y="96905"/>
                </a:lnTo>
                <a:lnTo>
                  <a:pt x="627532" y="97121"/>
                </a:lnTo>
                <a:lnTo>
                  <a:pt x="627596" y="97343"/>
                </a:lnTo>
                <a:lnTo>
                  <a:pt x="627821" y="97787"/>
                </a:lnTo>
                <a:lnTo>
                  <a:pt x="628111" y="98231"/>
                </a:lnTo>
                <a:lnTo>
                  <a:pt x="628464" y="98680"/>
                </a:lnTo>
                <a:lnTo>
                  <a:pt x="628850" y="99089"/>
                </a:lnTo>
                <a:lnTo>
                  <a:pt x="629204" y="99502"/>
                </a:lnTo>
                <a:lnTo>
                  <a:pt x="630008" y="100329"/>
                </a:lnTo>
                <a:lnTo>
                  <a:pt x="630812" y="101157"/>
                </a:lnTo>
                <a:lnTo>
                  <a:pt x="631584" y="101979"/>
                </a:lnTo>
                <a:lnTo>
                  <a:pt x="631970" y="102392"/>
                </a:lnTo>
                <a:lnTo>
                  <a:pt x="632292" y="102806"/>
                </a:lnTo>
                <a:lnTo>
                  <a:pt x="632614" y="103220"/>
                </a:lnTo>
                <a:lnTo>
                  <a:pt x="632903" y="103633"/>
                </a:lnTo>
                <a:lnTo>
                  <a:pt x="633128" y="104047"/>
                </a:lnTo>
                <a:lnTo>
                  <a:pt x="633353" y="104460"/>
                </a:lnTo>
                <a:lnTo>
                  <a:pt x="633514" y="104874"/>
                </a:lnTo>
                <a:lnTo>
                  <a:pt x="633611" y="105288"/>
                </a:lnTo>
                <a:lnTo>
                  <a:pt x="633643" y="105525"/>
                </a:lnTo>
                <a:lnTo>
                  <a:pt x="633611" y="105757"/>
                </a:lnTo>
                <a:lnTo>
                  <a:pt x="633514" y="105989"/>
                </a:lnTo>
                <a:lnTo>
                  <a:pt x="633418" y="106211"/>
                </a:lnTo>
                <a:lnTo>
                  <a:pt x="633257" y="106438"/>
                </a:lnTo>
                <a:lnTo>
                  <a:pt x="633032" y="106654"/>
                </a:lnTo>
                <a:lnTo>
                  <a:pt x="632774" y="106871"/>
                </a:lnTo>
                <a:lnTo>
                  <a:pt x="632453" y="107083"/>
                </a:lnTo>
                <a:lnTo>
                  <a:pt x="632099" y="107290"/>
                </a:lnTo>
                <a:lnTo>
                  <a:pt x="631713" y="107497"/>
                </a:lnTo>
                <a:lnTo>
                  <a:pt x="631263" y="107693"/>
                </a:lnTo>
                <a:lnTo>
                  <a:pt x="630748" y="107890"/>
                </a:lnTo>
                <a:lnTo>
                  <a:pt x="630201" y="108082"/>
                </a:lnTo>
                <a:lnTo>
                  <a:pt x="629622" y="108268"/>
                </a:lnTo>
                <a:lnTo>
                  <a:pt x="628979" y="108450"/>
                </a:lnTo>
                <a:lnTo>
                  <a:pt x="628271" y="108627"/>
                </a:lnTo>
                <a:lnTo>
                  <a:pt x="627532" y="108798"/>
                </a:lnTo>
                <a:lnTo>
                  <a:pt x="626760" y="108965"/>
                </a:lnTo>
                <a:lnTo>
                  <a:pt x="625923" y="109126"/>
                </a:lnTo>
                <a:lnTo>
                  <a:pt x="625055" y="109282"/>
                </a:lnTo>
                <a:lnTo>
                  <a:pt x="624122" y="109434"/>
                </a:lnTo>
                <a:lnTo>
                  <a:pt x="623125" y="109580"/>
                </a:lnTo>
                <a:lnTo>
                  <a:pt x="622128" y="109716"/>
                </a:lnTo>
                <a:lnTo>
                  <a:pt x="621034" y="109852"/>
                </a:lnTo>
                <a:lnTo>
                  <a:pt x="619909" y="109978"/>
                </a:lnTo>
                <a:lnTo>
                  <a:pt x="618751" y="110099"/>
                </a:lnTo>
                <a:lnTo>
                  <a:pt x="617528" y="110215"/>
                </a:lnTo>
                <a:lnTo>
                  <a:pt x="616242" y="110326"/>
                </a:lnTo>
                <a:lnTo>
                  <a:pt x="614923" y="110427"/>
                </a:lnTo>
                <a:lnTo>
                  <a:pt x="613572" y="110523"/>
                </a:lnTo>
                <a:lnTo>
                  <a:pt x="612157" y="110609"/>
                </a:lnTo>
                <a:lnTo>
                  <a:pt x="610677" y="110695"/>
                </a:lnTo>
                <a:lnTo>
                  <a:pt x="608683" y="110795"/>
                </a:lnTo>
                <a:lnTo>
                  <a:pt x="606689" y="110896"/>
                </a:lnTo>
                <a:lnTo>
                  <a:pt x="604663" y="110992"/>
                </a:lnTo>
                <a:lnTo>
                  <a:pt x="602604" y="111088"/>
                </a:lnTo>
                <a:lnTo>
                  <a:pt x="600546" y="111179"/>
                </a:lnTo>
                <a:lnTo>
                  <a:pt x="598487" y="111265"/>
                </a:lnTo>
                <a:lnTo>
                  <a:pt x="596428" y="111340"/>
                </a:lnTo>
                <a:lnTo>
                  <a:pt x="594338" y="111416"/>
                </a:lnTo>
                <a:lnTo>
                  <a:pt x="592247" y="111476"/>
                </a:lnTo>
                <a:lnTo>
                  <a:pt x="590156" y="111537"/>
                </a:lnTo>
                <a:lnTo>
                  <a:pt x="588066" y="111582"/>
                </a:lnTo>
                <a:lnTo>
                  <a:pt x="586007" y="111618"/>
                </a:lnTo>
                <a:lnTo>
                  <a:pt x="583916" y="111648"/>
                </a:lnTo>
                <a:lnTo>
                  <a:pt x="581858" y="111663"/>
                </a:lnTo>
                <a:lnTo>
                  <a:pt x="580796" y="111668"/>
                </a:lnTo>
                <a:lnTo>
                  <a:pt x="579767" y="111668"/>
                </a:lnTo>
                <a:lnTo>
                  <a:pt x="578770" y="111663"/>
                </a:lnTo>
                <a:lnTo>
                  <a:pt x="577741" y="111658"/>
                </a:lnTo>
                <a:lnTo>
                  <a:pt x="572820" y="111618"/>
                </a:lnTo>
                <a:lnTo>
                  <a:pt x="567898" y="111567"/>
                </a:lnTo>
                <a:lnTo>
                  <a:pt x="563009" y="111512"/>
                </a:lnTo>
                <a:lnTo>
                  <a:pt x="558088" y="111456"/>
                </a:lnTo>
                <a:lnTo>
                  <a:pt x="553167" y="111391"/>
                </a:lnTo>
                <a:lnTo>
                  <a:pt x="548278" y="111320"/>
                </a:lnTo>
                <a:lnTo>
                  <a:pt x="543357" y="111249"/>
                </a:lnTo>
                <a:lnTo>
                  <a:pt x="538468" y="111169"/>
                </a:lnTo>
                <a:lnTo>
                  <a:pt x="533579" y="111088"/>
                </a:lnTo>
                <a:lnTo>
                  <a:pt x="528658" y="111002"/>
                </a:lnTo>
                <a:lnTo>
                  <a:pt x="518880" y="110826"/>
                </a:lnTo>
                <a:lnTo>
                  <a:pt x="509102" y="110634"/>
                </a:lnTo>
                <a:lnTo>
                  <a:pt x="499324" y="110442"/>
                </a:lnTo>
                <a:lnTo>
                  <a:pt x="493856" y="110326"/>
                </a:lnTo>
                <a:lnTo>
                  <a:pt x="491122" y="110271"/>
                </a:lnTo>
                <a:lnTo>
                  <a:pt x="488420" y="110220"/>
                </a:lnTo>
                <a:lnTo>
                  <a:pt x="485686" y="110170"/>
                </a:lnTo>
                <a:lnTo>
                  <a:pt x="482952" y="110130"/>
                </a:lnTo>
                <a:lnTo>
                  <a:pt x="480250" y="110089"/>
                </a:lnTo>
                <a:lnTo>
                  <a:pt x="477548" y="110064"/>
                </a:lnTo>
                <a:lnTo>
                  <a:pt x="474814" y="110049"/>
                </a:lnTo>
                <a:lnTo>
                  <a:pt x="470762" y="110049"/>
                </a:lnTo>
                <a:lnTo>
                  <a:pt x="469411" y="110059"/>
                </a:lnTo>
                <a:lnTo>
                  <a:pt x="468060" y="110069"/>
                </a:lnTo>
                <a:lnTo>
                  <a:pt x="466677" y="110084"/>
                </a:lnTo>
                <a:lnTo>
                  <a:pt x="465326" y="110104"/>
                </a:lnTo>
                <a:lnTo>
                  <a:pt x="463975" y="110130"/>
                </a:lnTo>
                <a:lnTo>
                  <a:pt x="462624" y="110160"/>
                </a:lnTo>
                <a:lnTo>
                  <a:pt x="461273" y="110195"/>
                </a:lnTo>
                <a:lnTo>
                  <a:pt x="459922" y="110236"/>
                </a:lnTo>
                <a:lnTo>
                  <a:pt x="458571" y="110281"/>
                </a:lnTo>
                <a:lnTo>
                  <a:pt x="457220" y="110331"/>
                </a:lnTo>
                <a:lnTo>
                  <a:pt x="455869" y="110387"/>
                </a:lnTo>
                <a:lnTo>
                  <a:pt x="453714" y="110483"/>
                </a:lnTo>
                <a:lnTo>
                  <a:pt x="451559" y="110584"/>
                </a:lnTo>
                <a:lnTo>
                  <a:pt x="449404" y="110695"/>
                </a:lnTo>
                <a:lnTo>
                  <a:pt x="447314" y="110806"/>
                </a:lnTo>
                <a:lnTo>
                  <a:pt x="446252" y="110866"/>
                </a:lnTo>
                <a:lnTo>
                  <a:pt x="445223" y="110932"/>
                </a:lnTo>
                <a:lnTo>
                  <a:pt x="444194" y="110997"/>
                </a:lnTo>
                <a:lnTo>
                  <a:pt x="443196" y="111068"/>
                </a:lnTo>
                <a:lnTo>
                  <a:pt x="442199" y="111138"/>
                </a:lnTo>
                <a:lnTo>
                  <a:pt x="441202" y="111214"/>
                </a:lnTo>
                <a:lnTo>
                  <a:pt x="440237" y="111295"/>
                </a:lnTo>
                <a:lnTo>
                  <a:pt x="439272" y="111381"/>
                </a:lnTo>
                <a:lnTo>
                  <a:pt x="438340" y="111466"/>
                </a:lnTo>
                <a:lnTo>
                  <a:pt x="437439" y="111557"/>
                </a:lnTo>
                <a:lnTo>
                  <a:pt x="436538" y="111653"/>
                </a:lnTo>
                <a:lnTo>
                  <a:pt x="435670" y="111754"/>
                </a:lnTo>
                <a:lnTo>
                  <a:pt x="434834" y="111860"/>
                </a:lnTo>
                <a:lnTo>
                  <a:pt x="433997" y="111971"/>
                </a:lnTo>
                <a:lnTo>
                  <a:pt x="433225" y="112092"/>
                </a:lnTo>
                <a:lnTo>
                  <a:pt x="432454" y="112213"/>
                </a:lnTo>
                <a:lnTo>
                  <a:pt x="431682" y="112339"/>
                </a:lnTo>
                <a:lnTo>
                  <a:pt x="430974" y="112475"/>
                </a:lnTo>
                <a:lnTo>
                  <a:pt x="430298" y="112616"/>
                </a:lnTo>
                <a:lnTo>
                  <a:pt x="429655" y="112763"/>
                </a:lnTo>
                <a:lnTo>
                  <a:pt x="429012" y="112919"/>
                </a:lnTo>
                <a:lnTo>
                  <a:pt x="428433" y="113075"/>
                </a:lnTo>
                <a:lnTo>
                  <a:pt x="427886" y="113247"/>
                </a:lnTo>
                <a:lnTo>
                  <a:pt x="427372" y="113418"/>
                </a:lnTo>
                <a:lnTo>
                  <a:pt x="426149" y="113872"/>
                </a:lnTo>
                <a:lnTo>
                  <a:pt x="425023" y="114326"/>
                </a:lnTo>
                <a:lnTo>
                  <a:pt x="423930" y="114785"/>
                </a:lnTo>
                <a:lnTo>
                  <a:pt x="422901" y="115249"/>
                </a:lnTo>
                <a:lnTo>
                  <a:pt x="421968" y="115718"/>
                </a:lnTo>
                <a:lnTo>
                  <a:pt x="421067" y="116187"/>
                </a:lnTo>
                <a:lnTo>
                  <a:pt x="420263" y="116662"/>
                </a:lnTo>
                <a:lnTo>
                  <a:pt x="419491" y="117136"/>
                </a:lnTo>
                <a:lnTo>
                  <a:pt x="417786" y="118281"/>
                </a:lnTo>
                <a:lnTo>
                  <a:pt x="416146" y="119431"/>
                </a:lnTo>
                <a:lnTo>
                  <a:pt x="414538" y="120581"/>
                </a:lnTo>
                <a:lnTo>
                  <a:pt x="412930" y="121731"/>
                </a:lnTo>
                <a:lnTo>
                  <a:pt x="409810" y="124031"/>
                </a:lnTo>
                <a:lnTo>
                  <a:pt x="406722" y="126336"/>
                </a:lnTo>
                <a:lnTo>
                  <a:pt x="406529" y="126467"/>
                </a:lnTo>
                <a:lnTo>
                  <a:pt x="406304" y="126593"/>
                </a:lnTo>
                <a:lnTo>
                  <a:pt x="406079" y="126714"/>
                </a:lnTo>
                <a:lnTo>
                  <a:pt x="405853" y="126835"/>
                </a:lnTo>
                <a:lnTo>
                  <a:pt x="405564" y="126951"/>
                </a:lnTo>
                <a:lnTo>
                  <a:pt x="405274" y="127062"/>
                </a:lnTo>
                <a:lnTo>
                  <a:pt x="404985" y="127168"/>
                </a:lnTo>
                <a:lnTo>
                  <a:pt x="404631" y="127274"/>
                </a:lnTo>
                <a:lnTo>
                  <a:pt x="404310" y="127375"/>
                </a:lnTo>
                <a:lnTo>
                  <a:pt x="403924" y="127476"/>
                </a:lnTo>
                <a:lnTo>
                  <a:pt x="403538" y="127567"/>
                </a:lnTo>
                <a:lnTo>
                  <a:pt x="403119" y="127657"/>
                </a:lnTo>
                <a:lnTo>
                  <a:pt x="402701" y="127748"/>
                </a:lnTo>
                <a:lnTo>
                  <a:pt x="402251" y="127834"/>
                </a:lnTo>
                <a:lnTo>
                  <a:pt x="401769" y="127915"/>
                </a:lnTo>
                <a:lnTo>
                  <a:pt x="401286" y="127995"/>
                </a:lnTo>
                <a:lnTo>
                  <a:pt x="400771" y="128071"/>
                </a:lnTo>
                <a:lnTo>
                  <a:pt x="400225" y="128142"/>
                </a:lnTo>
                <a:lnTo>
                  <a:pt x="399678" y="128212"/>
                </a:lnTo>
                <a:lnTo>
                  <a:pt x="399099" y="128278"/>
                </a:lnTo>
                <a:lnTo>
                  <a:pt x="398520" y="128343"/>
                </a:lnTo>
                <a:lnTo>
                  <a:pt x="397877" y="128404"/>
                </a:lnTo>
                <a:lnTo>
                  <a:pt x="397265" y="128464"/>
                </a:lnTo>
                <a:lnTo>
                  <a:pt x="396590" y="128520"/>
                </a:lnTo>
                <a:lnTo>
                  <a:pt x="395915" y="128570"/>
                </a:lnTo>
                <a:lnTo>
                  <a:pt x="395239" y="128626"/>
                </a:lnTo>
                <a:lnTo>
                  <a:pt x="394499" y="128671"/>
                </a:lnTo>
                <a:lnTo>
                  <a:pt x="393792" y="128717"/>
                </a:lnTo>
                <a:lnTo>
                  <a:pt x="393020" y="128762"/>
                </a:lnTo>
                <a:lnTo>
                  <a:pt x="392248" y="128802"/>
                </a:lnTo>
                <a:lnTo>
                  <a:pt x="391444" y="128843"/>
                </a:lnTo>
                <a:lnTo>
                  <a:pt x="390640" y="128878"/>
                </a:lnTo>
                <a:lnTo>
                  <a:pt x="389031" y="128944"/>
                </a:lnTo>
                <a:lnTo>
                  <a:pt x="387455" y="128999"/>
                </a:lnTo>
                <a:lnTo>
                  <a:pt x="385879" y="129049"/>
                </a:lnTo>
                <a:lnTo>
                  <a:pt x="384271" y="129090"/>
                </a:lnTo>
                <a:lnTo>
                  <a:pt x="382695" y="129125"/>
                </a:lnTo>
                <a:lnTo>
                  <a:pt x="381119" y="129150"/>
                </a:lnTo>
                <a:lnTo>
                  <a:pt x="379543" y="129170"/>
                </a:lnTo>
                <a:lnTo>
                  <a:pt x="377967" y="129186"/>
                </a:lnTo>
                <a:lnTo>
                  <a:pt x="376391" y="129196"/>
                </a:lnTo>
                <a:lnTo>
                  <a:pt x="374815" y="129201"/>
                </a:lnTo>
                <a:lnTo>
                  <a:pt x="373239" y="129201"/>
                </a:lnTo>
                <a:lnTo>
                  <a:pt x="371662" y="129196"/>
                </a:lnTo>
                <a:lnTo>
                  <a:pt x="370086" y="129186"/>
                </a:lnTo>
                <a:lnTo>
                  <a:pt x="368510" y="129176"/>
                </a:lnTo>
                <a:lnTo>
                  <a:pt x="365358" y="129140"/>
                </a:lnTo>
                <a:lnTo>
                  <a:pt x="362206" y="129100"/>
                </a:lnTo>
                <a:lnTo>
                  <a:pt x="359054" y="129049"/>
                </a:lnTo>
                <a:lnTo>
                  <a:pt x="352782" y="128954"/>
                </a:lnTo>
                <a:lnTo>
                  <a:pt x="349598" y="128908"/>
                </a:lnTo>
                <a:lnTo>
                  <a:pt x="346445" y="128868"/>
                </a:lnTo>
                <a:lnTo>
                  <a:pt x="344869" y="128853"/>
                </a:lnTo>
                <a:lnTo>
                  <a:pt x="343293" y="128843"/>
                </a:lnTo>
                <a:lnTo>
                  <a:pt x="341717" y="128833"/>
                </a:lnTo>
                <a:lnTo>
                  <a:pt x="340109" y="128828"/>
                </a:lnTo>
                <a:lnTo>
                  <a:pt x="339916" y="128711"/>
                </a:lnTo>
                <a:lnTo>
                  <a:pt x="339723" y="128611"/>
                </a:lnTo>
                <a:lnTo>
                  <a:pt x="339594" y="128510"/>
                </a:lnTo>
                <a:lnTo>
                  <a:pt x="339530" y="128464"/>
                </a:lnTo>
                <a:lnTo>
                  <a:pt x="339530" y="128419"/>
                </a:lnTo>
                <a:lnTo>
                  <a:pt x="339498" y="127930"/>
                </a:lnTo>
                <a:lnTo>
                  <a:pt x="339434" y="127440"/>
                </a:lnTo>
                <a:lnTo>
                  <a:pt x="339337" y="126946"/>
                </a:lnTo>
                <a:lnTo>
                  <a:pt x="339208" y="126457"/>
                </a:lnTo>
                <a:lnTo>
                  <a:pt x="339080" y="125968"/>
                </a:lnTo>
                <a:lnTo>
                  <a:pt x="338919" y="125478"/>
                </a:lnTo>
                <a:lnTo>
                  <a:pt x="338533" y="124500"/>
                </a:lnTo>
                <a:lnTo>
                  <a:pt x="338115" y="123521"/>
                </a:lnTo>
                <a:lnTo>
                  <a:pt x="337632" y="122543"/>
                </a:lnTo>
                <a:lnTo>
                  <a:pt x="337182" y="121559"/>
                </a:lnTo>
                <a:lnTo>
                  <a:pt x="336732" y="120581"/>
                </a:lnTo>
                <a:lnTo>
                  <a:pt x="336346" y="119602"/>
                </a:lnTo>
                <a:lnTo>
                  <a:pt x="336153" y="119113"/>
                </a:lnTo>
                <a:lnTo>
                  <a:pt x="335992" y="118624"/>
                </a:lnTo>
                <a:lnTo>
                  <a:pt x="335863" y="118134"/>
                </a:lnTo>
                <a:lnTo>
                  <a:pt x="335735" y="117640"/>
                </a:lnTo>
                <a:lnTo>
                  <a:pt x="335670" y="117151"/>
                </a:lnTo>
                <a:lnTo>
                  <a:pt x="335606" y="116662"/>
                </a:lnTo>
                <a:lnTo>
                  <a:pt x="335574" y="116167"/>
                </a:lnTo>
                <a:lnTo>
                  <a:pt x="335606" y="115678"/>
                </a:lnTo>
                <a:lnTo>
                  <a:pt x="335638" y="115189"/>
                </a:lnTo>
                <a:lnTo>
                  <a:pt x="335735" y="114694"/>
                </a:lnTo>
                <a:lnTo>
                  <a:pt x="335895" y="114200"/>
                </a:lnTo>
                <a:lnTo>
                  <a:pt x="336056" y="113711"/>
                </a:lnTo>
                <a:lnTo>
                  <a:pt x="336314" y="113217"/>
                </a:lnTo>
                <a:lnTo>
                  <a:pt x="336603" y="112722"/>
                </a:lnTo>
                <a:lnTo>
                  <a:pt x="336893" y="112208"/>
                </a:lnTo>
                <a:lnTo>
                  <a:pt x="337150" y="111688"/>
                </a:lnTo>
                <a:lnTo>
                  <a:pt x="337375" y="111169"/>
                </a:lnTo>
                <a:lnTo>
                  <a:pt x="337568" y="110644"/>
                </a:lnTo>
                <a:lnTo>
                  <a:pt x="337729" y="110125"/>
                </a:lnTo>
                <a:lnTo>
                  <a:pt x="337858" y="109605"/>
                </a:lnTo>
                <a:lnTo>
                  <a:pt x="338083" y="108561"/>
                </a:lnTo>
                <a:lnTo>
                  <a:pt x="338244" y="107517"/>
                </a:lnTo>
                <a:lnTo>
                  <a:pt x="338436" y="106473"/>
                </a:lnTo>
                <a:lnTo>
                  <a:pt x="338533" y="105953"/>
                </a:lnTo>
                <a:lnTo>
                  <a:pt x="338662" y="105429"/>
                </a:lnTo>
                <a:lnTo>
                  <a:pt x="338822" y="104909"/>
                </a:lnTo>
                <a:lnTo>
                  <a:pt x="339015" y="104390"/>
                </a:lnTo>
                <a:lnTo>
                  <a:pt x="339112" y="104203"/>
                </a:lnTo>
                <a:lnTo>
                  <a:pt x="339176" y="104112"/>
                </a:lnTo>
                <a:lnTo>
                  <a:pt x="339273" y="104032"/>
                </a:lnTo>
                <a:lnTo>
                  <a:pt x="339401" y="103951"/>
                </a:lnTo>
                <a:lnTo>
                  <a:pt x="339530" y="103875"/>
                </a:lnTo>
                <a:lnTo>
                  <a:pt x="339659" y="103805"/>
                </a:lnTo>
                <a:lnTo>
                  <a:pt x="339852" y="103734"/>
                </a:lnTo>
                <a:lnTo>
                  <a:pt x="340013" y="103673"/>
                </a:lnTo>
                <a:lnTo>
                  <a:pt x="340238" y="103613"/>
                </a:lnTo>
                <a:lnTo>
                  <a:pt x="340431" y="103557"/>
                </a:lnTo>
                <a:lnTo>
                  <a:pt x="340688" y="103502"/>
                </a:lnTo>
                <a:lnTo>
                  <a:pt x="340945" y="103457"/>
                </a:lnTo>
                <a:lnTo>
                  <a:pt x="341203" y="103411"/>
                </a:lnTo>
                <a:lnTo>
                  <a:pt x="341492" y="103371"/>
                </a:lnTo>
                <a:lnTo>
                  <a:pt x="341814" y="103336"/>
                </a:lnTo>
                <a:lnTo>
                  <a:pt x="342135" y="103300"/>
                </a:lnTo>
                <a:lnTo>
                  <a:pt x="342489" y="103270"/>
                </a:lnTo>
                <a:lnTo>
                  <a:pt x="342843" y="103245"/>
                </a:lnTo>
                <a:lnTo>
                  <a:pt x="343261" y="103225"/>
                </a:lnTo>
                <a:lnTo>
                  <a:pt x="343647" y="103204"/>
                </a:lnTo>
                <a:lnTo>
                  <a:pt x="344065" y="103194"/>
                </a:lnTo>
                <a:lnTo>
                  <a:pt x="344516" y="103179"/>
                </a:lnTo>
                <a:lnTo>
                  <a:pt x="344998" y="103174"/>
                </a:lnTo>
                <a:lnTo>
                  <a:pt x="345481" y="103169"/>
                </a:lnTo>
                <a:lnTo>
                  <a:pt x="345995" y="103169"/>
                </a:lnTo>
                <a:lnTo>
                  <a:pt x="346510" y="103174"/>
                </a:lnTo>
                <a:lnTo>
                  <a:pt x="347057" y="103184"/>
                </a:lnTo>
                <a:lnTo>
                  <a:pt x="347636" y="103194"/>
                </a:lnTo>
                <a:lnTo>
                  <a:pt x="348215" y="103209"/>
                </a:lnTo>
                <a:lnTo>
                  <a:pt x="349437" y="103245"/>
                </a:lnTo>
                <a:lnTo>
                  <a:pt x="352492" y="103361"/>
                </a:lnTo>
                <a:lnTo>
                  <a:pt x="355516" y="103482"/>
                </a:lnTo>
                <a:lnTo>
                  <a:pt x="358507" y="103613"/>
                </a:lnTo>
                <a:lnTo>
                  <a:pt x="361531" y="103749"/>
                </a:lnTo>
                <a:lnTo>
                  <a:pt x="364522" y="103890"/>
                </a:lnTo>
                <a:lnTo>
                  <a:pt x="367481" y="104042"/>
                </a:lnTo>
                <a:lnTo>
                  <a:pt x="370472" y="104198"/>
                </a:lnTo>
                <a:lnTo>
                  <a:pt x="373399" y="104354"/>
                </a:lnTo>
                <a:lnTo>
                  <a:pt x="375973" y="104491"/>
                </a:lnTo>
                <a:lnTo>
                  <a:pt x="378514" y="104617"/>
                </a:lnTo>
                <a:lnTo>
                  <a:pt x="381087" y="104733"/>
                </a:lnTo>
                <a:lnTo>
                  <a:pt x="383660" y="104834"/>
                </a:lnTo>
                <a:lnTo>
                  <a:pt x="386233" y="104924"/>
                </a:lnTo>
                <a:lnTo>
                  <a:pt x="388806" y="105005"/>
                </a:lnTo>
                <a:lnTo>
                  <a:pt x="391412" y="105071"/>
                </a:lnTo>
                <a:lnTo>
                  <a:pt x="392698" y="105101"/>
                </a:lnTo>
                <a:lnTo>
                  <a:pt x="394017" y="105126"/>
                </a:lnTo>
                <a:lnTo>
                  <a:pt x="395303" y="105151"/>
                </a:lnTo>
                <a:lnTo>
                  <a:pt x="396622" y="105172"/>
                </a:lnTo>
                <a:lnTo>
                  <a:pt x="397941" y="105187"/>
                </a:lnTo>
                <a:lnTo>
                  <a:pt x="399228" y="105202"/>
                </a:lnTo>
                <a:lnTo>
                  <a:pt x="400546" y="105212"/>
                </a:lnTo>
                <a:lnTo>
                  <a:pt x="401865" y="105217"/>
                </a:lnTo>
                <a:lnTo>
                  <a:pt x="403184" y="105222"/>
                </a:lnTo>
                <a:lnTo>
                  <a:pt x="405853" y="105222"/>
                </a:lnTo>
                <a:lnTo>
                  <a:pt x="407172" y="105217"/>
                </a:lnTo>
                <a:lnTo>
                  <a:pt x="408523" y="105207"/>
                </a:lnTo>
                <a:lnTo>
                  <a:pt x="409842" y="105192"/>
                </a:lnTo>
                <a:lnTo>
                  <a:pt x="411193" y="105177"/>
                </a:lnTo>
                <a:lnTo>
                  <a:pt x="412544" y="105156"/>
                </a:lnTo>
                <a:lnTo>
                  <a:pt x="413895" y="105136"/>
                </a:lnTo>
                <a:lnTo>
                  <a:pt x="415245" y="105111"/>
                </a:lnTo>
                <a:lnTo>
                  <a:pt x="417819" y="105050"/>
                </a:lnTo>
                <a:lnTo>
                  <a:pt x="420360" y="104980"/>
                </a:lnTo>
                <a:lnTo>
                  <a:pt x="421614" y="104939"/>
                </a:lnTo>
                <a:lnTo>
                  <a:pt x="422868" y="104899"/>
                </a:lnTo>
                <a:lnTo>
                  <a:pt x="424091" y="104854"/>
                </a:lnTo>
                <a:lnTo>
                  <a:pt x="425313" y="104808"/>
                </a:lnTo>
                <a:lnTo>
                  <a:pt x="426535" y="104758"/>
                </a:lnTo>
                <a:lnTo>
                  <a:pt x="427725" y="104702"/>
                </a:lnTo>
                <a:lnTo>
                  <a:pt x="428915" y="104647"/>
                </a:lnTo>
                <a:lnTo>
                  <a:pt x="430106" y="104586"/>
                </a:lnTo>
                <a:lnTo>
                  <a:pt x="431263" y="104526"/>
                </a:lnTo>
                <a:lnTo>
                  <a:pt x="432421" y="104465"/>
                </a:lnTo>
                <a:lnTo>
                  <a:pt x="433547" y="104400"/>
                </a:lnTo>
                <a:lnTo>
                  <a:pt x="434673" y="104329"/>
                </a:lnTo>
                <a:lnTo>
                  <a:pt x="435799" y="104259"/>
                </a:lnTo>
                <a:lnTo>
                  <a:pt x="436892" y="104183"/>
                </a:lnTo>
                <a:lnTo>
                  <a:pt x="437986" y="104107"/>
                </a:lnTo>
                <a:lnTo>
                  <a:pt x="439047" y="104027"/>
                </a:lnTo>
                <a:lnTo>
                  <a:pt x="440109" y="103941"/>
                </a:lnTo>
                <a:lnTo>
                  <a:pt x="441170" y="103860"/>
                </a:lnTo>
                <a:lnTo>
                  <a:pt x="442199" y="103769"/>
                </a:lnTo>
                <a:lnTo>
                  <a:pt x="443196" y="103679"/>
                </a:lnTo>
                <a:lnTo>
                  <a:pt x="444226" y="103588"/>
                </a:lnTo>
                <a:lnTo>
                  <a:pt x="445191" y="103492"/>
                </a:lnTo>
                <a:lnTo>
                  <a:pt x="446156" y="103396"/>
                </a:lnTo>
                <a:lnTo>
                  <a:pt x="447121" y="103295"/>
                </a:lnTo>
                <a:lnTo>
                  <a:pt x="448053" y="103194"/>
                </a:lnTo>
                <a:lnTo>
                  <a:pt x="448986" y="103088"/>
                </a:lnTo>
                <a:lnTo>
                  <a:pt x="449887" y="102977"/>
                </a:lnTo>
                <a:lnTo>
                  <a:pt x="450787" y="102866"/>
                </a:lnTo>
                <a:lnTo>
                  <a:pt x="451656" y="102755"/>
                </a:lnTo>
                <a:lnTo>
                  <a:pt x="452524" y="102639"/>
                </a:lnTo>
                <a:lnTo>
                  <a:pt x="453360" y="102523"/>
                </a:lnTo>
                <a:lnTo>
                  <a:pt x="454197" y="102402"/>
                </a:lnTo>
                <a:lnTo>
                  <a:pt x="455001" y="102281"/>
                </a:lnTo>
                <a:lnTo>
                  <a:pt x="455805" y="102155"/>
                </a:lnTo>
                <a:lnTo>
                  <a:pt x="456577" y="102029"/>
                </a:lnTo>
                <a:lnTo>
                  <a:pt x="457317" y="101898"/>
                </a:lnTo>
                <a:lnTo>
                  <a:pt x="458057" y="101767"/>
                </a:lnTo>
                <a:lnTo>
                  <a:pt x="458796" y="101631"/>
                </a:lnTo>
                <a:lnTo>
                  <a:pt x="459472" y="101494"/>
                </a:lnTo>
                <a:lnTo>
                  <a:pt x="460179" y="101353"/>
                </a:lnTo>
                <a:lnTo>
                  <a:pt x="460823" y="101212"/>
                </a:lnTo>
                <a:lnTo>
                  <a:pt x="461466" y="101071"/>
                </a:lnTo>
                <a:lnTo>
                  <a:pt x="462109" y="100925"/>
                </a:lnTo>
                <a:lnTo>
                  <a:pt x="462720" y="100773"/>
                </a:lnTo>
                <a:lnTo>
                  <a:pt x="463299" y="100622"/>
                </a:lnTo>
                <a:lnTo>
                  <a:pt x="463846" y="100471"/>
                </a:lnTo>
                <a:lnTo>
                  <a:pt x="464393" y="100314"/>
                </a:lnTo>
                <a:lnTo>
                  <a:pt x="464908" y="100153"/>
                </a:lnTo>
                <a:lnTo>
                  <a:pt x="465422" y="99996"/>
                </a:lnTo>
                <a:lnTo>
                  <a:pt x="465905" y="99830"/>
                </a:lnTo>
                <a:lnTo>
                  <a:pt x="466355" y="99669"/>
                </a:lnTo>
                <a:lnTo>
                  <a:pt x="466805" y="99502"/>
                </a:lnTo>
                <a:lnTo>
                  <a:pt x="467223" y="99331"/>
                </a:lnTo>
                <a:lnTo>
                  <a:pt x="467642" y="99159"/>
                </a:lnTo>
                <a:lnTo>
                  <a:pt x="467995" y="98988"/>
                </a:lnTo>
                <a:lnTo>
                  <a:pt x="468349" y="98811"/>
                </a:lnTo>
                <a:lnTo>
                  <a:pt x="468671" y="98635"/>
                </a:lnTo>
                <a:lnTo>
                  <a:pt x="468992" y="98453"/>
                </a:lnTo>
                <a:lnTo>
                  <a:pt x="469282" y="98271"/>
                </a:lnTo>
                <a:lnTo>
                  <a:pt x="469539" y="98085"/>
                </a:lnTo>
                <a:lnTo>
                  <a:pt x="469990" y="97732"/>
                </a:lnTo>
                <a:lnTo>
                  <a:pt x="470376" y="97379"/>
                </a:lnTo>
                <a:lnTo>
                  <a:pt x="470665" y="97026"/>
                </a:lnTo>
                <a:lnTo>
                  <a:pt x="470922" y="96678"/>
                </a:lnTo>
                <a:lnTo>
                  <a:pt x="471083" y="96335"/>
                </a:lnTo>
                <a:lnTo>
                  <a:pt x="471212" y="95997"/>
                </a:lnTo>
                <a:lnTo>
                  <a:pt x="471244" y="95659"/>
                </a:lnTo>
                <a:lnTo>
                  <a:pt x="471244" y="95326"/>
                </a:lnTo>
                <a:lnTo>
                  <a:pt x="471147" y="94993"/>
                </a:lnTo>
                <a:lnTo>
                  <a:pt x="471019" y="94670"/>
                </a:lnTo>
                <a:lnTo>
                  <a:pt x="470794" y="94347"/>
                </a:lnTo>
                <a:lnTo>
                  <a:pt x="470536" y="94029"/>
                </a:lnTo>
                <a:lnTo>
                  <a:pt x="470215" y="93712"/>
                </a:lnTo>
                <a:lnTo>
                  <a:pt x="469861" y="93404"/>
                </a:lnTo>
                <a:lnTo>
                  <a:pt x="469411" y="93096"/>
                </a:lnTo>
                <a:lnTo>
                  <a:pt x="468928" y="92794"/>
                </a:lnTo>
                <a:lnTo>
                  <a:pt x="468349" y="92496"/>
                </a:lnTo>
                <a:lnTo>
                  <a:pt x="467770" y="92204"/>
                </a:lnTo>
                <a:lnTo>
                  <a:pt x="467095" y="91911"/>
                </a:lnTo>
                <a:lnTo>
                  <a:pt x="466387" y="91629"/>
                </a:lnTo>
                <a:lnTo>
                  <a:pt x="465615" y="91351"/>
                </a:lnTo>
                <a:lnTo>
                  <a:pt x="464811" y="91079"/>
                </a:lnTo>
                <a:lnTo>
                  <a:pt x="463943" y="90806"/>
                </a:lnTo>
                <a:lnTo>
                  <a:pt x="463010" y="90544"/>
                </a:lnTo>
                <a:lnTo>
                  <a:pt x="462045" y="90287"/>
                </a:lnTo>
                <a:lnTo>
                  <a:pt x="461048" y="90035"/>
                </a:lnTo>
                <a:lnTo>
                  <a:pt x="459986" y="89788"/>
                </a:lnTo>
                <a:lnTo>
                  <a:pt x="458861" y="89545"/>
                </a:lnTo>
                <a:lnTo>
                  <a:pt x="457703" y="89308"/>
                </a:lnTo>
                <a:lnTo>
                  <a:pt x="456513" y="89076"/>
                </a:lnTo>
                <a:lnTo>
                  <a:pt x="455290" y="88854"/>
                </a:lnTo>
                <a:lnTo>
                  <a:pt x="454004" y="88632"/>
                </a:lnTo>
                <a:lnTo>
                  <a:pt x="452653" y="88421"/>
                </a:lnTo>
                <a:lnTo>
                  <a:pt x="451302" y="88219"/>
                </a:lnTo>
                <a:lnTo>
                  <a:pt x="449887" y="88017"/>
                </a:lnTo>
                <a:lnTo>
                  <a:pt x="448439" y="87825"/>
                </a:lnTo>
                <a:lnTo>
                  <a:pt x="446960" y="87639"/>
                </a:lnTo>
                <a:lnTo>
                  <a:pt x="445416" y="87457"/>
                </a:lnTo>
                <a:lnTo>
                  <a:pt x="443872" y="87286"/>
                </a:lnTo>
                <a:lnTo>
                  <a:pt x="442264" y="87119"/>
                </a:lnTo>
                <a:lnTo>
                  <a:pt x="440623" y="86963"/>
                </a:lnTo>
                <a:lnTo>
                  <a:pt x="438951" y="86812"/>
                </a:lnTo>
                <a:lnTo>
                  <a:pt x="437246" y="86665"/>
                </a:lnTo>
                <a:lnTo>
                  <a:pt x="435509" y="86529"/>
                </a:lnTo>
                <a:lnTo>
                  <a:pt x="433740" y="86398"/>
                </a:lnTo>
                <a:lnTo>
                  <a:pt x="431939" y="86277"/>
                </a:lnTo>
                <a:lnTo>
                  <a:pt x="430106" y="86161"/>
                </a:lnTo>
                <a:lnTo>
                  <a:pt x="428272" y="86055"/>
                </a:lnTo>
                <a:lnTo>
                  <a:pt x="426374" y="85959"/>
                </a:lnTo>
                <a:lnTo>
                  <a:pt x="424445" y="85868"/>
                </a:lnTo>
                <a:lnTo>
                  <a:pt x="422515" y="85788"/>
                </a:lnTo>
                <a:lnTo>
                  <a:pt x="420553" y="85712"/>
                </a:lnTo>
                <a:lnTo>
                  <a:pt x="418558" y="85646"/>
                </a:lnTo>
                <a:lnTo>
                  <a:pt x="416532" y="85586"/>
                </a:lnTo>
                <a:lnTo>
                  <a:pt x="414506" y="85541"/>
                </a:lnTo>
                <a:lnTo>
                  <a:pt x="412447" y="85500"/>
                </a:lnTo>
                <a:lnTo>
                  <a:pt x="410356" y="85470"/>
                </a:lnTo>
                <a:lnTo>
                  <a:pt x="408234" y="85445"/>
                </a:lnTo>
                <a:lnTo>
                  <a:pt x="406111" y="85435"/>
                </a:lnTo>
                <a:lnTo>
                  <a:pt x="403988" y="85430"/>
                </a:lnTo>
                <a:lnTo>
                  <a:pt x="401801" y="85435"/>
                </a:lnTo>
                <a:lnTo>
                  <a:pt x="399646" y="85450"/>
                </a:lnTo>
                <a:lnTo>
                  <a:pt x="397426" y="85470"/>
                </a:lnTo>
                <a:lnTo>
                  <a:pt x="395239" y="85505"/>
                </a:lnTo>
                <a:lnTo>
                  <a:pt x="393953" y="85530"/>
                </a:lnTo>
                <a:lnTo>
                  <a:pt x="392666" y="85556"/>
                </a:lnTo>
                <a:lnTo>
                  <a:pt x="390093" y="85616"/>
                </a:lnTo>
                <a:lnTo>
                  <a:pt x="387552" y="85692"/>
                </a:lnTo>
                <a:lnTo>
                  <a:pt x="384979" y="85773"/>
                </a:lnTo>
                <a:lnTo>
                  <a:pt x="382438" y="85863"/>
                </a:lnTo>
                <a:lnTo>
                  <a:pt x="379929" y="85959"/>
                </a:lnTo>
                <a:lnTo>
                  <a:pt x="377388" y="86060"/>
                </a:lnTo>
                <a:lnTo>
                  <a:pt x="374847" y="86166"/>
                </a:lnTo>
                <a:lnTo>
                  <a:pt x="369797" y="86388"/>
                </a:lnTo>
                <a:lnTo>
                  <a:pt x="364747" y="86610"/>
                </a:lnTo>
                <a:lnTo>
                  <a:pt x="359697" y="86832"/>
                </a:lnTo>
                <a:lnTo>
                  <a:pt x="357156" y="86938"/>
                </a:lnTo>
                <a:lnTo>
                  <a:pt x="354615" y="87039"/>
                </a:lnTo>
                <a:lnTo>
                  <a:pt x="353393" y="87079"/>
                </a:lnTo>
                <a:lnTo>
                  <a:pt x="352235" y="87109"/>
                </a:lnTo>
                <a:lnTo>
                  <a:pt x="351174" y="87129"/>
                </a:lnTo>
                <a:lnTo>
                  <a:pt x="350659" y="87134"/>
                </a:lnTo>
                <a:lnTo>
                  <a:pt x="350177" y="87134"/>
                </a:lnTo>
                <a:lnTo>
                  <a:pt x="349694" y="87129"/>
                </a:lnTo>
                <a:lnTo>
                  <a:pt x="349244" y="87124"/>
                </a:lnTo>
                <a:lnTo>
                  <a:pt x="348793" y="87114"/>
                </a:lnTo>
                <a:lnTo>
                  <a:pt x="348375" y="87099"/>
                </a:lnTo>
                <a:lnTo>
                  <a:pt x="347957" y="87084"/>
                </a:lnTo>
                <a:lnTo>
                  <a:pt x="347571" y="87064"/>
                </a:lnTo>
                <a:lnTo>
                  <a:pt x="347185" y="87039"/>
                </a:lnTo>
                <a:lnTo>
                  <a:pt x="346831" y="87013"/>
                </a:lnTo>
                <a:lnTo>
                  <a:pt x="346510" y="86978"/>
                </a:lnTo>
                <a:lnTo>
                  <a:pt x="346156" y="86943"/>
                </a:lnTo>
                <a:lnTo>
                  <a:pt x="345867" y="86902"/>
                </a:lnTo>
                <a:lnTo>
                  <a:pt x="345545" y="86857"/>
                </a:lnTo>
                <a:lnTo>
                  <a:pt x="345255" y="86812"/>
                </a:lnTo>
                <a:lnTo>
                  <a:pt x="344998" y="86756"/>
                </a:lnTo>
                <a:lnTo>
                  <a:pt x="344741" y="86701"/>
                </a:lnTo>
                <a:lnTo>
                  <a:pt x="344483" y="86640"/>
                </a:lnTo>
                <a:lnTo>
                  <a:pt x="344258" y="86575"/>
                </a:lnTo>
                <a:lnTo>
                  <a:pt x="344033" y="86504"/>
                </a:lnTo>
                <a:lnTo>
                  <a:pt x="343840" y="86433"/>
                </a:lnTo>
                <a:lnTo>
                  <a:pt x="343647" y="86353"/>
                </a:lnTo>
                <a:lnTo>
                  <a:pt x="343454" y="86272"/>
                </a:lnTo>
                <a:lnTo>
                  <a:pt x="343293" y="86181"/>
                </a:lnTo>
                <a:lnTo>
                  <a:pt x="343004" y="85995"/>
                </a:lnTo>
                <a:lnTo>
                  <a:pt x="342489" y="85626"/>
                </a:lnTo>
                <a:lnTo>
                  <a:pt x="342039" y="85253"/>
                </a:lnTo>
                <a:lnTo>
                  <a:pt x="341653" y="84880"/>
                </a:lnTo>
                <a:lnTo>
                  <a:pt x="341331" y="84502"/>
                </a:lnTo>
                <a:lnTo>
                  <a:pt x="341042" y="84123"/>
                </a:lnTo>
                <a:lnTo>
                  <a:pt x="340881" y="83745"/>
                </a:lnTo>
                <a:lnTo>
                  <a:pt x="340785" y="83558"/>
                </a:lnTo>
                <a:lnTo>
                  <a:pt x="340752" y="83367"/>
                </a:lnTo>
                <a:lnTo>
                  <a:pt x="340720" y="83180"/>
                </a:lnTo>
                <a:lnTo>
                  <a:pt x="340720" y="82993"/>
                </a:lnTo>
                <a:lnTo>
                  <a:pt x="340752" y="82459"/>
                </a:lnTo>
                <a:lnTo>
                  <a:pt x="340785" y="81924"/>
                </a:lnTo>
                <a:lnTo>
                  <a:pt x="340945" y="80855"/>
                </a:lnTo>
                <a:lnTo>
                  <a:pt x="341138" y="79790"/>
                </a:lnTo>
                <a:lnTo>
                  <a:pt x="341331" y="78721"/>
                </a:lnTo>
                <a:lnTo>
                  <a:pt x="341524" y="77652"/>
                </a:lnTo>
                <a:lnTo>
                  <a:pt x="341653" y="76588"/>
                </a:lnTo>
                <a:lnTo>
                  <a:pt x="341717" y="76053"/>
                </a:lnTo>
                <a:lnTo>
                  <a:pt x="341749" y="75518"/>
                </a:lnTo>
                <a:lnTo>
                  <a:pt x="341749" y="74984"/>
                </a:lnTo>
                <a:lnTo>
                  <a:pt x="341717" y="74454"/>
                </a:lnTo>
                <a:lnTo>
                  <a:pt x="341685" y="73970"/>
                </a:lnTo>
                <a:lnTo>
                  <a:pt x="341589" y="73486"/>
                </a:lnTo>
                <a:lnTo>
                  <a:pt x="341492" y="73001"/>
                </a:lnTo>
                <a:lnTo>
                  <a:pt x="341363" y="72512"/>
                </a:lnTo>
                <a:lnTo>
                  <a:pt x="341074" y="71539"/>
                </a:lnTo>
                <a:lnTo>
                  <a:pt x="340720" y="70550"/>
                </a:lnTo>
                <a:lnTo>
                  <a:pt x="339916" y="68543"/>
                </a:lnTo>
                <a:lnTo>
                  <a:pt x="339530" y="67514"/>
                </a:lnTo>
                <a:lnTo>
                  <a:pt x="339144" y="66464"/>
                </a:lnTo>
                <a:lnTo>
                  <a:pt x="344323" y="66505"/>
                </a:lnTo>
                <a:lnTo>
                  <a:pt x="349437" y="66540"/>
                </a:lnTo>
                <a:lnTo>
                  <a:pt x="359504" y="66601"/>
                </a:lnTo>
                <a:lnTo>
                  <a:pt x="364490" y="66641"/>
                </a:lnTo>
                <a:lnTo>
                  <a:pt x="369411" y="66681"/>
                </a:lnTo>
                <a:lnTo>
                  <a:pt x="374332" y="66737"/>
                </a:lnTo>
                <a:lnTo>
                  <a:pt x="376777" y="66767"/>
                </a:lnTo>
                <a:lnTo>
                  <a:pt x="379221" y="66802"/>
                </a:lnTo>
                <a:lnTo>
                  <a:pt x="381987" y="66838"/>
                </a:lnTo>
                <a:lnTo>
                  <a:pt x="384721" y="66873"/>
                </a:lnTo>
                <a:lnTo>
                  <a:pt x="387455" y="66903"/>
                </a:lnTo>
                <a:lnTo>
                  <a:pt x="390189" y="66928"/>
                </a:lnTo>
                <a:lnTo>
                  <a:pt x="392955" y="66949"/>
                </a:lnTo>
                <a:lnTo>
                  <a:pt x="395689" y="66964"/>
                </a:lnTo>
                <a:lnTo>
                  <a:pt x="398423" y="66979"/>
                </a:lnTo>
                <a:lnTo>
                  <a:pt x="401125" y="66984"/>
                </a:lnTo>
                <a:lnTo>
                  <a:pt x="403859" y="66989"/>
                </a:lnTo>
                <a:lnTo>
                  <a:pt x="406593" y="66984"/>
                </a:lnTo>
                <a:lnTo>
                  <a:pt x="409327" y="66979"/>
                </a:lnTo>
                <a:lnTo>
                  <a:pt x="412029" y="66964"/>
                </a:lnTo>
                <a:lnTo>
                  <a:pt x="414731" y="66949"/>
                </a:lnTo>
                <a:lnTo>
                  <a:pt x="417465" y="66923"/>
                </a:lnTo>
                <a:lnTo>
                  <a:pt x="420167" y="66898"/>
                </a:lnTo>
                <a:lnTo>
                  <a:pt x="422868" y="66868"/>
                </a:lnTo>
                <a:lnTo>
                  <a:pt x="425570" y="66828"/>
                </a:lnTo>
                <a:lnTo>
                  <a:pt x="428272" y="66787"/>
                </a:lnTo>
                <a:lnTo>
                  <a:pt x="430974" y="66737"/>
                </a:lnTo>
                <a:lnTo>
                  <a:pt x="433676" y="66686"/>
                </a:lnTo>
                <a:lnTo>
                  <a:pt x="436345" y="66626"/>
                </a:lnTo>
                <a:lnTo>
                  <a:pt x="439047" y="66565"/>
                </a:lnTo>
                <a:lnTo>
                  <a:pt x="441717" y="66495"/>
                </a:lnTo>
                <a:lnTo>
                  <a:pt x="444419" y="66419"/>
                </a:lnTo>
                <a:lnTo>
                  <a:pt x="447088" y="66338"/>
                </a:lnTo>
                <a:lnTo>
                  <a:pt x="449758" y="66253"/>
                </a:lnTo>
                <a:lnTo>
                  <a:pt x="452428" y="66162"/>
                </a:lnTo>
                <a:lnTo>
                  <a:pt x="455097" y="66066"/>
                </a:lnTo>
                <a:lnTo>
                  <a:pt x="457767" y="65965"/>
                </a:lnTo>
                <a:lnTo>
                  <a:pt x="460437" y="65854"/>
                </a:lnTo>
                <a:lnTo>
                  <a:pt x="463106" y="65743"/>
                </a:lnTo>
                <a:lnTo>
                  <a:pt x="465744" y="65622"/>
                </a:lnTo>
                <a:lnTo>
                  <a:pt x="466902" y="65567"/>
                </a:lnTo>
                <a:lnTo>
                  <a:pt x="468028" y="65506"/>
                </a:lnTo>
                <a:lnTo>
                  <a:pt x="469121" y="65446"/>
                </a:lnTo>
                <a:lnTo>
                  <a:pt x="470215" y="65385"/>
                </a:lnTo>
                <a:lnTo>
                  <a:pt x="471244" y="65319"/>
                </a:lnTo>
                <a:lnTo>
                  <a:pt x="472273" y="65249"/>
                </a:lnTo>
                <a:lnTo>
                  <a:pt x="473270" y="65183"/>
                </a:lnTo>
                <a:lnTo>
                  <a:pt x="474267" y="65108"/>
                </a:lnTo>
                <a:lnTo>
                  <a:pt x="475200" y="65032"/>
                </a:lnTo>
                <a:lnTo>
                  <a:pt x="476133" y="64956"/>
                </a:lnTo>
                <a:lnTo>
                  <a:pt x="477034" y="64876"/>
                </a:lnTo>
                <a:lnTo>
                  <a:pt x="477902" y="64795"/>
                </a:lnTo>
                <a:lnTo>
                  <a:pt x="478738" y="64709"/>
                </a:lnTo>
                <a:lnTo>
                  <a:pt x="479575" y="64623"/>
                </a:lnTo>
                <a:lnTo>
                  <a:pt x="480379" y="64533"/>
                </a:lnTo>
                <a:lnTo>
                  <a:pt x="481151" y="64442"/>
                </a:lnTo>
                <a:lnTo>
                  <a:pt x="481890" y="64346"/>
                </a:lnTo>
                <a:lnTo>
                  <a:pt x="482598" y="64250"/>
                </a:lnTo>
                <a:lnTo>
                  <a:pt x="483306" y="64154"/>
                </a:lnTo>
                <a:lnTo>
                  <a:pt x="483949" y="64053"/>
                </a:lnTo>
                <a:lnTo>
                  <a:pt x="484592" y="63953"/>
                </a:lnTo>
                <a:lnTo>
                  <a:pt x="485236" y="63847"/>
                </a:lnTo>
                <a:lnTo>
                  <a:pt x="485815" y="63741"/>
                </a:lnTo>
                <a:lnTo>
                  <a:pt x="486361" y="63635"/>
                </a:lnTo>
                <a:lnTo>
                  <a:pt x="486908" y="63524"/>
                </a:lnTo>
                <a:lnTo>
                  <a:pt x="487423" y="63408"/>
                </a:lnTo>
                <a:lnTo>
                  <a:pt x="487905" y="63297"/>
                </a:lnTo>
                <a:lnTo>
                  <a:pt x="488356" y="63181"/>
                </a:lnTo>
                <a:lnTo>
                  <a:pt x="488806" y="63060"/>
                </a:lnTo>
                <a:lnTo>
                  <a:pt x="489192" y="62944"/>
                </a:lnTo>
                <a:lnTo>
                  <a:pt x="489578" y="62818"/>
                </a:lnTo>
                <a:lnTo>
                  <a:pt x="489932" y="62697"/>
                </a:lnTo>
                <a:lnTo>
                  <a:pt x="490253" y="62571"/>
                </a:lnTo>
                <a:lnTo>
                  <a:pt x="490575" y="62444"/>
                </a:lnTo>
                <a:lnTo>
                  <a:pt x="490832" y="62313"/>
                </a:lnTo>
                <a:lnTo>
                  <a:pt x="491090" y="62182"/>
                </a:lnTo>
                <a:lnTo>
                  <a:pt x="491283" y="62051"/>
                </a:lnTo>
                <a:lnTo>
                  <a:pt x="491475" y="61915"/>
                </a:lnTo>
                <a:lnTo>
                  <a:pt x="491636" y="61784"/>
                </a:lnTo>
                <a:lnTo>
                  <a:pt x="491797" y="61642"/>
                </a:lnTo>
                <a:lnTo>
                  <a:pt x="491894" y="61506"/>
                </a:lnTo>
                <a:lnTo>
                  <a:pt x="491990" y="61365"/>
                </a:lnTo>
                <a:lnTo>
                  <a:pt x="492022" y="61224"/>
                </a:lnTo>
                <a:lnTo>
                  <a:pt x="492054" y="61078"/>
                </a:lnTo>
                <a:lnTo>
                  <a:pt x="492054" y="60931"/>
                </a:lnTo>
                <a:lnTo>
                  <a:pt x="492054" y="60785"/>
                </a:lnTo>
                <a:lnTo>
                  <a:pt x="491990" y="60639"/>
                </a:lnTo>
                <a:lnTo>
                  <a:pt x="491894" y="60487"/>
                </a:lnTo>
                <a:lnTo>
                  <a:pt x="491797" y="60336"/>
                </a:lnTo>
                <a:lnTo>
                  <a:pt x="491668" y="60185"/>
                </a:lnTo>
                <a:lnTo>
                  <a:pt x="491508" y="60033"/>
                </a:lnTo>
                <a:lnTo>
                  <a:pt x="491315" y="59877"/>
                </a:lnTo>
                <a:lnTo>
                  <a:pt x="491090" y="59721"/>
                </a:lnTo>
                <a:lnTo>
                  <a:pt x="490832" y="59564"/>
                </a:lnTo>
                <a:lnTo>
                  <a:pt x="490575" y="59403"/>
                </a:lnTo>
                <a:lnTo>
                  <a:pt x="490253" y="59247"/>
                </a:lnTo>
                <a:lnTo>
                  <a:pt x="489932" y="59085"/>
                </a:lnTo>
                <a:lnTo>
                  <a:pt x="489578" y="58919"/>
                </a:lnTo>
                <a:lnTo>
                  <a:pt x="489192" y="58757"/>
                </a:lnTo>
                <a:lnTo>
                  <a:pt x="488774" y="58591"/>
                </a:lnTo>
                <a:lnTo>
                  <a:pt x="488323" y="58424"/>
                </a:lnTo>
                <a:lnTo>
                  <a:pt x="487841" y="58258"/>
                </a:lnTo>
                <a:lnTo>
                  <a:pt x="487358" y="58092"/>
                </a:lnTo>
                <a:lnTo>
                  <a:pt x="486812" y="57920"/>
                </a:lnTo>
                <a:lnTo>
                  <a:pt x="485364" y="57471"/>
                </a:lnTo>
                <a:lnTo>
                  <a:pt x="483949" y="57022"/>
                </a:lnTo>
                <a:lnTo>
                  <a:pt x="482566" y="56568"/>
                </a:lnTo>
                <a:lnTo>
                  <a:pt x="481215" y="56109"/>
                </a:lnTo>
                <a:lnTo>
                  <a:pt x="479928" y="55650"/>
                </a:lnTo>
                <a:lnTo>
                  <a:pt x="478674" y="55186"/>
                </a:lnTo>
                <a:lnTo>
                  <a:pt x="478095" y="54954"/>
                </a:lnTo>
                <a:lnTo>
                  <a:pt x="477516" y="54722"/>
                </a:lnTo>
                <a:lnTo>
                  <a:pt x="476969" y="54485"/>
                </a:lnTo>
                <a:lnTo>
                  <a:pt x="476422" y="54248"/>
                </a:lnTo>
                <a:lnTo>
                  <a:pt x="476101" y="54102"/>
                </a:lnTo>
                <a:lnTo>
                  <a:pt x="475844" y="53956"/>
                </a:lnTo>
                <a:lnTo>
                  <a:pt x="475554" y="53809"/>
                </a:lnTo>
                <a:lnTo>
                  <a:pt x="475329" y="53668"/>
                </a:lnTo>
                <a:lnTo>
                  <a:pt x="475104" y="53522"/>
                </a:lnTo>
                <a:lnTo>
                  <a:pt x="474911" y="53375"/>
                </a:lnTo>
                <a:lnTo>
                  <a:pt x="474750" y="53234"/>
                </a:lnTo>
                <a:lnTo>
                  <a:pt x="474589" y="53093"/>
                </a:lnTo>
                <a:lnTo>
                  <a:pt x="474493" y="52952"/>
                </a:lnTo>
                <a:lnTo>
                  <a:pt x="474364" y="52811"/>
                </a:lnTo>
                <a:lnTo>
                  <a:pt x="474300" y="52669"/>
                </a:lnTo>
                <a:lnTo>
                  <a:pt x="474235" y="52533"/>
                </a:lnTo>
                <a:lnTo>
                  <a:pt x="474203" y="52392"/>
                </a:lnTo>
                <a:lnTo>
                  <a:pt x="474203" y="52256"/>
                </a:lnTo>
                <a:lnTo>
                  <a:pt x="474203" y="52120"/>
                </a:lnTo>
                <a:lnTo>
                  <a:pt x="474235" y="51983"/>
                </a:lnTo>
                <a:lnTo>
                  <a:pt x="474300" y="51852"/>
                </a:lnTo>
                <a:lnTo>
                  <a:pt x="474364" y="51721"/>
                </a:lnTo>
                <a:lnTo>
                  <a:pt x="474493" y="51585"/>
                </a:lnTo>
                <a:lnTo>
                  <a:pt x="474589" y="51459"/>
                </a:lnTo>
                <a:lnTo>
                  <a:pt x="474750" y="51328"/>
                </a:lnTo>
                <a:lnTo>
                  <a:pt x="474911" y="51202"/>
                </a:lnTo>
                <a:lnTo>
                  <a:pt x="475072" y="51070"/>
                </a:lnTo>
                <a:lnTo>
                  <a:pt x="475297" y="50949"/>
                </a:lnTo>
                <a:lnTo>
                  <a:pt x="475522" y="50823"/>
                </a:lnTo>
                <a:lnTo>
                  <a:pt x="475779" y="50702"/>
                </a:lnTo>
                <a:lnTo>
                  <a:pt x="476037" y="50581"/>
                </a:lnTo>
                <a:lnTo>
                  <a:pt x="476326" y="50460"/>
                </a:lnTo>
                <a:lnTo>
                  <a:pt x="476615" y="50339"/>
                </a:lnTo>
                <a:lnTo>
                  <a:pt x="476969" y="50223"/>
                </a:lnTo>
                <a:lnTo>
                  <a:pt x="477323" y="50112"/>
                </a:lnTo>
                <a:lnTo>
                  <a:pt x="477677" y="49996"/>
                </a:lnTo>
                <a:lnTo>
                  <a:pt x="478063" y="49885"/>
                </a:lnTo>
                <a:lnTo>
                  <a:pt x="478481" y="49774"/>
                </a:lnTo>
                <a:lnTo>
                  <a:pt x="478899" y="49668"/>
                </a:lnTo>
                <a:lnTo>
                  <a:pt x="479349" y="49557"/>
                </a:lnTo>
                <a:lnTo>
                  <a:pt x="479832" y="49456"/>
                </a:lnTo>
                <a:lnTo>
                  <a:pt x="480314" y="49350"/>
                </a:lnTo>
                <a:lnTo>
                  <a:pt x="480829" y="49250"/>
                </a:lnTo>
                <a:lnTo>
                  <a:pt x="481344" y="49154"/>
                </a:lnTo>
                <a:lnTo>
                  <a:pt x="481890" y="49053"/>
                </a:lnTo>
                <a:lnTo>
                  <a:pt x="482437" y="48957"/>
                </a:lnTo>
                <a:lnTo>
                  <a:pt x="483048" y="48866"/>
                </a:lnTo>
                <a:lnTo>
                  <a:pt x="483627" y="48775"/>
                </a:lnTo>
                <a:lnTo>
                  <a:pt x="484271" y="48685"/>
                </a:lnTo>
                <a:lnTo>
                  <a:pt x="484882" y="48599"/>
                </a:lnTo>
                <a:lnTo>
                  <a:pt x="485557" y="48513"/>
                </a:lnTo>
                <a:lnTo>
                  <a:pt x="486233" y="48432"/>
                </a:lnTo>
                <a:lnTo>
                  <a:pt x="486908" y="48352"/>
                </a:lnTo>
                <a:lnTo>
                  <a:pt x="487616" y="48276"/>
                </a:lnTo>
                <a:lnTo>
                  <a:pt x="488356" y="48200"/>
                </a:lnTo>
                <a:lnTo>
                  <a:pt x="489095" y="48125"/>
                </a:lnTo>
                <a:lnTo>
                  <a:pt x="489867" y="48054"/>
                </a:lnTo>
                <a:lnTo>
                  <a:pt x="490639" y="47989"/>
                </a:lnTo>
                <a:lnTo>
                  <a:pt x="491443" y="47923"/>
                </a:lnTo>
                <a:lnTo>
                  <a:pt x="492247" y="47857"/>
                </a:lnTo>
                <a:lnTo>
                  <a:pt x="493084" y="47797"/>
                </a:lnTo>
                <a:lnTo>
                  <a:pt x="493952" y="47741"/>
                </a:lnTo>
                <a:lnTo>
                  <a:pt x="494821" y="47686"/>
                </a:lnTo>
                <a:lnTo>
                  <a:pt x="495689" y="47630"/>
                </a:lnTo>
                <a:lnTo>
                  <a:pt x="496590" y="47580"/>
                </a:lnTo>
                <a:lnTo>
                  <a:pt x="497490" y="47535"/>
                </a:lnTo>
                <a:lnTo>
                  <a:pt x="498423" y="47489"/>
                </a:lnTo>
                <a:lnTo>
                  <a:pt x="499388" y="47449"/>
                </a:lnTo>
                <a:lnTo>
                  <a:pt x="500835" y="47388"/>
                </a:lnTo>
                <a:lnTo>
                  <a:pt x="502315" y="47333"/>
                </a:lnTo>
                <a:lnTo>
                  <a:pt x="503795" y="47282"/>
                </a:lnTo>
                <a:lnTo>
                  <a:pt x="505306" y="47237"/>
                </a:lnTo>
                <a:lnTo>
                  <a:pt x="506786" y="47192"/>
                </a:lnTo>
                <a:lnTo>
                  <a:pt x="508298" y="47151"/>
                </a:lnTo>
                <a:lnTo>
                  <a:pt x="509809" y="47116"/>
                </a:lnTo>
                <a:lnTo>
                  <a:pt x="511321" y="47081"/>
                </a:lnTo>
                <a:lnTo>
                  <a:pt x="512833" y="47050"/>
                </a:lnTo>
                <a:lnTo>
                  <a:pt x="514344" y="47025"/>
                </a:lnTo>
                <a:lnTo>
                  <a:pt x="517400" y="46975"/>
                </a:lnTo>
                <a:lnTo>
                  <a:pt x="520424" y="46939"/>
                </a:lnTo>
                <a:lnTo>
                  <a:pt x="523479" y="46914"/>
                </a:lnTo>
                <a:lnTo>
                  <a:pt x="524669" y="46909"/>
                </a:lnTo>
                <a:lnTo>
                  <a:pt x="525859" y="46904"/>
                </a:lnTo>
                <a:close/>
                <a:moveTo>
                  <a:pt x="73175" y="65773"/>
                </a:moveTo>
                <a:lnTo>
                  <a:pt x="73979" y="65778"/>
                </a:lnTo>
                <a:lnTo>
                  <a:pt x="74784" y="65789"/>
                </a:lnTo>
                <a:lnTo>
                  <a:pt x="75588" y="65799"/>
                </a:lnTo>
                <a:lnTo>
                  <a:pt x="76360" y="65809"/>
                </a:lnTo>
                <a:lnTo>
                  <a:pt x="77099" y="65829"/>
                </a:lnTo>
                <a:lnTo>
                  <a:pt x="77839" y="65849"/>
                </a:lnTo>
                <a:lnTo>
                  <a:pt x="78579" y="65869"/>
                </a:lnTo>
                <a:lnTo>
                  <a:pt x="79319" y="65900"/>
                </a:lnTo>
                <a:lnTo>
                  <a:pt x="80026" y="65925"/>
                </a:lnTo>
                <a:lnTo>
                  <a:pt x="80702" y="65960"/>
                </a:lnTo>
                <a:lnTo>
                  <a:pt x="81377" y="65995"/>
                </a:lnTo>
                <a:lnTo>
                  <a:pt x="82053" y="66031"/>
                </a:lnTo>
                <a:lnTo>
                  <a:pt x="82696" y="66076"/>
                </a:lnTo>
                <a:lnTo>
                  <a:pt x="83339" y="66116"/>
                </a:lnTo>
                <a:lnTo>
                  <a:pt x="83950" y="66167"/>
                </a:lnTo>
                <a:lnTo>
                  <a:pt x="84562" y="66217"/>
                </a:lnTo>
                <a:lnTo>
                  <a:pt x="85141" y="66268"/>
                </a:lnTo>
                <a:lnTo>
                  <a:pt x="85720" y="66323"/>
                </a:lnTo>
                <a:lnTo>
                  <a:pt x="86266" y="66384"/>
                </a:lnTo>
                <a:lnTo>
                  <a:pt x="86813" y="66444"/>
                </a:lnTo>
                <a:lnTo>
                  <a:pt x="87328" y="66505"/>
                </a:lnTo>
                <a:lnTo>
                  <a:pt x="87842" y="66570"/>
                </a:lnTo>
                <a:lnTo>
                  <a:pt x="88325" y="66641"/>
                </a:lnTo>
                <a:lnTo>
                  <a:pt x="88807" y="66712"/>
                </a:lnTo>
                <a:lnTo>
                  <a:pt x="89258" y="66787"/>
                </a:lnTo>
                <a:lnTo>
                  <a:pt x="89708" y="66863"/>
                </a:lnTo>
                <a:lnTo>
                  <a:pt x="90126" y="66939"/>
                </a:lnTo>
                <a:lnTo>
                  <a:pt x="90512" y="67019"/>
                </a:lnTo>
                <a:lnTo>
                  <a:pt x="90898" y="67105"/>
                </a:lnTo>
                <a:lnTo>
                  <a:pt x="91284" y="67191"/>
                </a:lnTo>
                <a:lnTo>
                  <a:pt x="91638" y="67277"/>
                </a:lnTo>
                <a:lnTo>
                  <a:pt x="91959" y="67367"/>
                </a:lnTo>
                <a:lnTo>
                  <a:pt x="92249" y="67463"/>
                </a:lnTo>
                <a:lnTo>
                  <a:pt x="92538" y="67554"/>
                </a:lnTo>
                <a:lnTo>
                  <a:pt x="92828" y="67650"/>
                </a:lnTo>
                <a:lnTo>
                  <a:pt x="93085" y="67751"/>
                </a:lnTo>
                <a:lnTo>
                  <a:pt x="93310" y="67852"/>
                </a:lnTo>
                <a:lnTo>
                  <a:pt x="93503" y="67952"/>
                </a:lnTo>
                <a:lnTo>
                  <a:pt x="93696" y="68058"/>
                </a:lnTo>
                <a:lnTo>
                  <a:pt x="93889" y="68164"/>
                </a:lnTo>
                <a:lnTo>
                  <a:pt x="94018" y="68275"/>
                </a:lnTo>
                <a:lnTo>
                  <a:pt x="94147" y="68386"/>
                </a:lnTo>
                <a:lnTo>
                  <a:pt x="94275" y="68497"/>
                </a:lnTo>
                <a:lnTo>
                  <a:pt x="94340" y="68613"/>
                </a:lnTo>
                <a:lnTo>
                  <a:pt x="94404" y="68729"/>
                </a:lnTo>
                <a:lnTo>
                  <a:pt x="94468" y="68845"/>
                </a:lnTo>
                <a:lnTo>
                  <a:pt x="94468" y="68966"/>
                </a:lnTo>
                <a:lnTo>
                  <a:pt x="94468" y="69087"/>
                </a:lnTo>
                <a:lnTo>
                  <a:pt x="94468" y="69213"/>
                </a:lnTo>
                <a:lnTo>
                  <a:pt x="94404" y="69334"/>
                </a:lnTo>
                <a:lnTo>
                  <a:pt x="94340" y="69461"/>
                </a:lnTo>
                <a:lnTo>
                  <a:pt x="94243" y="69592"/>
                </a:lnTo>
                <a:lnTo>
                  <a:pt x="94114" y="69718"/>
                </a:lnTo>
                <a:lnTo>
                  <a:pt x="93986" y="69849"/>
                </a:lnTo>
                <a:lnTo>
                  <a:pt x="93825" y="69980"/>
                </a:lnTo>
                <a:lnTo>
                  <a:pt x="93632" y="70116"/>
                </a:lnTo>
                <a:lnTo>
                  <a:pt x="93439" y="70252"/>
                </a:lnTo>
                <a:lnTo>
                  <a:pt x="93085" y="70464"/>
                </a:lnTo>
                <a:lnTo>
                  <a:pt x="92699" y="70676"/>
                </a:lnTo>
                <a:lnTo>
                  <a:pt x="92313" y="70888"/>
                </a:lnTo>
                <a:lnTo>
                  <a:pt x="91863" y="71100"/>
                </a:lnTo>
                <a:lnTo>
                  <a:pt x="89193" y="72225"/>
                </a:lnTo>
                <a:lnTo>
                  <a:pt x="86524" y="73354"/>
                </a:lnTo>
                <a:lnTo>
                  <a:pt x="85173" y="73914"/>
                </a:lnTo>
                <a:lnTo>
                  <a:pt x="83790" y="74474"/>
                </a:lnTo>
                <a:lnTo>
                  <a:pt x="82374" y="75034"/>
                </a:lnTo>
                <a:lnTo>
                  <a:pt x="80927" y="75589"/>
                </a:lnTo>
                <a:lnTo>
                  <a:pt x="80348" y="75816"/>
                </a:lnTo>
                <a:lnTo>
                  <a:pt x="79833" y="76048"/>
                </a:lnTo>
                <a:lnTo>
                  <a:pt x="79383" y="76290"/>
                </a:lnTo>
                <a:lnTo>
                  <a:pt x="78965" y="76542"/>
                </a:lnTo>
                <a:lnTo>
                  <a:pt x="78611" y="76804"/>
                </a:lnTo>
                <a:lnTo>
                  <a:pt x="78290" y="77067"/>
                </a:lnTo>
                <a:lnTo>
                  <a:pt x="78064" y="77344"/>
                </a:lnTo>
                <a:lnTo>
                  <a:pt x="77839" y="77622"/>
                </a:lnTo>
                <a:lnTo>
                  <a:pt x="77711" y="77904"/>
                </a:lnTo>
                <a:lnTo>
                  <a:pt x="77646" y="78192"/>
                </a:lnTo>
                <a:lnTo>
                  <a:pt x="77614" y="78484"/>
                </a:lnTo>
                <a:lnTo>
                  <a:pt x="77646" y="78777"/>
                </a:lnTo>
                <a:lnTo>
                  <a:pt x="77743" y="79074"/>
                </a:lnTo>
                <a:lnTo>
                  <a:pt x="77904" y="79372"/>
                </a:lnTo>
                <a:lnTo>
                  <a:pt x="78097" y="79674"/>
                </a:lnTo>
                <a:lnTo>
                  <a:pt x="78386" y="79972"/>
                </a:lnTo>
                <a:lnTo>
                  <a:pt x="78740" y="80270"/>
                </a:lnTo>
                <a:lnTo>
                  <a:pt x="79126" y="80567"/>
                </a:lnTo>
                <a:lnTo>
                  <a:pt x="79608" y="80865"/>
                </a:lnTo>
                <a:lnTo>
                  <a:pt x="80155" y="81157"/>
                </a:lnTo>
                <a:lnTo>
                  <a:pt x="80766" y="81445"/>
                </a:lnTo>
                <a:lnTo>
                  <a:pt x="81442" y="81732"/>
                </a:lnTo>
                <a:lnTo>
                  <a:pt x="81795" y="81874"/>
                </a:lnTo>
                <a:lnTo>
                  <a:pt x="82181" y="82010"/>
                </a:lnTo>
                <a:lnTo>
                  <a:pt x="82567" y="82151"/>
                </a:lnTo>
                <a:lnTo>
                  <a:pt x="82986" y="82287"/>
                </a:lnTo>
                <a:lnTo>
                  <a:pt x="83436" y="82423"/>
                </a:lnTo>
                <a:lnTo>
                  <a:pt x="83886" y="82555"/>
                </a:lnTo>
                <a:lnTo>
                  <a:pt x="84369" y="82686"/>
                </a:lnTo>
                <a:lnTo>
                  <a:pt x="84851" y="82817"/>
                </a:lnTo>
                <a:lnTo>
                  <a:pt x="85366" y="82943"/>
                </a:lnTo>
                <a:lnTo>
                  <a:pt x="85880" y="83069"/>
                </a:lnTo>
                <a:lnTo>
                  <a:pt x="86427" y="83195"/>
                </a:lnTo>
                <a:lnTo>
                  <a:pt x="87006" y="83316"/>
                </a:lnTo>
                <a:lnTo>
                  <a:pt x="87585" y="83437"/>
                </a:lnTo>
                <a:lnTo>
                  <a:pt x="88164" y="83553"/>
                </a:lnTo>
                <a:lnTo>
                  <a:pt x="88807" y="83669"/>
                </a:lnTo>
                <a:lnTo>
                  <a:pt x="89451" y="83780"/>
                </a:lnTo>
                <a:lnTo>
                  <a:pt x="90094" y="83891"/>
                </a:lnTo>
                <a:lnTo>
                  <a:pt x="90769" y="83997"/>
                </a:lnTo>
                <a:lnTo>
                  <a:pt x="91477" y="84103"/>
                </a:lnTo>
                <a:lnTo>
                  <a:pt x="92185" y="84204"/>
                </a:lnTo>
                <a:lnTo>
                  <a:pt x="93664" y="84401"/>
                </a:lnTo>
                <a:lnTo>
                  <a:pt x="95112" y="84587"/>
                </a:lnTo>
                <a:lnTo>
                  <a:pt x="96623" y="84769"/>
                </a:lnTo>
                <a:lnTo>
                  <a:pt x="98135" y="84945"/>
                </a:lnTo>
                <a:lnTo>
                  <a:pt x="99679" y="85117"/>
                </a:lnTo>
                <a:lnTo>
                  <a:pt x="101223" y="85278"/>
                </a:lnTo>
                <a:lnTo>
                  <a:pt x="102799" y="85430"/>
                </a:lnTo>
                <a:lnTo>
                  <a:pt x="104407" y="85581"/>
                </a:lnTo>
                <a:lnTo>
                  <a:pt x="106015" y="85722"/>
                </a:lnTo>
                <a:lnTo>
                  <a:pt x="107624" y="85853"/>
                </a:lnTo>
                <a:lnTo>
                  <a:pt x="109264" y="85979"/>
                </a:lnTo>
                <a:lnTo>
                  <a:pt x="110904" y="86100"/>
                </a:lnTo>
                <a:lnTo>
                  <a:pt x="112577" y="86216"/>
                </a:lnTo>
                <a:lnTo>
                  <a:pt x="114249" y="86322"/>
                </a:lnTo>
                <a:lnTo>
                  <a:pt x="115954" y="86423"/>
                </a:lnTo>
                <a:lnTo>
                  <a:pt x="117627" y="86519"/>
                </a:lnTo>
                <a:lnTo>
                  <a:pt x="119332" y="86605"/>
                </a:lnTo>
                <a:lnTo>
                  <a:pt x="121068" y="86686"/>
                </a:lnTo>
                <a:lnTo>
                  <a:pt x="122773" y="86756"/>
                </a:lnTo>
                <a:lnTo>
                  <a:pt x="124510" y="86822"/>
                </a:lnTo>
                <a:lnTo>
                  <a:pt x="126247" y="86882"/>
                </a:lnTo>
                <a:lnTo>
                  <a:pt x="127984" y="86938"/>
                </a:lnTo>
                <a:lnTo>
                  <a:pt x="129721" y="86983"/>
                </a:lnTo>
                <a:lnTo>
                  <a:pt x="131490" y="87023"/>
                </a:lnTo>
                <a:lnTo>
                  <a:pt x="133227" y="87054"/>
                </a:lnTo>
                <a:lnTo>
                  <a:pt x="134996" y="87079"/>
                </a:lnTo>
                <a:lnTo>
                  <a:pt x="136765" y="87099"/>
                </a:lnTo>
                <a:lnTo>
                  <a:pt x="138502" y="87109"/>
                </a:lnTo>
                <a:lnTo>
                  <a:pt x="140271" y="87114"/>
                </a:lnTo>
                <a:lnTo>
                  <a:pt x="142007" y="87114"/>
                </a:lnTo>
                <a:lnTo>
                  <a:pt x="143777" y="87104"/>
                </a:lnTo>
                <a:lnTo>
                  <a:pt x="145513" y="87089"/>
                </a:lnTo>
                <a:lnTo>
                  <a:pt x="147282" y="87069"/>
                </a:lnTo>
                <a:lnTo>
                  <a:pt x="149019" y="87039"/>
                </a:lnTo>
                <a:lnTo>
                  <a:pt x="150756" y="87003"/>
                </a:lnTo>
                <a:lnTo>
                  <a:pt x="152493" y="86963"/>
                </a:lnTo>
                <a:lnTo>
                  <a:pt x="154230" y="86913"/>
                </a:lnTo>
                <a:lnTo>
                  <a:pt x="155935" y="86857"/>
                </a:lnTo>
                <a:lnTo>
                  <a:pt x="157639" y="86791"/>
                </a:lnTo>
                <a:lnTo>
                  <a:pt x="159344" y="86726"/>
                </a:lnTo>
                <a:lnTo>
                  <a:pt x="161049" y="86650"/>
                </a:lnTo>
                <a:lnTo>
                  <a:pt x="162721" y="86564"/>
                </a:lnTo>
                <a:lnTo>
                  <a:pt x="164394" y="86474"/>
                </a:lnTo>
                <a:lnTo>
                  <a:pt x="166067" y="86378"/>
                </a:lnTo>
                <a:lnTo>
                  <a:pt x="167707" y="86272"/>
                </a:lnTo>
                <a:lnTo>
                  <a:pt x="169347" y="86166"/>
                </a:lnTo>
                <a:lnTo>
                  <a:pt x="170956" y="86045"/>
                </a:lnTo>
                <a:lnTo>
                  <a:pt x="172564" y="85924"/>
                </a:lnTo>
                <a:lnTo>
                  <a:pt x="174140" y="85793"/>
                </a:lnTo>
                <a:lnTo>
                  <a:pt x="175716" y="85657"/>
                </a:lnTo>
                <a:lnTo>
                  <a:pt x="177260" y="85510"/>
                </a:lnTo>
                <a:lnTo>
                  <a:pt x="178804" y="85359"/>
                </a:lnTo>
                <a:lnTo>
                  <a:pt x="180315" y="85203"/>
                </a:lnTo>
                <a:lnTo>
                  <a:pt x="181795" y="85036"/>
                </a:lnTo>
                <a:lnTo>
                  <a:pt x="183275" y="84865"/>
                </a:lnTo>
                <a:lnTo>
                  <a:pt x="184722" y="84688"/>
                </a:lnTo>
                <a:lnTo>
                  <a:pt x="186137" y="84502"/>
                </a:lnTo>
                <a:lnTo>
                  <a:pt x="187553" y="84310"/>
                </a:lnTo>
                <a:lnTo>
                  <a:pt x="188936" y="84108"/>
                </a:lnTo>
                <a:lnTo>
                  <a:pt x="190287" y="83906"/>
                </a:lnTo>
                <a:lnTo>
                  <a:pt x="191605" y="83694"/>
                </a:lnTo>
                <a:lnTo>
                  <a:pt x="192924" y="83473"/>
                </a:lnTo>
                <a:lnTo>
                  <a:pt x="194178" y="83246"/>
                </a:lnTo>
                <a:lnTo>
                  <a:pt x="195433" y="83014"/>
                </a:lnTo>
                <a:lnTo>
                  <a:pt x="196205" y="82862"/>
                </a:lnTo>
                <a:lnTo>
                  <a:pt x="196977" y="82706"/>
                </a:lnTo>
                <a:lnTo>
                  <a:pt x="197717" y="82550"/>
                </a:lnTo>
                <a:lnTo>
                  <a:pt x="198424" y="82393"/>
                </a:lnTo>
                <a:lnTo>
                  <a:pt x="199132" y="82242"/>
                </a:lnTo>
                <a:lnTo>
                  <a:pt x="199807" y="82080"/>
                </a:lnTo>
                <a:lnTo>
                  <a:pt x="200451" y="81924"/>
                </a:lnTo>
                <a:lnTo>
                  <a:pt x="201094" y="81768"/>
                </a:lnTo>
                <a:lnTo>
                  <a:pt x="201673" y="81611"/>
                </a:lnTo>
                <a:lnTo>
                  <a:pt x="202252" y="81450"/>
                </a:lnTo>
                <a:lnTo>
                  <a:pt x="202799" y="81294"/>
                </a:lnTo>
                <a:lnTo>
                  <a:pt x="203345" y="81132"/>
                </a:lnTo>
                <a:lnTo>
                  <a:pt x="203860" y="80971"/>
                </a:lnTo>
                <a:lnTo>
                  <a:pt x="204342" y="80814"/>
                </a:lnTo>
                <a:lnTo>
                  <a:pt x="204793" y="80653"/>
                </a:lnTo>
                <a:lnTo>
                  <a:pt x="205243" y="80492"/>
                </a:lnTo>
                <a:lnTo>
                  <a:pt x="205661" y="80330"/>
                </a:lnTo>
                <a:lnTo>
                  <a:pt x="206047" y="80164"/>
                </a:lnTo>
                <a:lnTo>
                  <a:pt x="206433" y="80002"/>
                </a:lnTo>
                <a:lnTo>
                  <a:pt x="206787" y="79841"/>
                </a:lnTo>
                <a:lnTo>
                  <a:pt x="207109" y="79674"/>
                </a:lnTo>
                <a:lnTo>
                  <a:pt x="207398" y="79513"/>
                </a:lnTo>
                <a:lnTo>
                  <a:pt x="207688" y="79347"/>
                </a:lnTo>
                <a:lnTo>
                  <a:pt x="207945" y="79185"/>
                </a:lnTo>
                <a:lnTo>
                  <a:pt x="208170" y="79019"/>
                </a:lnTo>
                <a:lnTo>
                  <a:pt x="208395" y="78852"/>
                </a:lnTo>
                <a:lnTo>
                  <a:pt x="208556" y="78686"/>
                </a:lnTo>
                <a:lnTo>
                  <a:pt x="208749" y="78524"/>
                </a:lnTo>
                <a:lnTo>
                  <a:pt x="208878" y="78358"/>
                </a:lnTo>
                <a:lnTo>
                  <a:pt x="209006" y="78192"/>
                </a:lnTo>
                <a:lnTo>
                  <a:pt x="209103" y="78020"/>
                </a:lnTo>
                <a:lnTo>
                  <a:pt x="209167" y="77854"/>
                </a:lnTo>
                <a:lnTo>
                  <a:pt x="209231" y="77687"/>
                </a:lnTo>
                <a:lnTo>
                  <a:pt x="209264" y="77521"/>
                </a:lnTo>
                <a:lnTo>
                  <a:pt x="209264" y="77354"/>
                </a:lnTo>
                <a:lnTo>
                  <a:pt x="209264" y="77183"/>
                </a:lnTo>
                <a:lnTo>
                  <a:pt x="209199" y="77016"/>
                </a:lnTo>
                <a:lnTo>
                  <a:pt x="209167" y="76845"/>
                </a:lnTo>
                <a:lnTo>
                  <a:pt x="209071" y="76678"/>
                </a:lnTo>
                <a:lnTo>
                  <a:pt x="208974" y="76507"/>
                </a:lnTo>
                <a:lnTo>
                  <a:pt x="208845" y="76340"/>
                </a:lnTo>
                <a:lnTo>
                  <a:pt x="208685" y="76169"/>
                </a:lnTo>
                <a:lnTo>
                  <a:pt x="208524" y="76003"/>
                </a:lnTo>
                <a:lnTo>
                  <a:pt x="208331" y="75831"/>
                </a:lnTo>
                <a:lnTo>
                  <a:pt x="208106" y="75660"/>
                </a:lnTo>
                <a:lnTo>
                  <a:pt x="207881" y="75493"/>
                </a:lnTo>
                <a:lnTo>
                  <a:pt x="207623" y="75322"/>
                </a:lnTo>
                <a:lnTo>
                  <a:pt x="207334" y="75150"/>
                </a:lnTo>
                <a:lnTo>
                  <a:pt x="207044" y="74979"/>
                </a:lnTo>
                <a:lnTo>
                  <a:pt x="206690" y="74807"/>
                </a:lnTo>
                <a:lnTo>
                  <a:pt x="206369" y="74641"/>
                </a:lnTo>
                <a:lnTo>
                  <a:pt x="205983" y="74469"/>
                </a:lnTo>
                <a:lnTo>
                  <a:pt x="205597" y="74298"/>
                </a:lnTo>
                <a:lnTo>
                  <a:pt x="205179" y="74126"/>
                </a:lnTo>
                <a:lnTo>
                  <a:pt x="204761" y="73955"/>
                </a:lnTo>
                <a:lnTo>
                  <a:pt x="204278" y="73783"/>
                </a:lnTo>
                <a:lnTo>
                  <a:pt x="203796" y="73612"/>
                </a:lnTo>
                <a:lnTo>
                  <a:pt x="203313" y="73440"/>
                </a:lnTo>
                <a:lnTo>
                  <a:pt x="202799" y="73269"/>
                </a:lnTo>
                <a:lnTo>
                  <a:pt x="202252" y="73097"/>
                </a:lnTo>
                <a:lnTo>
                  <a:pt x="201094" y="72754"/>
                </a:lnTo>
                <a:lnTo>
                  <a:pt x="199839" y="72416"/>
                </a:lnTo>
                <a:lnTo>
                  <a:pt x="198746" y="72129"/>
                </a:lnTo>
                <a:lnTo>
                  <a:pt x="197620" y="71851"/>
                </a:lnTo>
                <a:lnTo>
                  <a:pt x="195336" y="71291"/>
                </a:lnTo>
                <a:lnTo>
                  <a:pt x="194211" y="71014"/>
                </a:lnTo>
                <a:lnTo>
                  <a:pt x="193085" y="70732"/>
                </a:lnTo>
                <a:lnTo>
                  <a:pt x="191991" y="70449"/>
                </a:lnTo>
                <a:lnTo>
                  <a:pt x="190930" y="70162"/>
                </a:lnTo>
                <a:lnTo>
                  <a:pt x="190254" y="69960"/>
                </a:lnTo>
                <a:lnTo>
                  <a:pt x="189708" y="69768"/>
                </a:lnTo>
                <a:lnTo>
                  <a:pt x="189482" y="69677"/>
                </a:lnTo>
                <a:lnTo>
                  <a:pt x="189257" y="69592"/>
                </a:lnTo>
                <a:lnTo>
                  <a:pt x="189096" y="69506"/>
                </a:lnTo>
                <a:lnTo>
                  <a:pt x="188936" y="69425"/>
                </a:lnTo>
                <a:lnTo>
                  <a:pt x="188839" y="69345"/>
                </a:lnTo>
                <a:lnTo>
                  <a:pt x="188743" y="69269"/>
                </a:lnTo>
                <a:lnTo>
                  <a:pt x="188678" y="69193"/>
                </a:lnTo>
                <a:lnTo>
                  <a:pt x="188678" y="69118"/>
                </a:lnTo>
                <a:lnTo>
                  <a:pt x="188678" y="69047"/>
                </a:lnTo>
                <a:lnTo>
                  <a:pt x="188710" y="68976"/>
                </a:lnTo>
                <a:lnTo>
                  <a:pt x="188775" y="68911"/>
                </a:lnTo>
                <a:lnTo>
                  <a:pt x="188871" y="68840"/>
                </a:lnTo>
                <a:lnTo>
                  <a:pt x="189000" y="68780"/>
                </a:lnTo>
                <a:lnTo>
                  <a:pt x="189193" y="68714"/>
                </a:lnTo>
                <a:lnTo>
                  <a:pt x="189386" y="68654"/>
                </a:lnTo>
                <a:lnTo>
                  <a:pt x="189611" y="68593"/>
                </a:lnTo>
                <a:lnTo>
                  <a:pt x="189868" y="68532"/>
                </a:lnTo>
                <a:lnTo>
                  <a:pt x="190158" y="68472"/>
                </a:lnTo>
                <a:lnTo>
                  <a:pt x="190512" y="68416"/>
                </a:lnTo>
                <a:lnTo>
                  <a:pt x="190865" y="68356"/>
                </a:lnTo>
                <a:lnTo>
                  <a:pt x="191251" y="68300"/>
                </a:lnTo>
                <a:lnTo>
                  <a:pt x="191702" y="68245"/>
                </a:lnTo>
                <a:lnTo>
                  <a:pt x="192152" y="68189"/>
                </a:lnTo>
                <a:lnTo>
                  <a:pt x="192667" y="68134"/>
                </a:lnTo>
                <a:lnTo>
                  <a:pt x="193760" y="68023"/>
                </a:lnTo>
                <a:lnTo>
                  <a:pt x="195015" y="67912"/>
                </a:lnTo>
                <a:lnTo>
                  <a:pt x="196140" y="67816"/>
                </a:lnTo>
                <a:lnTo>
                  <a:pt x="197298" y="67730"/>
                </a:lnTo>
                <a:lnTo>
                  <a:pt x="198456" y="67650"/>
                </a:lnTo>
                <a:lnTo>
                  <a:pt x="199614" y="67579"/>
                </a:lnTo>
                <a:lnTo>
                  <a:pt x="200772" y="67514"/>
                </a:lnTo>
                <a:lnTo>
                  <a:pt x="201930" y="67453"/>
                </a:lnTo>
                <a:lnTo>
                  <a:pt x="203120" y="67398"/>
                </a:lnTo>
                <a:lnTo>
                  <a:pt x="204310" y="67347"/>
                </a:lnTo>
                <a:lnTo>
                  <a:pt x="205500" y="67302"/>
                </a:lnTo>
                <a:lnTo>
                  <a:pt x="206690" y="67261"/>
                </a:lnTo>
                <a:lnTo>
                  <a:pt x="207881" y="67226"/>
                </a:lnTo>
                <a:lnTo>
                  <a:pt x="209071" y="67191"/>
                </a:lnTo>
                <a:lnTo>
                  <a:pt x="210293" y="67166"/>
                </a:lnTo>
                <a:lnTo>
                  <a:pt x="211515" y="67140"/>
                </a:lnTo>
                <a:lnTo>
                  <a:pt x="212705" y="67115"/>
                </a:lnTo>
                <a:lnTo>
                  <a:pt x="213927" y="67100"/>
                </a:lnTo>
                <a:lnTo>
                  <a:pt x="216372" y="67070"/>
                </a:lnTo>
                <a:lnTo>
                  <a:pt x="218816" y="67050"/>
                </a:lnTo>
                <a:lnTo>
                  <a:pt x="221293" y="67034"/>
                </a:lnTo>
                <a:lnTo>
                  <a:pt x="223738" y="67024"/>
                </a:lnTo>
                <a:lnTo>
                  <a:pt x="228659" y="67009"/>
                </a:lnTo>
                <a:lnTo>
                  <a:pt x="231103" y="66999"/>
                </a:lnTo>
                <a:lnTo>
                  <a:pt x="233548" y="66984"/>
                </a:lnTo>
                <a:lnTo>
                  <a:pt x="236121" y="66964"/>
                </a:lnTo>
                <a:lnTo>
                  <a:pt x="238694" y="66954"/>
                </a:lnTo>
                <a:lnTo>
                  <a:pt x="241267" y="66949"/>
                </a:lnTo>
                <a:lnTo>
                  <a:pt x="243841" y="66944"/>
                </a:lnTo>
                <a:lnTo>
                  <a:pt x="249019" y="66949"/>
                </a:lnTo>
                <a:lnTo>
                  <a:pt x="254165" y="66959"/>
                </a:lnTo>
                <a:lnTo>
                  <a:pt x="259344" y="66974"/>
                </a:lnTo>
                <a:lnTo>
                  <a:pt x="264490" y="66984"/>
                </a:lnTo>
                <a:lnTo>
                  <a:pt x="269669" y="66989"/>
                </a:lnTo>
                <a:lnTo>
                  <a:pt x="272242" y="66989"/>
                </a:lnTo>
                <a:lnTo>
                  <a:pt x="274815" y="66979"/>
                </a:lnTo>
                <a:lnTo>
                  <a:pt x="281312" y="66954"/>
                </a:lnTo>
                <a:lnTo>
                  <a:pt x="287809" y="66923"/>
                </a:lnTo>
                <a:lnTo>
                  <a:pt x="294307" y="66888"/>
                </a:lnTo>
                <a:lnTo>
                  <a:pt x="300868" y="66843"/>
                </a:lnTo>
                <a:lnTo>
                  <a:pt x="314056" y="66757"/>
                </a:lnTo>
                <a:lnTo>
                  <a:pt x="327501" y="66666"/>
                </a:lnTo>
                <a:lnTo>
                  <a:pt x="327822" y="67534"/>
                </a:lnTo>
                <a:lnTo>
                  <a:pt x="328144" y="68381"/>
                </a:lnTo>
                <a:lnTo>
                  <a:pt x="328787" y="70036"/>
                </a:lnTo>
                <a:lnTo>
                  <a:pt x="329109" y="70843"/>
                </a:lnTo>
                <a:lnTo>
                  <a:pt x="329366" y="71650"/>
                </a:lnTo>
                <a:lnTo>
                  <a:pt x="329591" y="72447"/>
                </a:lnTo>
                <a:lnTo>
                  <a:pt x="329720" y="73243"/>
                </a:lnTo>
                <a:lnTo>
                  <a:pt x="329881" y="74399"/>
                </a:lnTo>
                <a:lnTo>
                  <a:pt x="330009" y="75554"/>
                </a:lnTo>
                <a:lnTo>
                  <a:pt x="330074" y="76709"/>
                </a:lnTo>
                <a:lnTo>
                  <a:pt x="330138" y="77864"/>
                </a:lnTo>
                <a:lnTo>
                  <a:pt x="330170" y="79019"/>
                </a:lnTo>
                <a:lnTo>
                  <a:pt x="330170" y="80174"/>
                </a:lnTo>
                <a:lnTo>
                  <a:pt x="330170" y="82484"/>
                </a:lnTo>
                <a:lnTo>
                  <a:pt x="330138" y="82671"/>
                </a:lnTo>
                <a:lnTo>
                  <a:pt x="330106" y="82862"/>
                </a:lnTo>
                <a:lnTo>
                  <a:pt x="330042" y="83049"/>
                </a:lnTo>
                <a:lnTo>
                  <a:pt x="329945" y="83241"/>
                </a:lnTo>
                <a:lnTo>
                  <a:pt x="329720" y="83619"/>
                </a:lnTo>
                <a:lnTo>
                  <a:pt x="329495" y="84002"/>
                </a:lnTo>
                <a:lnTo>
                  <a:pt x="329302" y="84380"/>
                </a:lnTo>
                <a:lnTo>
                  <a:pt x="329205" y="84567"/>
                </a:lnTo>
                <a:lnTo>
                  <a:pt x="329141" y="84759"/>
                </a:lnTo>
                <a:lnTo>
                  <a:pt x="329109" y="84945"/>
                </a:lnTo>
                <a:lnTo>
                  <a:pt x="329077" y="85137"/>
                </a:lnTo>
                <a:lnTo>
                  <a:pt x="329109" y="85324"/>
                </a:lnTo>
                <a:lnTo>
                  <a:pt x="329173" y="85510"/>
                </a:lnTo>
                <a:lnTo>
                  <a:pt x="329334" y="85818"/>
                </a:lnTo>
                <a:lnTo>
                  <a:pt x="329559" y="86121"/>
                </a:lnTo>
                <a:lnTo>
                  <a:pt x="329688" y="86272"/>
                </a:lnTo>
                <a:lnTo>
                  <a:pt x="329849" y="86423"/>
                </a:lnTo>
                <a:lnTo>
                  <a:pt x="330042" y="86570"/>
                </a:lnTo>
                <a:lnTo>
                  <a:pt x="330235" y="86716"/>
                </a:lnTo>
                <a:lnTo>
                  <a:pt x="330460" y="86857"/>
                </a:lnTo>
                <a:lnTo>
                  <a:pt x="330717" y="86998"/>
                </a:lnTo>
                <a:lnTo>
                  <a:pt x="330974" y="87139"/>
                </a:lnTo>
                <a:lnTo>
                  <a:pt x="331296" y="87276"/>
                </a:lnTo>
                <a:lnTo>
                  <a:pt x="331618" y="87407"/>
                </a:lnTo>
                <a:lnTo>
                  <a:pt x="331971" y="87538"/>
                </a:lnTo>
                <a:lnTo>
                  <a:pt x="332357" y="87669"/>
                </a:lnTo>
                <a:lnTo>
                  <a:pt x="332776" y="87790"/>
                </a:lnTo>
                <a:lnTo>
                  <a:pt x="333226" y="87911"/>
                </a:lnTo>
                <a:lnTo>
                  <a:pt x="333708" y="88027"/>
                </a:lnTo>
                <a:lnTo>
                  <a:pt x="334223" y="88143"/>
                </a:lnTo>
                <a:lnTo>
                  <a:pt x="334770" y="88254"/>
                </a:lnTo>
                <a:lnTo>
                  <a:pt x="335381" y="88355"/>
                </a:lnTo>
                <a:lnTo>
                  <a:pt x="335992" y="88456"/>
                </a:lnTo>
                <a:lnTo>
                  <a:pt x="336667" y="88552"/>
                </a:lnTo>
                <a:lnTo>
                  <a:pt x="337343" y="88643"/>
                </a:lnTo>
                <a:lnTo>
                  <a:pt x="338083" y="88728"/>
                </a:lnTo>
                <a:lnTo>
                  <a:pt x="338887" y="88809"/>
                </a:lnTo>
                <a:lnTo>
                  <a:pt x="339691" y="88885"/>
                </a:lnTo>
                <a:lnTo>
                  <a:pt x="340592" y="88955"/>
                </a:lnTo>
                <a:lnTo>
                  <a:pt x="341492" y="89016"/>
                </a:lnTo>
                <a:lnTo>
                  <a:pt x="342457" y="89076"/>
                </a:lnTo>
                <a:lnTo>
                  <a:pt x="343454" y="89127"/>
                </a:lnTo>
                <a:lnTo>
                  <a:pt x="344516" y="89172"/>
                </a:lnTo>
                <a:lnTo>
                  <a:pt x="345641" y="89207"/>
                </a:lnTo>
                <a:lnTo>
                  <a:pt x="346767" y="89238"/>
                </a:lnTo>
                <a:lnTo>
                  <a:pt x="347925" y="89258"/>
                </a:lnTo>
                <a:lnTo>
                  <a:pt x="349115" y="89268"/>
                </a:lnTo>
                <a:lnTo>
                  <a:pt x="350305" y="89273"/>
                </a:lnTo>
                <a:lnTo>
                  <a:pt x="351495" y="89273"/>
                </a:lnTo>
                <a:lnTo>
                  <a:pt x="352685" y="89263"/>
                </a:lnTo>
                <a:lnTo>
                  <a:pt x="353908" y="89253"/>
                </a:lnTo>
                <a:lnTo>
                  <a:pt x="355098" y="89233"/>
                </a:lnTo>
                <a:lnTo>
                  <a:pt x="356320" y="89207"/>
                </a:lnTo>
                <a:lnTo>
                  <a:pt x="357542" y="89182"/>
                </a:lnTo>
                <a:lnTo>
                  <a:pt x="358732" y="89152"/>
                </a:lnTo>
                <a:lnTo>
                  <a:pt x="361145" y="89086"/>
                </a:lnTo>
                <a:lnTo>
                  <a:pt x="363493" y="89011"/>
                </a:lnTo>
                <a:lnTo>
                  <a:pt x="365551" y="88945"/>
                </a:lnTo>
                <a:lnTo>
                  <a:pt x="367578" y="88870"/>
                </a:lnTo>
                <a:lnTo>
                  <a:pt x="369636" y="88789"/>
                </a:lnTo>
                <a:lnTo>
                  <a:pt x="371662" y="88703"/>
                </a:lnTo>
                <a:lnTo>
                  <a:pt x="375747" y="88532"/>
                </a:lnTo>
                <a:lnTo>
                  <a:pt x="379800" y="88350"/>
                </a:lnTo>
                <a:lnTo>
                  <a:pt x="383885" y="88173"/>
                </a:lnTo>
                <a:lnTo>
                  <a:pt x="385911" y="88088"/>
                </a:lnTo>
                <a:lnTo>
                  <a:pt x="387938" y="88007"/>
                </a:lnTo>
                <a:lnTo>
                  <a:pt x="389996" y="87931"/>
                </a:lnTo>
                <a:lnTo>
                  <a:pt x="392023" y="87856"/>
                </a:lnTo>
                <a:lnTo>
                  <a:pt x="394081" y="87790"/>
                </a:lnTo>
                <a:lnTo>
                  <a:pt x="396172" y="87730"/>
                </a:lnTo>
                <a:lnTo>
                  <a:pt x="397844" y="87684"/>
                </a:lnTo>
                <a:lnTo>
                  <a:pt x="399549" y="87649"/>
                </a:lnTo>
                <a:lnTo>
                  <a:pt x="401222" y="87624"/>
                </a:lnTo>
                <a:lnTo>
                  <a:pt x="402894" y="87604"/>
                </a:lnTo>
                <a:lnTo>
                  <a:pt x="404535" y="87588"/>
                </a:lnTo>
                <a:lnTo>
                  <a:pt x="406175" y="87583"/>
                </a:lnTo>
                <a:lnTo>
                  <a:pt x="407815" y="87588"/>
                </a:lnTo>
                <a:lnTo>
                  <a:pt x="409424" y="87593"/>
                </a:lnTo>
                <a:lnTo>
                  <a:pt x="411032" y="87614"/>
                </a:lnTo>
                <a:lnTo>
                  <a:pt x="412608" y="87634"/>
                </a:lnTo>
                <a:lnTo>
                  <a:pt x="414152" y="87664"/>
                </a:lnTo>
                <a:lnTo>
                  <a:pt x="415728" y="87699"/>
                </a:lnTo>
                <a:lnTo>
                  <a:pt x="417240" y="87745"/>
                </a:lnTo>
                <a:lnTo>
                  <a:pt x="418751" y="87795"/>
                </a:lnTo>
                <a:lnTo>
                  <a:pt x="420263" y="87851"/>
                </a:lnTo>
                <a:lnTo>
                  <a:pt x="421743" y="87911"/>
                </a:lnTo>
                <a:lnTo>
                  <a:pt x="423190" y="87982"/>
                </a:lnTo>
                <a:lnTo>
                  <a:pt x="424638" y="88057"/>
                </a:lnTo>
                <a:lnTo>
                  <a:pt x="426053" y="88138"/>
                </a:lnTo>
                <a:lnTo>
                  <a:pt x="427436" y="88224"/>
                </a:lnTo>
                <a:lnTo>
                  <a:pt x="428819" y="88320"/>
                </a:lnTo>
                <a:lnTo>
                  <a:pt x="430170" y="88416"/>
                </a:lnTo>
                <a:lnTo>
                  <a:pt x="431489" y="88522"/>
                </a:lnTo>
                <a:lnTo>
                  <a:pt x="432775" y="88632"/>
                </a:lnTo>
                <a:lnTo>
                  <a:pt x="434062" y="88749"/>
                </a:lnTo>
                <a:lnTo>
                  <a:pt x="435316" y="88870"/>
                </a:lnTo>
                <a:lnTo>
                  <a:pt x="436538" y="89001"/>
                </a:lnTo>
                <a:lnTo>
                  <a:pt x="437729" y="89132"/>
                </a:lnTo>
                <a:lnTo>
                  <a:pt x="438919" y="89268"/>
                </a:lnTo>
                <a:lnTo>
                  <a:pt x="440044" y="89414"/>
                </a:lnTo>
                <a:lnTo>
                  <a:pt x="441170" y="89561"/>
                </a:lnTo>
                <a:lnTo>
                  <a:pt x="442264" y="89717"/>
                </a:lnTo>
                <a:lnTo>
                  <a:pt x="443325" y="89873"/>
                </a:lnTo>
                <a:lnTo>
                  <a:pt x="444354" y="90035"/>
                </a:lnTo>
                <a:lnTo>
                  <a:pt x="445352" y="90206"/>
                </a:lnTo>
                <a:lnTo>
                  <a:pt x="446316" y="90378"/>
                </a:lnTo>
                <a:lnTo>
                  <a:pt x="447249" y="90554"/>
                </a:lnTo>
                <a:lnTo>
                  <a:pt x="448150" y="90736"/>
                </a:lnTo>
                <a:lnTo>
                  <a:pt x="449018" y="90922"/>
                </a:lnTo>
                <a:lnTo>
                  <a:pt x="449855" y="91114"/>
                </a:lnTo>
                <a:lnTo>
                  <a:pt x="450659" y="91306"/>
                </a:lnTo>
                <a:lnTo>
                  <a:pt x="451431" y="91508"/>
                </a:lnTo>
                <a:lnTo>
                  <a:pt x="452170" y="91709"/>
                </a:lnTo>
                <a:lnTo>
                  <a:pt x="452878" y="91916"/>
                </a:lnTo>
                <a:lnTo>
                  <a:pt x="453521" y="92128"/>
                </a:lnTo>
                <a:lnTo>
                  <a:pt x="454132" y="92340"/>
                </a:lnTo>
                <a:lnTo>
                  <a:pt x="454744" y="92557"/>
                </a:lnTo>
                <a:lnTo>
                  <a:pt x="455290" y="92779"/>
                </a:lnTo>
                <a:lnTo>
                  <a:pt x="455773" y="93006"/>
                </a:lnTo>
                <a:lnTo>
                  <a:pt x="456255" y="93233"/>
                </a:lnTo>
                <a:lnTo>
                  <a:pt x="456673" y="93470"/>
                </a:lnTo>
                <a:lnTo>
                  <a:pt x="457059" y="93702"/>
                </a:lnTo>
                <a:lnTo>
                  <a:pt x="457413" y="93939"/>
                </a:lnTo>
                <a:lnTo>
                  <a:pt x="457703" y="94181"/>
                </a:lnTo>
                <a:lnTo>
                  <a:pt x="457960" y="94428"/>
                </a:lnTo>
                <a:lnTo>
                  <a:pt x="458185" y="94675"/>
                </a:lnTo>
                <a:lnTo>
                  <a:pt x="458378" y="94927"/>
                </a:lnTo>
                <a:lnTo>
                  <a:pt x="458507" y="95180"/>
                </a:lnTo>
                <a:lnTo>
                  <a:pt x="458571" y="95437"/>
                </a:lnTo>
                <a:lnTo>
                  <a:pt x="458603" y="95694"/>
                </a:lnTo>
                <a:lnTo>
                  <a:pt x="458603" y="95956"/>
                </a:lnTo>
                <a:lnTo>
                  <a:pt x="458539" y="96219"/>
                </a:lnTo>
                <a:lnTo>
                  <a:pt x="458442" y="96481"/>
                </a:lnTo>
                <a:lnTo>
                  <a:pt x="458314" y="96748"/>
                </a:lnTo>
                <a:lnTo>
                  <a:pt x="458185" y="96930"/>
                </a:lnTo>
                <a:lnTo>
                  <a:pt x="458024" y="97111"/>
                </a:lnTo>
                <a:lnTo>
                  <a:pt x="457864" y="97293"/>
                </a:lnTo>
                <a:lnTo>
                  <a:pt x="457671" y="97469"/>
                </a:lnTo>
                <a:lnTo>
                  <a:pt x="457445" y="97646"/>
                </a:lnTo>
                <a:lnTo>
                  <a:pt x="457188" y="97823"/>
                </a:lnTo>
                <a:lnTo>
                  <a:pt x="456931" y="97999"/>
                </a:lnTo>
                <a:lnTo>
                  <a:pt x="456641" y="98171"/>
                </a:lnTo>
                <a:lnTo>
                  <a:pt x="456352" y="98342"/>
                </a:lnTo>
                <a:lnTo>
                  <a:pt x="455998" y="98514"/>
                </a:lnTo>
                <a:lnTo>
                  <a:pt x="455644" y="98680"/>
                </a:lnTo>
                <a:lnTo>
                  <a:pt x="455258" y="98846"/>
                </a:lnTo>
                <a:lnTo>
                  <a:pt x="454840" y="99008"/>
                </a:lnTo>
                <a:lnTo>
                  <a:pt x="454422" y="99169"/>
                </a:lnTo>
                <a:lnTo>
                  <a:pt x="453939" y="99331"/>
                </a:lnTo>
                <a:lnTo>
                  <a:pt x="453457" y="99487"/>
                </a:lnTo>
                <a:lnTo>
                  <a:pt x="452942" y="99643"/>
                </a:lnTo>
                <a:lnTo>
                  <a:pt x="452363" y="99795"/>
                </a:lnTo>
                <a:lnTo>
                  <a:pt x="451784" y="99946"/>
                </a:lnTo>
                <a:lnTo>
                  <a:pt x="451173" y="100092"/>
                </a:lnTo>
                <a:lnTo>
                  <a:pt x="450562" y="100239"/>
                </a:lnTo>
                <a:lnTo>
                  <a:pt x="449887" y="100380"/>
                </a:lnTo>
                <a:lnTo>
                  <a:pt x="449179" y="100516"/>
                </a:lnTo>
                <a:lnTo>
                  <a:pt x="448439" y="100652"/>
                </a:lnTo>
                <a:lnTo>
                  <a:pt x="447700" y="100783"/>
                </a:lnTo>
                <a:lnTo>
                  <a:pt x="446895" y="100909"/>
                </a:lnTo>
                <a:lnTo>
                  <a:pt x="446059" y="101035"/>
                </a:lnTo>
                <a:lnTo>
                  <a:pt x="445191" y="101152"/>
                </a:lnTo>
                <a:lnTo>
                  <a:pt x="444290" y="101273"/>
                </a:lnTo>
                <a:lnTo>
                  <a:pt x="443389" y="101384"/>
                </a:lnTo>
                <a:lnTo>
                  <a:pt x="442425" y="101489"/>
                </a:lnTo>
                <a:lnTo>
                  <a:pt x="441395" y="101595"/>
                </a:lnTo>
                <a:lnTo>
                  <a:pt x="439691" y="101767"/>
                </a:lnTo>
                <a:lnTo>
                  <a:pt x="437954" y="101928"/>
                </a:lnTo>
                <a:lnTo>
                  <a:pt x="436185" y="102080"/>
                </a:lnTo>
                <a:lnTo>
                  <a:pt x="434448" y="102226"/>
                </a:lnTo>
                <a:lnTo>
                  <a:pt x="432679" y="102362"/>
                </a:lnTo>
                <a:lnTo>
                  <a:pt x="430910" y="102488"/>
                </a:lnTo>
                <a:lnTo>
                  <a:pt x="429141" y="102609"/>
                </a:lnTo>
                <a:lnTo>
                  <a:pt x="427339" y="102720"/>
                </a:lnTo>
                <a:lnTo>
                  <a:pt x="425570" y="102821"/>
                </a:lnTo>
                <a:lnTo>
                  <a:pt x="423769" y="102917"/>
                </a:lnTo>
                <a:lnTo>
                  <a:pt x="421936" y="103003"/>
                </a:lnTo>
                <a:lnTo>
                  <a:pt x="420134" y="103078"/>
                </a:lnTo>
                <a:lnTo>
                  <a:pt x="418301" y="103144"/>
                </a:lnTo>
                <a:lnTo>
                  <a:pt x="416468" y="103204"/>
                </a:lnTo>
                <a:lnTo>
                  <a:pt x="414634" y="103255"/>
                </a:lnTo>
                <a:lnTo>
                  <a:pt x="412769" y="103295"/>
                </a:lnTo>
                <a:lnTo>
                  <a:pt x="410903" y="103325"/>
                </a:lnTo>
                <a:lnTo>
                  <a:pt x="409038" y="103351"/>
                </a:lnTo>
                <a:lnTo>
                  <a:pt x="407172" y="103366"/>
                </a:lnTo>
                <a:lnTo>
                  <a:pt x="405307" y="103371"/>
                </a:lnTo>
                <a:lnTo>
                  <a:pt x="403409" y="103366"/>
                </a:lnTo>
                <a:lnTo>
                  <a:pt x="401511" y="103351"/>
                </a:lnTo>
                <a:lnTo>
                  <a:pt x="399613" y="103330"/>
                </a:lnTo>
                <a:lnTo>
                  <a:pt x="397684" y="103295"/>
                </a:lnTo>
                <a:lnTo>
                  <a:pt x="395786" y="103255"/>
                </a:lnTo>
                <a:lnTo>
                  <a:pt x="393856" y="103204"/>
                </a:lnTo>
                <a:lnTo>
                  <a:pt x="391926" y="103144"/>
                </a:lnTo>
                <a:lnTo>
                  <a:pt x="389964" y="103078"/>
                </a:lnTo>
                <a:lnTo>
                  <a:pt x="388034" y="102998"/>
                </a:lnTo>
                <a:lnTo>
                  <a:pt x="386072" y="102907"/>
                </a:lnTo>
                <a:lnTo>
                  <a:pt x="384110" y="102811"/>
                </a:lnTo>
                <a:lnTo>
                  <a:pt x="382148" y="102705"/>
                </a:lnTo>
                <a:lnTo>
                  <a:pt x="378771" y="102513"/>
                </a:lnTo>
                <a:lnTo>
                  <a:pt x="375361" y="102332"/>
                </a:lnTo>
                <a:lnTo>
                  <a:pt x="371920" y="102160"/>
                </a:lnTo>
                <a:lnTo>
                  <a:pt x="368478" y="101994"/>
                </a:lnTo>
                <a:lnTo>
                  <a:pt x="365037" y="101837"/>
                </a:lnTo>
                <a:lnTo>
                  <a:pt x="361563" y="101691"/>
                </a:lnTo>
                <a:lnTo>
                  <a:pt x="359826" y="101621"/>
                </a:lnTo>
                <a:lnTo>
                  <a:pt x="358057" y="101560"/>
                </a:lnTo>
                <a:lnTo>
                  <a:pt x="356320" y="101494"/>
                </a:lnTo>
                <a:lnTo>
                  <a:pt x="354583" y="101439"/>
                </a:lnTo>
                <a:lnTo>
                  <a:pt x="353071" y="101394"/>
                </a:lnTo>
                <a:lnTo>
                  <a:pt x="351624" y="101363"/>
                </a:lnTo>
                <a:lnTo>
                  <a:pt x="350177" y="101343"/>
                </a:lnTo>
                <a:lnTo>
                  <a:pt x="348793" y="101328"/>
                </a:lnTo>
                <a:lnTo>
                  <a:pt x="347410" y="101328"/>
                </a:lnTo>
                <a:lnTo>
                  <a:pt x="346092" y="101338"/>
                </a:lnTo>
                <a:lnTo>
                  <a:pt x="344805" y="101358"/>
                </a:lnTo>
                <a:lnTo>
                  <a:pt x="343551" y="101389"/>
                </a:lnTo>
                <a:lnTo>
                  <a:pt x="342328" y="101434"/>
                </a:lnTo>
                <a:lnTo>
                  <a:pt x="341170" y="101484"/>
                </a:lnTo>
                <a:lnTo>
                  <a:pt x="340013" y="101540"/>
                </a:lnTo>
                <a:lnTo>
                  <a:pt x="338919" y="101611"/>
                </a:lnTo>
                <a:lnTo>
                  <a:pt x="337858" y="101691"/>
                </a:lnTo>
                <a:lnTo>
                  <a:pt x="336828" y="101782"/>
                </a:lnTo>
                <a:lnTo>
                  <a:pt x="335863" y="101878"/>
                </a:lnTo>
                <a:lnTo>
                  <a:pt x="334931" y="101989"/>
                </a:lnTo>
                <a:lnTo>
                  <a:pt x="334062" y="102105"/>
                </a:lnTo>
                <a:lnTo>
                  <a:pt x="333194" y="102231"/>
                </a:lnTo>
                <a:lnTo>
                  <a:pt x="332422" y="102362"/>
                </a:lnTo>
                <a:lnTo>
                  <a:pt x="331650" y="102508"/>
                </a:lnTo>
                <a:lnTo>
                  <a:pt x="330942" y="102660"/>
                </a:lnTo>
                <a:lnTo>
                  <a:pt x="330299" y="102821"/>
                </a:lnTo>
                <a:lnTo>
                  <a:pt x="329688" y="102987"/>
                </a:lnTo>
                <a:lnTo>
                  <a:pt x="329109" y="103164"/>
                </a:lnTo>
                <a:lnTo>
                  <a:pt x="328594" y="103351"/>
                </a:lnTo>
                <a:lnTo>
                  <a:pt x="328144" y="103542"/>
                </a:lnTo>
                <a:lnTo>
                  <a:pt x="327726" y="103744"/>
                </a:lnTo>
                <a:lnTo>
                  <a:pt x="327372" y="103956"/>
                </a:lnTo>
                <a:lnTo>
                  <a:pt x="327082" y="104173"/>
                </a:lnTo>
                <a:lnTo>
                  <a:pt x="326825" y="104395"/>
                </a:lnTo>
                <a:lnTo>
                  <a:pt x="326632" y="104627"/>
                </a:lnTo>
                <a:lnTo>
                  <a:pt x="326503" y="104864"/>
                </a:lnTo>
                <a:lnTo>
                  <a:pt x="326246" y="105419"/>
                </a:lnTo>
                <a:lnTo>
                  <a:pt x="326021" y="105968"/>
                </a:lnTo>
                <a:lnTo>
                  <a:pt x="325635" y="107073"/>
                </a:lnTo>
                <a:lnTo>
                  <a:pt x="325249" y="108178"/>
                </a:lnTo>
                <a:lnTo>
                  <a:pt x="324831" y="109277"/>
                </a:lnTo>
                <a:lnTo>
                  <a:pt x="324445" y="110281"/>
                </a:lnTo>
                <a:lnTo>
                  <a:pt x="324059" y="111280"/>
                </a:lnTo>
                <a:lnTo>
                  <a:pt x="323705" y="112278"/>
                </a:lnTo>
                <a:lnTo>
                  <a:pt x="323416" y="113277"/>
                </a:lnTo>
                <a:lnTo>
                  <a:pt x="323126" y="114276"/>
                </a:lnTo>
                <a:lnTo>
                  <a:pt x="322933" y="115280"/>
                </a:lnTo>
                <a:lnTo>
                  <a:pt x="322772" y="116278"/>
                </a:lnTo>
                <a:lnTo>
                  <a:pt x="322676" y="117277"/>
                </a:lnTo>
                <a:lnTo>
                  <a:pt x="322644" y="118276"/>
                </a:lnTo>
                <a:lnTo>
                  <a:pt x="322676" y="118775"/>
                </a:lnTo>
                <a:lnTo>
                  <a:pt x="322708" y="119279"/>
                </a:lnTo>
                <a:lnTo>
                  <a:pt x="322772" y="119779"/>
                </a:lnTo>
                <a:lnTo>
                  <a:pt x="322837" y="120278"/>
                </a:lnTo>
                <a:lnTo>
                  <a:pt x="322933" y="120777"/>
                </a:lnTo>
                <a:lnTo>
                  <a:pt x="323062" y="121277"/>
                </a:lnTo>
                <a:lnTo>
                  <a:pt x="323223" y="121776"/>
                </a:lnTo>
                <a:lnTo>
                  <a:pt x="323416" y="122275"/>
                </a:lnTo>
                <a:lnTo>
                  <a:pt x="323609" y="122775"/>
                </a:lnTo>
                <a:lnTo>
                  <a:pt x="323866" y="123274"/>
                </a:lnTo>
                <a:lnTo>
                  <a:pt x="324123" y="123779"/>
                </a:lnTo>
                <a:lnTo>
                  <a:pt x="324413" y="124278"/>
                </a:lnTo>
                <a:lnTo>
                  <a:pt x="324734" y="124777"/>
                </a:lnTo>
                <a:lnTo>
                  <a:pt x="325088" y="125277"/>
                </a:lnTo>
                <a:lnTo>
                  <a:pt x="325410" y="125771"/>
                </a:lnTo>
                <a:lnTo>
                  <a:pt x="325699" y="126270"/>
                </a:lnTo>
                <a:lnTo>
                  <a:pt x="325957" y="126775"/>
                </a:lnTo>
                <a:lnTo>
                  <a:pt x="326150" y="127284"/>
                </a:lnTo>
                <a:lnTo>
                  <a:pt x="326568" y="128338"/>
                </a:lnTo>
                <a:lnTo>
                  <a:pt x="326761" y="128883"/>
                </a:lnTo>
                <a:lnTo>
                  <a:pt x="327018" y="129448"/>
                </a:lnTo>
                <a:lnTo>
                  <a:pt x="321261" y="129387"/>
                </a:lnTo>
                <a:lnTo>
                  <a:pt x="315632" y="129327"/>
                </a:lnTo>
                <a:lnTo>
                  <a:pt x="304535" y="129211"/>
                </a:lnTo>
                <a:lnTo>
                  <a:pt x="299067" y="129155"/>
                </a:lnTo>
                <a:lnTo>
                  <a:pt x="293663" y="129110"/>
                </a:lnTo>
                <a:lnTo>
                  <a:pt x="288260" y="129070"/>
                </a:lnTo>
                <a:lnTo>
                  <a:pt x="285558" y="129054"/>
                </a:lnTo>
                <a:lnTo>
                  <a:pt x="282888" y="129044"/>
                </a:lnTo>
                <a:lnTo>
                  <a:pt x="271984" y="129014"/>
                </a:lnTo>
                <a:lnTo>
                  <a:pt x="261113" y="128989"/>
                </a:lnTo>
                <a:lnTo>
                  <a:pt x="250209" y="128969"/>
                </a:lnTo>
                <a:lnTo>
                  <a:pt x="239305" y="128949"/>
                </a:lnTo>
                <a:lnTo>
                  <a:pt x="217530" y="128923"/>
                </a:lnTo>
                <a:lnTo>
                  <a:pt x="195754" y="128898"/>
                </a:lnTo>
                <a:lnTo>
                  <a:pt x="173979" y="128873"/>
                </a:lnTo>
                <a:lnTo>
                  <a:pt x="152171" y="128848"/>
                </a:lnTo>
                <a:lnTo>
                  <a:pt x="130396" y="128822"/>
                </a:lnTo>
                <a:lnTo>
                  <a:pt x="108621" y="128787"/>
                </a:lnTo>
                <a:lnTo>
                  <a:pt x="101416" y="128772"/>
                </a:lnTo>
                <a:lnTo>
                  <a:pt x="97813" y="128757"/>
                </a:lnTo>
                <a:lnTo>
                  <a:pt x="94211" y="128742"/>
                </a:lnTo>
                <a:lnTo>
                  <a:pt x="90609" y="128722"/>
                </a:lnTo>
                <a:lnTo>
                  <a:pt x="87006" y="128691"/>
                </a:lnTo>
                <a:lnTo>
                  <a:pt x="83404" y="128656"/>
                </a:lnTo>
                <a:lnTo>
                  <a:pt x="79833" y="128611"/>
                </a:lnTo>
                <a:lnTo>
                  <a:pt x="78483" y="128590"/>
                </a:lnTo>
                <a:lnTo>
                  <a:pt x="77260" y="128560"/>
                </a:lnTo>
                <a:lnTo>
                  <a:pt x="76199" y="128530"/>
                </a:lnTo>
                <a:lnTo>
                  <a:pt x="75749" y="128510"/>
                </a:lnTo>
                <a:lnTo>
                  <a:pt x="75298" y="128490"/>
                </a:lnTo>
                <a:lnTo>
                  <a:pt x="74880" y="128464"/>
                </a:lnTo>
                <a:lnTo>
                  <a:pt x="74526" y="128439"/>
                </a:lnTo>
                <a:lnTo>
                  <a:pt x="74172" y="128414"/>
                </a:lnTo>
                <a:lnTo>
                  <a:pt x="73883" y="128384"/>
                </a:lnTo>
                <a:lnTo>
                  <a:pt x="73593" y="128348"/>
                </a:lnTo>
                <a:lnTo>
                  <a:pt x="73368" y="128313"/>
                </a:lnTo>
                <a:lnTo>
                  <a:pt x="73143" y="128278"/>
                </a:lnTo>
                <a:lnTo>
                  <a:pt x="72982" y="128232"/>
                </a:lnTo>
                <a:lnTo>
                  <a:pt x="72822" y="128192"/>
                </a:lnTo>
                <a:lnTo>
                  <a:pt x="72693" y="128142"/>
                </a:lnTo>
                <a:lnTo>
                  <a:pt x="72596" y="128091"/>
                </a:lnTo>
                <a:lnTo>
                  <a:pt x="72532" y="128041"/>
                </a:lnTo>
                <a:lnTo>
                  <a:pt x="72500" y="127985"/>
                </a:lnTo>
                <a:lnTo>
                  <a:pt x="72468" y="127925"/>
                </a:lnTo>
                <a:lnTo>
                  <a:pt x="72468" y="127859"/>
                </a:lnTo>
                <a:lnTo>
                  <a:pt x="72500" y="127788"/>
                </a:lnTo>
                <a:lnTo>
                  <a:pt x="72564" y="127718"/>
                </a:lnTo>
                <a:lnTo>
                  <a:pt x="72661" y="127642"/>
                </a:lnTo>
                <a:lnTo>
                  <a:pt x="72886" y="127476"/>
                </a:lnTo>
                <a:lnTo>
                  <a:pt x="73208" y="127294"/>
                </a:lnTo>
                <a:lnTo>
                  <a:pt x="73593" y="127092"/>
                </a:lnTo>
                <a:lnTo>
                  <a:pt x="74333" y="126744"/>
                </a:lnTo>
                <a:lnTo>
                  <a:pt x="74751" y="126568"/>
                </a:lnTo>
                <a:lnTo>
                  <a:pt x="75170" y="126396"/>
                </a:lnTo>
                <a:lnTo>
                  <a:pt x="75620" y="126225"/>
                </a:lnTo>
                <a:lnTo>
                  <a:pt x="76102" y="126058"/>
                </a:lnTo>
                <a:lnTo>
                  <a:pt x="76617" y="125892"/>
                </a:lnTo>
                <a:lnTo>
                  <a:pt x="77164" y="125731"/>
                </a:lnTo>
                <a:lnTo>
                  <a:pt x="78772" y="125266"/>
                </a:lnTo>
                <a:lnTo>
                  <a:pt x="80380" y="124802"/>
                </a:lnTo>
                <a:lnTo>
                  <a:pt x="81924" y="124333"/>
                </a:lnTo>
                <a:lnTo>
                  <a:pt x="83404" y="123859"/>
                </a:lnTo>
                <a:lnTo>
                  <a:pt x="84883" y="123390"/>
                </a:lnTo>
                <a:lnTo>
                  <a:pt x="86298" y="122911"/>
                </a:lnTo>
                <a:lnTo>
                  <a:pt x="87682" y="122437"/>
                </a:lnTo>
                <a:lnTo>
                  <a:pt x="89000" y="121958"/>
                </a:lnTo>
                <a:lnTo>
                  <a:pt x="90319" y="121479"/>
                </a:lnTo>
                <a:lnTo>
                  <a:pt x="91573" y="120994"/>
                </a:lnTo>
                <a:lnTo>
                  <a:pt x="92796" y="120510"/>
                </a:lnTo>
                <a:lnTo>
                  <a:pt x="93986" y="120021"/>
                </a:lnTo>
                <a:lnTo>
                  <a:pt x="95112" y="119537"/>
                </a:lnTo>
                <a:lnTo>
                  <a:pt x="96237" y="119042"/>
                </a:lnTo>
                <a:lnTo>
                  <a:pt x="97299" y="118553"/>
                </a:lnTo>
                <a:lnTo>
                  <a:pt x="98360" y="118059"/>
                </a:lnTo>
                <a:lnTo>
                  <a:pt x="99357" y="117559"/>
                </a:lnTo>
                <a:lnTo>
                  <a:pt x="100322" y="117065"/>
                </a:lnTo>
                <a:lnTo>
                  <a:pt x="101255" y="116561"/>
                </a:lnTo>
                <a:lnTo>
                  <a:pt x="102188" y="116061"/>
                </a:lnTo>
                <a:lnTo>
                  <a:pt x="103056" y="115557"/>
                </a:lnTo>
                <a:lnTo>
                  <a:pt x="103893" y="115053"/>
                </a:lnTo>
                <a:lnTo>
                  <a:pt x="104697" y="114543"/>
                </a:lnTo>
                <a:lnTo>
                  <a:pt x="105469" y="114034"/>
                </a:lnTo>
                <a:lnTo>
                  <a:pt x="106241" y="113524"/>
                </a:lnTo>
                <a:lnTo>
                  <a:pt x="106948" y="113010"/>
                </a:lnTo>
                <a:lnTo>
                  <a:pt x="107656" y="112495"/>
                </a:lnTo>
                <a:lnTo>
                  <a:pt x="108299" y="111981"/>
                </a:lnTo>
                <a:lnTo>
                  <a:pt x="108942" y="111461"/>
                </a:lnTo>
                <a:lnTo>
                  <a:pt x="109553" y="110942"/>
                </a:lnTo>
                <a:lnTo>
                  <a:pt x="110132" y="110417"/>
                </a:lnTo>
                <a:lnTo>
                  <a:pt x="110679" y="109898"/>
                </a:lnTo>
                <a:lnTo>
                  <a:pt x="111162" y="109429"/>
                </a:lnTo>
                <a:lnTo>
                  <a:pt x="111612" y="108965"/>
                </a:lnTo>
                <a:lnTo>
                  <a:pt x="111998" y="108495"/>
                </a:lnTo>
                <a:lnTo>
                  <a:pt x="112384" y="108031"/>
                </a:lnTo>
                <a:lnTo>
                  <a:pt x="112738" y="107567"/>
                </a:lnTo>
                <a:lnTo>
                  <a:pt x="113059" y="107103"/>
                </a:lnTo>
                <a:lnTo>
                  <a:pt x="113317" y="106644"/>
                </a:lnTo>
                <a:lnTo>
                  <a:pt x="113574" y="106180"/>
                </a:lnTo>
                <a:lnTo>
                  <a:pt x="113767" y="105716"/>
                </a:lnTo>
                <a:lnTo>
                  <a:pt x="113928" y="105257"/>
                </a:lnTo>
                <a:lnTo>
                  <a:pt x="114057" y="104798"/>
                </a:lnTo>
                <a:lnTo>
                  <a:pt x="114153" y="104339"/>
                </a:lnTo>
                <a:lnTo>
                  <a:pt x="114185" y="103880"/>
                </a:lnTo>
                <a:lnTo>
                  <a:pt x="114185" y="103421"/>
                </a:lnTo>
                <a:lnTo>
                  <a:pt x="114153" y="102962"/>
                </a:lnTo>
                <a:lnTo>
                  <a:pt x="114057" y="102508"/>
                </a:lnTo>
                <a:lnTo>
                  <a:pt x="113928" y="102049"/>
                </a:lnTo>
                <a:lnTo>
                  <a:pt x="113735" y="101595"/>
                </a:lnTo>
                <a:lnTo>
                  <a:pt x="113510" y="101141"/>
                </a:lnTo>
                <a:lnTo>
                  <a:pt x="113252" y="100687"/>
                </a:lnTo>
                <a:lnTo>
                  <a:pt x="112899" y="100234"/>
                </a:lnTo>
                <a:lnTo>
                  <a:pt x="112545" y="99780"/>
                </a:lnTo>
                <a:lnTo>
                  <a:pt x="112094" y="99326"/>
                </a:lnTo>
                <a:lnTo>
                  <a:pt x="111612" y="98872"/>
                </a:lnTo>
                <a:lnTo>
                  <a:pt x="111065" y="98418"/>
                </a:lnTo>
                <a:lnTo>
                  <a:pt x="110486" y="97964"/>
                </a:lnTo>
                <a:lnTo>
                  <a:pt x="109811" y="97515"/>
                </a:lnTo>
                <a:lnTo>
                  <a:pt x="109103" y="97061"/>
                </a:lnTo>
                <a:lnTo>
                  <a:pt x="108331" y="96612"/>
                </a:lnTo>
                <a:lnTo>
                  <a:pt x="107495" y="96163"/>
                </a:lnTo>
                <a:lnTo>
                  <a:pt x="106626" y="95709"/>
                </a:lnTo>
                <a:lnTo>
                  <a:pt x="105662" y="95260"/>
                </a:lnTo>
                <a:lnTo>
                  <a:pt x="99808" y="92592"/>
                </a:lnTo>
                <a:lnTo>
                  <a:pt x="96881" y="91255"/>
                </a:lnTo>
                <a:lnTo>
                  <a:pt x="93921" y="89924"/>
                </a:lnTo>
                <a:lnTo>
                  <a:pt x="90930" y="88592"/>
                </a:lnTo>
                <a:lnTo>
                  <a:pt x="87875" y="87266"/>
                </a:lnTo>
                <a:lnTo>
                  <a:pt x="86331" y="86605"/>
                </a:lnTo>
                <a:lnTo>
                  <a:pt x="84755" y="85944"/>
                </a:lnTo>
                <a:lnTo>
                  <a:pt x="83179" y="85283"/>
                </a:lnTo>
                <a:lnTo>
                  <a:pt x="81570" y="84628"/>
                </a:lnTo>
                <a:lnTo>
                  <a:pt x="79994" y="83997"/>
                </a:lnTo>
                <a:lnTo>
                  <a:pt x="78354" y="83372"/>
                </a:lnTo>
                <a:lnTo>
                  <a:pt x="76681" y="82751"/>
                </a:lnTo>
                <a:lnTo>
                  <a:pt x="74944" y="82136"/>
                </a:lnTo>
                <a:lnTo>
                  <a:pt x="73111" y="81531"/>
                </a:lnTo>
                <a:lnTo>
                  <a:pt x="71245" y="80925"/>
                </a:lnTo>
                <a:lnTo>
                  <a:pt x="70281" y="80623"/>
                </a:lnTo>
                <a:lnTo>
                  <a:pt x="69316" y="80325"/>
                </a:lnTo>
                <a:lnTo>
                  <a:pt x="68318" y="80028"/>
                </a:lnTo>
                <a:lnTo>
                  <a:pt x="67289" y="79730"/>
                </a:lnTo>
                <a:lnTo>
                  <a:pt x="66260" y="79437"/>
                </a:lnTo>
                <a:lnTo>
                  <a:pt x="65199" y="79145"/>
                </a:lnTo>
                <a:lnTo>
                  <a:pt x="64137" y="78852"/>
                </a:lnTo>
                <a:lnTo>
                  <a:pt x="63044" y="78565"/>
                </a:lnTo>
                <a:lnTo>
                  <a:pt x="61918" y="78277"/>
                </a:lnTo>
                <a:lnTo>
                  <a:pt x="60792" y="77990"/>
                </a:lnTo>
                <a:lnTo>
                  <a:pt x="59634" y="77707"/>
                </a:lnTo>
                <a:lnTo>
                  <a:pt x="58444" y="77425"/>
                </a:lnTo>
                <a:lnTo>
                  <a:pt x="57254" y="77142"/>
                </a:lnTo>
                <a:lnTo>
                  <a:pt x="56032" y="76860"/>
                </a:lnTo>
                <a:lnTo>
                  <a:pt x="54777" y="76583"/>
                </a:lnTo>
                <a:lnTo>
                  <a:pt x="53523" y="76310"/>
                </a:lnTo>
                <a:lnTo>
                  <a:pt x="52236" y="76033"/>
                </a:lnTo>
                <a:lnTo>
                  <a:pt x="50917" y="75760"/>
                </a:lnTo>
                <a:lnTo>
                  <a:pt x="49567" y="75493"/>
                </a:lnTo>
                <a:lnTo>
                  <a:pt x="48216" y="75226"/>
                </a:lnTo>
                <a:lnTo>
                  <a:pt x="46093" y="74802"/>
                </a:lnTo>
                <a:lnTo>
                  <a:pt x="44002" y="74378"/>
                </a:lnTo>
                <a:lnTo>
                  <a:pt x="41944" y="73945"/>
                </a:lnTo>
                <a:lnTo>
                  <a:pt x="39917" y="73511"/>
                </a:lnTo>
                <a:lnTo>
                  <a:pt x="37923" y="73072"/>
                </a:lnTo>
                <a:lnTo>
                  <a:pt x="35961" y="72628"/>
                </a:lnTo>
                <a:lnTo>
                  <a:pt x="33999" y="72184"/>
                </a:lnTo>
                <a:lnTo>
                  <a:pt x="32069" y="71740"/>
                </a:lnTo>
                <a:lnTo>
                  <a:pt x="28241" y="70843"/>
                </a:lnTo>
                <a:lnTo>
                  <a:pt x="24478" y="69940"/>
                </a:lnTo>
                <a:lnTo>
                  <a:pt x="20651" y="69037"/>
                </a:lnTo>
                <a:lnTo>
                  <a:pt x="16823" y="68144"/>
                </a:lnTo>
                <a:lnTo>
                  <a:pt x="16501" y="68063"/>
                </a:lnTo>
                <a:lnTo>
                  <a:pt x="16212" y="67988"/>
                </a:lnTo>
                <a:lnTo>
                  <a:pt x="15633" y="67821"/>
                </a:lnTo>
                <a:lnTo>
                  <a:pt x="15086" y="67655"/>
                </a:lnTo>
                <a:lnTo>
                  <a:pt x="14604" y="67478"/>
                </a:lnTo>
                <a:lnTo>
                  <a:pt x="13607" y="67125"/>
                </a:lnTo>
                <a:lnTo>
                  <a:pt x="13124" y="66944"/>
                </a:lnTo>
                <a:lnTo>
                  <a:pt x="12577" y="66762"/>
                </a:lnTo>
                <a:lnTo>
                  <a:pt x="14443" y="66762"/>
                </a:lnTo>
                <a:lnTo>
                  <a:pt x="16212" y="66757"/>
                </a:lnTo>
                <a:lnTo>
                  <a:pt x="19589" y="66742"/>
                </a:lnTo>
                <a:lnTo>
                  <a:pt x="22773" y="66742"/>
                </a:lnTo>
                <a:lnTo>
                  <a:pt x="24317" y="66752"/>
                </a:lnTo>
                <a:lnTo>
                  <a:pt x="25861" y="66772"/>
                </a:lnTo>
                <a:lnTo>
                  <a:pt x="27212" y="66792"/>
                </a:lnTo>
                <a:lnTo>
                  <a:pt x="28531" y="66807"/>
                </a:lnTo>
                <a:lnTo>
                  <a:pt x="29850" y="66818"/>
                </a:lnTo>
                <a:lnTo>
                  <a:pt x="32487" y="66818"/>
                </a:lnTo>
                <a:lnTo>
                  <a:pt x="33806" y="66807"/>
                </a:lnTo>
                <a:lnTo>
                  <a:pt x="35125" y="66797"/>
                </a:lnTo>
                <a:lnTo>
                  <a:pt x="36411" y="66782"/>
                </a:lnTo>
                <a:lnTo>
                  <a:pt x="37730" y="66762"/>
                </a:lnTo>
                <a:lnTo>
                  <a:pt x="39017" y="66737"/>
                </a:lnTo>
                <a:lnTo>
                  <a:pt x="40303" y="66707"/>
                </a:lnTo>
                <a:lnTo>
                  <a:pt x="41590" y="66676"/>
                </a:lnTo>
                <a:lnTo>
                  <a:pt x="44163" y="66606"/>
                </a:lnTo>
                <a:lnTo>
                  <a:pt x="46736" y="66530"/>
                </a:lnTo>
                <a:lnTo>
                  <a:pt x="49309" y="66444"/>
                </a:lnTo>
                <a:lnTo>
                  <a:pt x="51850" y="66353"/>
                </a:lnTo>
                <a:lnTo>
                  <a:pt x="56932" y="66167"/>
                </a:lnTo>
                <a:lnTo>
                  <a:pt x="59505" y="66076"/>
                </a:lnTo>
                <a:lnTo>
                  <a:pt x="62046" y="65990"/>
                </a:lnTo>
                <a:lnTo>
                  <a:pt x="64620" y="65915"/>
                </a:lnTo>
                <a:lnTo>
                  <a:pt x="67193" y="65844"/>
                </a:lnTo>
                <a:lnTo>
                  <a:pt x="68061" y="65824"/>
                </a:lnTo>
                <a:lnTo>
                  <a:pt x="68962" y="65809"/>
                </a:lnTo>
                <a:lnTo>
                  <a:pt x="69830" y="65794"/>
                </a:lnTo>
                <a:lnTo>
                  <a:pt x="70667" y="65784"/>
                </a:lnTo>
                <a:lnTo>
                  <a:pt x="71535" y="65778"/>
                </a:lnTo>
                <a:lnTo>
                  <a:pt x="72371" y="65773"/>
                </a:lnTo>
                <a:close/>
                <a:moveTo>
                  <a:pt x="341074" y="1"/>
                </a:moveTo>
                <a:lnTo>
                  <a:pt x="338887" y="16"/>
                </a:lnTo>
                <a:lnTo>
                  <a:pt x="337279" y="26"/>
                </a:lnTo>
                <a:lnTo>
                  <a:pt x="335799" y="46"/>
                </a:lnTo>
                <a:lnTo>
                  <a:pt x="334512" y="66"/>
                </a:lnTo>
                <a:lnTo>
                  <a:pt x="333387" y="97"/>
                </a:lnTo>
                <a:lnTo>
                  <a:pt x="332840" y="117"/>
                </a:lnTo>
                <a:lnTo>
                  <a:pt x="332357" y="137"/>
                </a:lnTo>
                <a:lnTo>
                  <a:pt x="331907" y="162"/>
                </a:lnTo>
                <a:lnTo>
                  <a:pt x="331489" y="187"/>
                </a:lnTo>
                <a:lnTo>
                  <a:pt x="331071" y="218"/>
                </a:lnTo>
                <a:lnTo>
                  <a:pt x="330717" y="248"/>
                </a:lnTo>
                <a:lnTo>
                  <a:pt x="330363" y="283"/>
                </a:lnTo>
                <a:lnTo>
                  <a:pt x="330042" y="324"/>
                </a:lnTo>
                <a:lnTo>
                  <a:pt x="329752" y="369"/>
                </a:lnTo>
                <a:lnTo>
                  <a:pt x="329463" y="414"/>
                </a:lnTo>
                <a:lnTo>
                  <a:pt x="329205" y="465"/>
                </a:lnTo>
                <a:lnTo>
                  <a:pt x="328980" y="525"/>
                </a:lnTo>
                <a:lnTo>
                  <a:pt x="328755" y="586"/>
                </a:lnTo>
                <a:lnTo>
                  <a:pt x="328562" y="651"/>
                </a:lnTo>
                <a:lnTo>
                  <a:pt x="328369" y="722"/>
                </a:lnTo>
                <a:lnTo>
                  <a:pt x="328176" y="798"/>
                </a:lnTo>
                <a:lnTo>
                  <a:pt x="328015" y="878"/>
                </a:lnTo>
                <a:lnTo>
                  <a:pt x="327854" y="964"/>
                </a:lnTo>
                <a:lnTo>
                  <a:pt x="327565" y="1156"/>
                </a:lnTo>
                <a:lnTo>
                  <a:pt x="327308" y="1373"/>
                </a:lnTo>
                <a:lnTo>
                  <a:pt x="327050" y="1615"/>
                </a:lnTo>
                <a:lnTo>
                  <a:pt x="326568" y="2079"/>
                </a:lnTo>
                <a:lnTo>
                  <a:pt x="326085" y="2538"/>
                </a:lnTo>
                <a:lnTo>
                  <a:pt x="325088" y="3461"/>
                </a:lnTo>
                <a:lnTo>
                  <a:pt x="324091" y="4379"/>
                </a:lnTo>
                <a:lnTo>
                  <a:pt x="323094" y="5302"/>
                </a:lnTo>
                <a:lnTo>
                  <a:pt x="322644" y="5761"/>
                </a:lnTo>
                <a:lnTo>
                  <a:pt x="322193" y="6225"/>
                </a:lnTo>
                <a:lnTo>
                  <a:pt x="321775" y="6684"/>
                </a:lnTo>
                <a:lnTo>
                  <a:pt x="321421" y="7148"/>
                </a:lnTo>
                <a:lnTo>
                  <a:pt x="321068" y="7607"/>
                </a:lnTo>
                <a:lnTo>
                  <a:pt x="320778" y="8071"/>
                </a:lnTo>
                <a:lnTo>
                  <a:pt x="320553" y="8535"/>
                </a:lnTo>
                <a:lnTo>
                  <a:pt x="320392" y="8994"/>
                </a:lnTo>
                <a:lnTo>
                  <a:pt x="320264" y="9493"/>
                </a:lnTo>
                <a:lnTo>
                  <a:pt x="320167" y="9998"/>
                </a:lnTo>
                <a:lnTo>
                  <a:pt x="320135" y="10497"/>
                </a:lnTo>
                <a:lnTo>
                  <a:pt x="320167" y="10996"/>
                </a:lnTo>
                <a:lnTo>
                  <a:pt x="320199" y="11501"/>
                </a:lnTo>
                <a:lnTo>
                  <a:pt x="320296" y="12000"/>
                </a:lnTo>
                <a:lnTo>
                  <a:pt x="320392" y="12500"/>
                </a:lnTo>
                <a:lnTo>
                  <a:pt x="320521" y="13004"/>
                </a:lnTo>
                <a:lnTo>
                  <a:pt x="320682" y="13503"/>
                </a:lnTo>
                <a:lnTo>
                  <a:pt x="320875" y="14008"/>
                </a:lnTo>
                <a:lnTo>
                  <a:pt x="321261" y="15011"/>
                </a:lnTo>
                <a:lnTo>
                  <a:pt x="322097" y="17019"/>
                </a:lnTo>
                <a:lnTo>
                  <a:pt x="322515" y="18043"/>
                </a:lnTo>
                <a:lnTo>
                  <a:pt x="323030" y="19072"/>
                </a:lnTo>
                <a:lnTo>
                  <a:pt x="323544" y="20096"/>
                </a:lnTo>
                <a:lnTo>
                  <a:pt x="324123" y="21125"/>
                </a:lnTo>
                <a:lnTo>
                  <a:pt x="325281" y="23178"/>
                </a:lnTo>
                <a:lnTo>
                  <a:pt x="325860" y="24201"/>
                </a:lnTo>
                <a:lnTo>
                  <a:pt x="326439" y="25230"/>
                </a:lnTo>
                <a:lnTo>
                  <a:pt x="326761" y="25815"/>
                </a:lnTo>
                <a:lnTo>
                  <a:pt x="327115" y="26401"/>
                </a:lnTo>
                <a:lnTo>
                  <a:pt x="327243" y="26698"/>
                </a:lnTo>
                <a:lnTo>
                  <a:pt x="327372" y="26991"/>
                </a:lnTo>
                <a:lnTo>
                  <a:pt x="327436" y="27283"/>
                </a:lnTo>
                <a:lnTo>
                  <a:pt x="327468" y="27576"/>
                </a:lnTo>
                <a:lnTo>
                  <a:pt x="327436" y="27813"/>
                </a:lnTo>
                <a:lnTo>
                  <a:pt x="327340" y="28035"/>
                </a:lnTo>
                <a:lnTo>
                  <a:pt x="327211" y="28252"/>
                </a:lnTo>
                <a:lnTo>
                  <a:pt x="327082" y="28353"/>
                </a:lnTo>
                <a:lnTo>
                  <a:pt x="326986" y="28448"/>
                </a:lnTo>
                <a:lnTo>
                  <a:pt x="326857" y="28539"/>
                </a:lnTo>
                <a:lnTo>
                  <a:pt x="326696" y="28630"/>
                </a:lnTo>
                <a:lnTo>
                  <a:pt x="326503" y="28716"/>
                </a:lnTo>
                <a:lnTo>
                  <a:pt x="326310" y="28796"/>
                </a:lnTo>
                <a:lnTo>
                  <a:pt x="326085" y="28872"/>
                </a:lnTo>
                <a:lnTo>
                  <a:pt x="325828" y="28948"/>
                </a:lnTo>
                <a:lnTo>
                  <a:pt x="325538" y="29013"/>
                </a:lnTo>
                <a:lnTo>
                  <a:pt x="325217" y="29074"/>
                </a:lnTo>
                <a:lnTo>
                  <a:pt x="324895" y="29129"/>
                </a:lnTo>
                <a:lnTo>
                  <a:pt x="324541" y="29180"/>
                </a:lnTo>
                <a:lnTo>
                  <a:pt x="324155" y="29225"/>
                </a:lnTo>
                <a:lnTo>
                  <a:pt x="323705" y="29266"/>
                </a:lnTo>
                <a:lnTo>
                  <a:pt x="323255" y="29301"/>
                </a:lnTo>
                <a:lnTo>
                  <a:pt x="322772" y="29326"/>
                </a:lnTo>
                <a:lnTo>
                  <a:pt x="322258" y="29346"/>
                </a:lnTo>
                <a:lnTo>
                  <a:pt x="321679" y="29361"/>
                </a:lnTo>
                <a:lnTo>
                  <a:pt x="321100" y="29371"/>
                </a:lnTo>
                <a:lnTo>
                  <a:pt x="320456" y="29371"/>
                </a:lnTo>
                <a:lnTo>
                  <a:pt x="319781" y="29361"/>
                </a:lnTo>
                <a:lnTo>
                  <a:pt x="319073" y="29351"/>
                </a:lnTo>
                <a:lnTo>
                  <a:pt x="318334" y="29326"/>
                </a:lnTo>
                <a:lnTo>
                  <a:pt x="317530" y="29301"/>
                </a:lnTo>
                <a:lnTo>
                  <a:pt x="316693" y="29260"/>
                </a:lnTo>
                <a:lnTo>
                  <a:pt x="315825" y="29215"/>
                </a:lnTo>
                <a:lnTo>
                  <a:pt x="312512" y="29039"/>
                </a:lnTo>
                <a:lnTo>
                  <a:pt x="309167" y="28867"/>
                </a:lnTo>
                <a:lnTo>
                  <a:pt x="302477" y="28524"/>
                </a:lnTo>
                <a:lnTo>
                  <a:pt x="299131" y="28348"/>
                </a:lnTo>
                <a:lnTo>
                  <a:pt x="295818" y="28171"/>
                </a:lnTo>
                <a:lnTo>
                  <a:pt x="292505" y="27984"/>
                </a:lnTo>
                <a:lnTo>
                  <a:pt x="289225" y="27793"/>
                </a:lnTo>
                <a:lnTo>
                  <a:pt x="287777" y="27702"/>
                </a:lnTo>
                <a:lnTo>
                  <a:pt x="286298" y="27621"/>
                </a:lnTo>
                <a:lnTo>
                  <a:pt x="284818" y="27541"/>
                </a:lnTo>
                <a:lnTo>
                  <a:pt x="283371" y="27460"/>
                </a:lnTo>
                <a:lnTo>
                  <a:pt x="281891" y="27389"/>
                </a:lnTo>
                <a:lnTo>
                  <a:pt x="280444" y="27324"/>
                </a:lnTo>
                <a:lnTo>
                  <a:pt x="278964" y="27258"/>
                </a:lnTo>
                <a:lnTo>
                  <a:pt x="277485" y="27198"/>
                </a:lnTo>
                <a:lnTo>
                  <a:pt x="276037" y="27142"/>
                </a:lnTo>
                <a:lnTo>
                  <a:pt x="274558" y="27092"/>
                </a:lnTo>
                <a:lnTo>
                  <a:pt x="273078" y="27046"/>
                </a:lnTo>
                <a:lnTo>
                  <a:pt x="271631" y="27001"/>
                </a:lnTo>
                <a:lnTo>
                  <a:pt x="270151" y="26966"/>
                </a:lnTo>
                <a:lnTo>
                  <a:pt x="268672" y="26935"/>
                </a:lnTo>
                <a:lnTo>
                  <a:pt x="267192" y="26905"/>
                </a:lnTo>
                <a:lnTo>
                  <a:pt x="265712" y="26885"/>
                </a:lnTo>
                <a:lnTo>
                  <a:pt x="264233" y="26870"/>
                </a:lnTo>
                <a:lnTo>
                  <a:pt x="262721" y="26860"/>
                </a:lnTo>
                <a:lnTo>
                  <a:pt x="261242" y="26855"/>
                </a:lnTo>
                <a:lnTo>
                  <a:pt x="259762" y="26855"/>
                </a:lnTo>
                <a:lnTo>
                  <a:pt x="258250" y="26860"/>
                </a:lnTo>
                <a:lnTo>
                  <a:pt x="256771" y="26870"/>
                </a:lnTo>
                <a:lnTo>
                  <a:pt x="255259" y="26885"/>
                </a:lnTo>
                <a:lnTo>
                  <a:pt x="253747" y="26910"/>
                </a:lnTo>
                <a:lnTo>
                  <a:pt x="252235" y="26940"/>
                </a:lnTo>
                <a:lnTo>
                  <a:pt x="250724" y="26976"/>
                </a:lnTo>
                <a:lnTo>
                  <a:pt x="249212" y="27016"/>
                </a:lnTo>
                <a:lnTo>
                  <a:pt x="247700" y="27066"/>
                </a:lnTo>
                <a:lnTo>
                  <a:pt x="246156" y="27117"/>
                </a:lnTo>
                <a:lnTo>
                  <a:pt x="244645" y="27177"/>
                </a:lnTo>
                <a:lnTo>
                  <a:pt x="243101" y="27248"/>
                </a:lnTo>
                <a:lnTo>
                  <a:pt x="241557" y="27324"/>
                </a:lnTo>
                <a:lnTo>
                  <a:pt x="240688" y="27369"/>
                </a:lnTo>
                <a:lnTo>
                  <a:pt x="239884" y="27414"/>
                </a:lnTo>
                <a:lnTo>
                  <a:pt x="239048" y="27465"/>
                </a:lnTo>
                <a:lnTo>
                  <a:pt x="238276" y="27520"/>
                </a:lnTo>
                <a:lnTo>
                  <a:pt x="237504" y="27581"/>
                </a:lnTo>
                <a:lnTo>
                  <a:pt x="236732" y="27636"/>
                </a:lnTo>
                <a:lnTo>
                  <a:pt x="235992" y="27702"/>
                </a:lnTo>
                <a:lnTo>
                  <a:pt x="235253" y="27767"/>
                </a:lnTo>
                <a:lnTo>
                  <a:pt x="234545" y="27833"/>
                </a:lnTo>
                <a:lnTo>
                  <a:pt x="233869" y="27904"/>
                </a:lnTo>
                <a:lnTo>
                  <a:pt x="232486" y="28050"/>
                </a:lnTo>
                <a:lnTo>
                  <a:pt x="231200" y="28206"/>
                </a:lnTo>
                <a:lnTo>
                  <a:pt x="229945" y="28368"/>
                </a:lnTo>
                <a:lnTo>
                  <a:pt x="228691" y="28534"/>
                </a:lnTo>
                <a:lnTo>
                  <a:pt x="227501" y="28711"/>
                </a:lnTo>
                <a:lnTo>
                  <a:pt x="226311" y="28892"/>
                </a:lnTo>
                <a:lnTo>
                  <a:pt x="225153" y="29079"/>
                </a:lnTo>
                <a:lnTo>
                  <a:pt x="224027" y="29266"/>
                </a:lnTo>
                <a:lnTo>
                  <a:pt x="222869" y="29457"/>
                </a:lnTo>
                <a:lnTo>
                  <a:pt x="220586" y="29846"/>
                </a:lnTo>
                <a:lnTo>
                  <a:pt x="219621" y="30017"/>
                </a:lnTo>
                <a:lnTo>
                  <a:pt x="218688" y="30189"/>
                </a:lnTo>
                <a:lnTo>
                  <a:pt x="217787" y="30360"/>
                </a:lnTo>
                <a:lnTo>
                  <a:pt x="216919" y="30537"/>
                </a:lnTo>
                <a:lnTo>
                  <a:pt x="216082" y="30713"/>
                </a:lnTo>
                <a:lnTo>
                  <a:pt x="215278" y="30890"/>
                </a:lnTo>
                <a:lnTo>
                  <a:pt x="214506" y="31071"/>
                </a:lnTo>
                <a:lnTo>
                  <a:pt x="213767" y="31253"/>
                </a:lnTo>
                <a:lnTo>
                  <a:pt x="213091" y="31439"/>
                </a:lnTo>
                <a:lnTo>
                  <a:pt x="212416" y="31621"/>
                </a:lnTo>
                <a:lnTo>
                  <a:pt x="211772" y="31813"/>
                </a:lnTo>
                <a:lnTo>
                  <a:pt x="211193" y="31999"/>
                </a:lnTo>
                <a:lnTo>
                  <a:pt x="210615" y="32191"/>
                </a:lnTo>
                <a:lnTo>
                  <a:pt x="210068" y="32383"/>
                </a:lnTo>
                <a:lnTo>
                  <a:pt x="209553" y="32579"/>
                </a:lnTo>
                <a:lnTo>
                  <a:pt x="209071" y="32776"/>
                </a:lnTo>
                <a:lnTo>
                  <a:pt x="208588" y="32973"/>
                </a:lnTo>
                <a:lnTo>
                  <a:pt x="208170" y="33175"/>
                </a:lnTo>
                <a:lnTo>
                  <a:pt x="207752" y="33376"/>
                </a:lnTo>
                <a:lnTo>
                  <a:pt x="207366" y="33578"/>
                </a:lnTo>
                <a:lnTo>
                  <a:pt x="207012" y="33785"/>
                </a:lnTo>
                <a:lnTo>
                  <a:pt x="206658" y="33992"/>
                </a:lnTo>
                <a:lnTo>
                  <a:pt x="206369" y="34198"/>
                </a:lnTo>
                <a:lnTo>
                  <a:pt x="206079" y="34410"/>
                </a:lnTo>
                <a:lnTo>
                  <a:pt x="205790" y="34622"/>
                </a:lnTo>
                <a:lnTo>
                  <a:pt x="205565" y="34839"/>
                </a:lnTo>
                <a:lnTo>
                  <a:pt x="205340" y="35056"/>
                </a:lnTo>
                <a:lnTo>
                  <a:pt x="205114" y="35273"/>
                </a:lnTo>
                <a:lnTo>
                  <a:pt x="204921" y="35495"/>
                </a:lnTo>
                <a:lnTo>
                  <a:pt x="204761" y="35717"/>
                </a:lnTo>
                <a:lnTo>
                  <a:pt x="204471" y="36166"/>
                </a:lnTo>
                <a:lnTo>
                  <a:pt x="204375" y="36367"/>
                </a:lnTo>
                <a:lnTo>
                  <a:pt x="204278" y="36569"/>
                </a:lnTo>
                <a:lnTo>
                  <a:pt x="204214" y="36766"/>
                </a:lnTo>
                <a:lnTo>
                  <a:pt x="204182" y="36963"/>
                </a:lnTo>
                <a:lnTo>
                  <a:pt x="204149" y="37154"/>
                </a:lnTo>
                <a:lnTo>
                  <a:pt x="204149" y="37346"/>
                </a:lnTo>
                <a:lnTo>
                  <a:pt x="204182" y="37538"/>
                </a:lnTo>
                <a:lnTo>
                  <a:pt x="204214" y="37729"/>
                </a:lnTo>
                <a:lnTo>
                  <a:pt x="204278" y="37916"/>
                </a:lnTo>
                <a:lnTo>
                  <a:pt x="204375" y="38097"/>
                </a:lnTo>
                <a:lnTo>
                  <a:pt x="204471" y="38279"/>
                </a:lnTo>
                <a:lnTo>
                  <a:pt x="204600" y="38461"/>
                </a:lnTo>
                <a:lnTo>
                  <a:pt x="204761" y="38642"/>
                </a:lnTo>
                <a:lnTo>
                  <a:pt x="204921" y="38819"/>
                </a:lnTo>
                <a:lnTo>
                  <a:pt x="205114" y="38990"/>
                </a:lnTo>
                <a:lnTo>
                  <a:pt x="205307" y="39167"/>
                </a:lnTo>
                <a:lnTo>
                  <a:pt x="205533" y="39338"/>
                </a:lnTo>
                <a:lnTo>
                  <a:pt x="205790" y="39505"/>
                </a:lnTo>
                <a:lnTo>
                  <a:pt x="206047" y="39671"/>
                </a:lnTo>
                <a:lnTo>
                  <a:pt x="206337" y="39838"/>
                </a:lnTo>
                <a:lnTo>
                  <a:pt x="206626" y="40004"/>
                </a:lnTo>
                <a:lnTo>
                  <a:pt x="206948" y="40165"/>
                </a:lnTo>
                <a:lnTo>
                  <a:pt x="207302" y="40327"/>
                </a:lnTo>
                <a:lnTo>
                  <a:pt x="207655" y="40483"/>
                </a:lnTo>
                <a:lnTo>
                  <a:pt x="208041" y="40640"/>
                </a:lnTo>
                <a:lnTo>
                  <a:pt x="208459" y="40796"/>
                </a:lnTo>
                <a:lnTo>
                  <a:pt x="208878" y="40952"/>
                </a:lnTo>
                <a:lnTo>
                  <a:pt x="209328" y="41104"/>
                </a:lnTo>
                <a:lnTo>
                  <a:pt x="209778" y="41250"/>
                </a:lnTo>
                <a:lnTo>
                  <a:pt x="210261" y="41401"/>
                </a:lnTo>
                <a:lnTo>
                  <a:pt x="210743" y="41547"/>
                </a:lnTo>
                <a:lnTo>
                  <a:pt x="211258" y="41694"/>
                </a:lnTo>
                <a:lnTo>
                  <a:pt x="211805" y="41835"/>
                </a:lnTo>
                <a:lnTo>
                  <a:pt x="212351" y="41976"/>
                </a:lnTo>
                <a:lnTo>
                  <a:pt x="212930" y="42117"/>
                </a:lnTo>
                <a:lnTo>
                  <a:pt x="213509" y="42259"/>
                </a:lnTo>
                <a:lnTo>
                  <a:pt x="214120" y="42395"/>
                </a:lnTo>
                <a:lnTo>
                  <a:pt x="214732" y="42531"/>
                </a:lnTo>
                <a:lnTo>
                  <a:pt x="215375" y="42662"/>
                </a:lnTo>
                <a:lnTo>
                  <a:pt x="216050" y="42798"/>
                </a:lnTo>
                <a:lnTo>
                  <a:pt x="216726" y="42930"/>
                </a:lnTo>
                <a:lnTo>
                  <a:pt x="217433" y="43056"/>
                </a:lnTo>
                <a:lnTo>
                  <a:pt x="218141" y="43187"/>
                </a:lnTo>
                <a:lnTo>
                  <a:pt x="218881" y="43313"/>
                </a:lnTo>
                <a:lnTo>
                  <a:pt x="220393" y="43560"/>
                </a:lnTo>
                <a:lnTo>
                  <a:pt x="221969" y="43802"/>
                </a:lnTo>
                <a:lnTo>
                  <a:pt x="223641" y="44044"/>
                </a:lnTo>
                <a:lnTo>
                  <a:pt x="225346" y="44276"/>
                </a:lnTo>
                <a:lnTo>
                  <a:pt x="227147" y="44498"/>
                </a:lnTo>
                <a:lnTo>
                  <a:pt x="228980" y="44720"/>
                </a:lnTo>
                <a:lnTo>
                  <a:pt x="230910" y="44937"/>
                </a:lnTo>
                <a:lnTo>
                  <a:pt x="232905" y="45149"/>
                </a:lnTo>
                <a:lnTo>
                  <a:pt x="234931" y="45356"/>
                </a:lnTo>
                <a:lnTo>
                  <a:pt x="237054" y="45557"/>
                </a:lnTo>
                <a:lnTo>
                  <a:pt x="237858" y="45628"/>
                </a:lnTo>
                <a:lnTo>
                  <a:pt x="238694" y="45699"/>
                </a:lnTo>
                <a:lnTo>
                  <a:pt x="239498" y="45764"/>
                </a:lnTo>
                <a:lnTo>
                  <a:pt x="240335" y="45830"/>
                </a:lnTo>
                <a:lnTo>
                  <a:pt x="241171" y="45885"/>
                </a:lnTo>
                <a:lnTo>
                  <a:pt x="242007" y="45941"/>
                </a:lnTo>
                <a:lnTo>
                  <a:pt x="242843" y="45996"/>
                </a:lnTo>
                <a:lnTo>
                  <a:pt x="243680" y="46042"/>
                </a:lnTo>
                <a:lnTo>
                  <a:pt x="244516" y="46087"/>
                </a:lnTo>
                <a:lnTo>
                  <a:pt x="245352" y="46127"/>
                </a:lnTo>
                <a:lnTo>
                  <a:pt x="246189" y="46163"/>
                </a:lnTo>
                <a:lnTo>
                  <a:pt x="247057" y="46198"/>
                </a:lnTo>
                <a:lnTo>
                  <a:pt x="247893" y="46228"/>
                </a:lnTo>
                <a:lnTo>
                  <a:pt x="248730" y="46253"/>
                </a:lnTo>
                <a:lnTo>
                  <a:pt x="249598" y="46279"/>
                </a:lnTo>
                <a:lnTo>
                  <a:pt x="250434" y="46299"/>
                </a:lnTo>
                <a:lnTo>
                  <a:pt x="251303" y="46314"/>
                </a:lnTo>
                <a:lnTo>
                  <a:pt x="252171" y="46329"/>
                </a:lnTo>
                <a:lnTo>
                  <a:pt x="253007" y="46334"/>
                </a:lnTo>
                <a:lnTo>
                  <a:pt x="253876" y="46339"/>
                </a:lnTo>
                <a:lnTo>
                  <a:pt x="254744" y="46344"/>
                </a:lnTo>
                <a:lnTo>
                  <a:pt x="255613" y="46344"/>
                </a:lnTo>
                <a:lnTo>
                  <a:pt x="256481" y="46339"/>
                </a:lnTo>
                <a:lnTo>
                  <a:pt x="257317" y="46329"/>
                </a:lnTo>
                <a:lnTo>
                  <a:pt x="258186" y="46319"/>
                </a:lnTo>
                <a:lnTo>
                  <a:pt x="259054" y="46304"/>
                </a:lnTo>
                <a:lnTo>
                  <a:pt x="259923" y="46284"/>
                </a:lnTo>
                <a:lnTo>
                  <a:pt x="260791" y="46264"/>
                </a:lnTo>
                <a:lnTo>
                  <a:pt x="261660" y="46238"/>
                </a:lnTo>
                <a:lnTo>
                  <a:pt x="262528" y="46213"/>
                </a:lnTo>
                <a:lnTo>
                  <a:pt x="263397" y="46178"/>
                </a:lnTo>
                <a:lnTo>
                  <a:pt x="264265" y="46148"/>
                </a:lnTo>
                <a:lnTo>
                  <a:pt x="266227" y="46062"/>
                </a:lnTo>
                <a:lnTo>
                  <a:pt x="268221" y="45971"/>
                </a:lnTo>
                <a:lnTo>
                  <a:pt x="270215" y="45880"/>
                </a:lnTo>
                <a:lnTo>
                  <a:pt x="272177" y="45784"/>
                </a:lnTo>
                <a:lnTo>
                  <a:pt x="274172" y="45689"/>
                </a:lnTo>
                <a:lnTo>
                  <a:pt x="276134" y="45588"/>
                </a:lnTo>
                <a:lnTo>
                  <a:pt x="278096" y="45482"/>
                </a:lnTo>
                <a:lnTo>
                  <a:pt x="280026" y="45376"/>
                </a:lnTo>
                <a:lnTo>
                  <a:pt x="281988" y="45265"/>
                </a:lnTo>
                <a:lnTo>
                  <a:pt x="283918" y="45149"/>
                </a:lnTo>
                <a:lnTo>
                  <a:pt x="285847" y="45033"/>
                </a:lnTo>
                <a:lnTo>
                  <a:pt x="287777" y="44912"/>
                </a:lnTo>
                <a:lnTo>
                  <a:pt x="289675" y="44791"/>
                </a:lnTo>
                <a:lnTo>
                  <a:pt x="291605" y="44665"/>
                </a:lnTo>
                <a:lnTo>
                  <a:pt x="293470" y="44533"/>
                </a:lnTo>
                <a:lnTo>
                  <a:pt x="295368" y="44402"/>
                </a:lnTo>
                <a:lnTo>
                  <a:pt x="296944" y="44291"/>
                </a:lnTo>
                <a:lnTo>
                  <a:pt x="298456" y="44190"/>
                </a:lnTo>
                <a:lnTo>
                  <a:pt x="299903" y="44100"/>
                </a:lnTo>
                <a:lnTo>
                  <a:pt x="301319" y="44024"/>
                </a:lnTo>
                <a:lnTo>
                  <a:pt x="302637" y="43953"/>
                </a:lnTo>
                <a:lnTo>
                  <a:pt x="303924" y="43893"/>
                </a:lnTo>
                <a:lnTo>
                  <a:pt x="305178" y="43848"/>
                </a:lnTo>
                <a:lnTo>
                  <a:pt x="306336" y="43812"/>
                </a:lnTo>
                <a:lnTo>
                  <a:pt x="307462" y="43787"/>
                </a:lnTo>
                <a:lnTo>
                  <a:pt x="308556" y="43772"/>
                </a:lnTo>
                <a:lnTo>
                  <a:pt x="309553" y="43767"/>
                </a:lnTo>
                <a:lnTo>
                  <a:pt x="310550" y="43777"/>
                </a:lnTo>
                <a:lnTo>
                  <a:pt x="311000" y="43787"/>
                </a:lnTo>
                <a:lnTo>
                  <a:pt x="311450" y="43797"/>
                </a:lnTo>
                <a:lnTo>
                  <a:pt x="311901" y="43812"/>
                </a:lnTo>
                <a:lnTo>
                  <a:pt x="312351" y="43832"/>
                </a:lnTo>
                <a:lnTo>
                  <a:pt x="312769" y="43853"/>
                </a:lnTo>
                <a:lnTo>
                  <a:pt x="313187" y="43878"/>
                </a:lnTo>
                <a:lnTo>
                  <a:pt x="313573" y="43903"/>
                </a:lnTo>
                <a:lnTo>
                  <a:pt x="313959" y="43933"/>
                </a:lnTo>
                <a:lnTo>
                  <a:pt x="314345" y="43964"/>
                </a:lnTo>
                <a:lnTo>
                  <a:pt x="314699" y="43999"/>
                </a:lnTo>
                <a:lnTo>
                  <a:pt x="315053" y="44039"/>
                </a:lnTo>
                <a:lnTo>
                  <a:pt x="315407" y="44080"/>
                </a:lnTo>
                <a:lnTo>
                  <a:pt x="315760" y="44125"/>
                </a:lnTo>
                <a:lnTo>
                  <a:pt x="316082" y="44175"/>
                </a:lnTo>
                <a:lnTo>
                  <a:pt x="316404" y="44226"/>
                </a:lnTo>
                <a:lnTo>
                  <a:pt x="316693" y="44281"/>
                </a:lnTo>
                <a:lnTo>
                  <a:pt x="316983" y="44342"/>
                </a:lnTo>
                <a:lnTo>
                  <a:pt x="317272" y="44402"/>
                </a:lnTo>
                <a:lnTo>
                  <a:pt x="317819" y="44533"/>
                </a:lnTo>
                <a:lnTo>
                  <a:pt x="318334" y="44680"/>
                </a:lnTo>
                <a:lnTo>
                  <a:pt x="318784" y="44841"/>
                </a:lnTo>
                <a:lnTo>
                  <a:pt x="319234" y="45013"/>
                </a:lnTo>
                <a:lnTo>
                  <a:pt x="319620" y="45199"/>
                </a:lnTo>
                <a:lnTo>
                  <a:pt x="320006" y="45396"/>
                </a:lnTo>
                <a:lnTo>
                  <a:pt x="320328" y="45613"/>
                </a:lnTo>
                <a:lnTo>
                  <a:pt x="320617" y="45840"/>
                </a:lnTo>
                <a:lnTo>
                  <a:pt x="320907" y="46082"/>
                </a:lnTo>
                <a:lnTo>
                  <a:pt x="321164" y="46339"/>
                </a:lnTo>
                <a:lnTo>
                  <a:pt x="321357" y="46607"/>
                </a:lnTo>
                <a:lnTo>
                  <a:pt x="321550" y="46884"/>
                </a:lnTo>
                <a:lnTo>
                  <a:pt x="321679" y="47166"/>
                </a:lnTo>
                <a:lnTo>
                  <a:pt x="321743" y="47444"/>
                </a:lnTo>
                <a:lnTo>
                  <a:pt x="321807" y="47726"/>
                </a:lnTo>
                <a:lnTo>
                  <a:pt x="321807" y="48004"/>
                </a:lnTo>
                <a:lnTo>
                  <a:pt x="321775" y="48286"/>
                </a:lnTo>
                <a:lnTo>
                  <a:pt x="321711" y="48851"/>
                </a:lnTo>
                <a:lnTo>
                  <a:pt x="321582" y="49416"/>
                </a:lnTo>
                <a:lnTo>
                  <a:pt x="321486" y="49976"/>
                </a:lnTo>
                <a:lnTo>
                  <a:pt x="321486" y="50258"/>
                </a:lnTo>
                <a:lnTo>
                  <a:pt x="321486" y="50541"/>
                </a:lnTo>
                <a:lnTo>
                  <a:pt x="321518" y="50823"/>
                </a:lnTo>
                <a:lnTo>
                  <a:pt x="321614" y="51101"/>
                </a:lnTo>
                <a:lnTo>
                  <a:pt x="322033" y="52276"/>
                </a:lnTo>
                <a:lnTo>
                  <a:pt x="322515" y="53451"/>
                </a:lnTo>
                <a:lnTo>
                  <a:pt x="323030" y="54626"/>
                </a:lnTo>
                <a:lnTo>
                  <a:pt x="323576" y="55802"/>
                </a:lnTo>
                <a:lnTo>
                  <a:pt x="324670" y="58152"/>
                </a:lnTo>
                <a:lnTo>
                  <a:pt x="325185" y="59327"/>
                </a:lnTo>
                <a:lnTo>
                  <a:pt x="325699" y="60497"/>
                </a:lnTo>
                <a:lnTo>
                  <a:pt x="325924" y="61012"/>
                </a:lnTo>
                <a:lnTo>
                  <a:pt x="326085" y="61526"/>
                </a:lnTo>
                <a:lnTo>
                  <a:pt x="326439" y="62566"/>
                </a:lnTo>
                <a:lnTo>
                  <a:pt x="326729" y="63630"/>
                </a:lnTo>
                <a:lnTo>
                  <a:pt x="327082" y="64739"/>
                </a:lnTo>
                <a:lnTo>
                  <a:pt x="307044" y="64835"/>
                </a:lnTo>
                <a:lnTo>
                  <a:pt x="297298" y="64881"/>
                </a:lnTo>
                <a:lnTo>
                  <a:pt x="287616" y="64921"/>
                </a:lnTo>
                <a:lnTo>
                  <a:pt x="280026" y="64941"/>
                </a:lnTo>
                <a:lnTo>
                  <a:pt x="272403" y="64956"/>
                </a:lnTo>
                <a:lnTo>
                  <a:pt x="264812" y="64966"/>
                </a:lnTo>
                <a:lnTo>
                  <a:pt x="257189" y="64976"/>
                </a:lnTo>
                <a:lnTo>
                  <a:pt x="249598" y="64997"/>
                </a:lnTo>
                <a:lnTo>
                  <a:pt x="245803" y="65012"/>
                </a:lnTo>
                <a:lnTo>
                  <a:pt x="242007" y="65032"/>
                </a:lnTo>
                <a:lnTo>
                  <a:pt x="238212" y="65052"/>
                </a:lnTo>
                <a:lnTo>
                  <a:pt x="234416" y="65077"/>
                </a:lnTo>
                <a:lnTo>
                  <a:pt x="230621" y="65113"/>
                </a:lnTo>
                <a:lnTo>
                  <a:pt x="226825" y="65148"/>
                </a:lnTo>
                <a:lnTo>
                  <a:pt x="224252" y="65173"/>
                </a:lnTo>
                <a:lnTo>
                  <a:pt x="221679" y="65198"/>
                </a:lnTo>
                <a:lnTo>
                  <a:pt x="216468" y="65244"/>
                </a:lnTo>
                <a:lnTo>
                  <a:pt x="213863" y="65274"/>
                </a:lnTo>
                <a:lnTo>
                  <a:pt x="211290" y="65309"/>
                </a:lnTo>
                <a:lnTo>
                  <a:pt x="208685" y="65355"/>
                </a:lnTo>
                <a:lnTo>
                  <a:pt x="207398" y="65380"/>
                </a:lnTo>
                <a:lnTo>
                  <a:pt x="206144" y="65410"/>
                </a:lnTo>
                <a:lnTo>
                  <a:pt x="204857" y="65446"/>
                </a:lnTo>
                <a:lnTo>
                  <a:pt x="203570" y="65486"/>
                </a:lnTo>
                <a:lnTo>
                  <a:pt x="202316" y="65526"/>
                </a:lnTo>
                <a:lnTo>
                  <a:pt x="201062" y="65577"/>
                </a:lnTo>
                <a:lnTo>
                  <a:pt x="199807" y="65627"/>
                </a:lnTo>
                <a:lnTo>
                  <a:pt x="198553" y="65683"/>
                </a:lnTo>
                <a:lnTo>
                  <a:pt x="197331" y="65748"/>
                </a:lnTo>
                <a:lnTo>
                  <a:pt x="196076" y="65819"/>
                </a:lnTo>
                <a:lnTo>
                  <a:pt x="194854" y="65894"/>
                </a:lnTo>
                <a:lnTo>
                  <a:pt x="193664" y="65975"/>
                </a:lnTo>
                <a:lnTo>
                  <a:pt x="192474" y="66066"/>
                </a:lnTo>
                <a:lnTo>
                  <a:pt x="191284" y="66162"/>
                </a:lnTo>
                <a:lnTo>
                  <a:pt x="190094" y="66268"/>
                </a:lnTo>
                <a:lnTo>
                  <a:pt x="188936" y="66379"/>
                </a:lnTo>
                <a:lnTo>
                  <a:pt x="187778" y="66500"/>
                </a:lnTo>
                <a:lnTo>
                  <a:pt x="186620" y="66626"/>
                </a:lnTo>
                <a:lnTo>
                  <a:pt x="185783" y="66732"/>
                </a:lnTo>
                <a:lnTo>
                  <a:pt x="184979" y="66833"/>
                </a:lnTo>
                <a:lnTo>
                  <a:pt x="184207" y="66939"/>
                </a:lnTo>
                <a:lnTo>
                  <a:pt x="183468" y="67045"/>
                </a:lnTo>
                <a:lnTo>
                  <a:pt x="182792" y="67150"/>
                </a:lnTo>
                <a:lnTo>
                  <a:pt x="182117" y="67261"/>
                </a:lnTo>
                <a:lnTo>
                  <a:pt x="181506" y="67367"/>
                </a:lnTo>
                <a:lnTo>
                  <a:pt x="180927" y="67478"/>
                </a:lnTo>
                <a:lnTo>
                  <a:pt x="180380" y="67594"/>
                </a:lnTo>
                <a:lnTo>
                  <a:pt x="179897" y="67705"/>
                </a:lnTo>
                <a:lnTo>
                  <a:pt x="179415" y="67821"/>
                </a:lnTo>
                <a:lnTo>
                  <a:pt x="178997" y="67942"/>
                </a:lnTo>
                <a:lnTo>
                  <a:pt x="178611" y="68058"/>
                </a:lnTo>
                <a:lnTo>
                  <a:pt x="178257" y="68179"/>
                </a:lnTo>
                <a:lnTo>
                  <a:pt x="177967" y="68300"/>
                </a:lnTo>
                <a:lnTo>
                  <a:pt x="177678" y="68427"/>
                </a:lnTo>
                <a:lnTo>
                  <a:pt x="177453" y="68553"/>
                </a:lnTo>
                <a:lnTo>
                  <a:pt x="177292" y="68679"/>
                </a:lnTo>
                <a:lnTo>
                  <a:pt x="177131" y="68805"/>
                </a:lnTo>
                <a:lnTo>
                  <a:pt x="177035" y="68936"/>
                </a:lnTo>
                <a:lnTo>
                  <a:pt x="176970" y="69072"/>
                </a:lnTo>
                <a:lnTo>
                  <a:pt x="176970" y="69203"/>
                </a:lnTo>
                <a:lnTo>
                  <a:pt x="177003" y="69339"/>
                </a:lnTo>
                <a:lnTo>
                  <a:pt x="177067" y="69481"/>
                </a:lnTo>
                <a:lnTo>
                  <a:pt x="177163" y="69617"/>
                </a:lnTo>
                <a:lnTo>
                  <a:pt x="177324" y="69763"/>
                </a:lnTo>
                <a:lnTo>
                  <a:pt x="177517" y="69904"/>
                </a:lnTo>
                <a:lnTo>
                  <a:pt x="177742" y="70051"/>
                </a:lnTo>
                <a:lnTo>
                  <a:pt x="178032" y="70197"/>
                </a:lnTo>
                <a:lnTo>
                  <a:pt x="178353" y="70348"/>
                </a:lnTo>
                <a:lnTo>
                  <a:pt x="178739" y="70500"/>
                </a:lnTo>
                <a:lnTo>
                  <a:pt x="179158" y="70656"/>
                </a:lnTo>
                <a:lnTo>
                  <a:pt x="179704" y="70843"/>
                </a:lnTo>
                <a:lnTo>
                  <a:pt x="180283" y="71034"/>
                </a:lnTo>
                <a:lnTo>
                  <a:pt x="181473" y="71402"/>
                </a:lnTo>
                <a:lnTo>
                  <a:pt x="182696" y="71771"/>
                </a:lnTo>
                <a:lnTo>
                  <a:pt x="183982" y="72139"/>
                </a:lnTo>
                <a:lnTo>
                  <a:pt x="185333" y="72497"/>
                </a:lnTo>
                <a:lnTo>
                  <a:pt x="186684" y="72860"/>
                </a:lnTo>
                <a:lnTo>
                  <a:pt x="189418" y="73576"/>
                </a:lnTo>
                <a:lnTo>
                  <a:pt x="190094" y="73753"/>
                </a:lnTo>
                <a:lnTo>
                  <a:pt x="190705" y="73929"/>
                </a:lnTo>
                <a:lnTo>
                  <a:pt x="191316" y="74106"/>
                </a:lnTo>
                <a:lnTo>
                  <a:pt x="191863" y="74283"/>
                </a:lnTo>
                <a:lnTo>
                  <a:pt x="192377" y="74464"/>
                </a:lnTo>
                <a:lnTo>
                  <a:pt x="192860" y="74641"/>
                </a:lnTo>
                <a:lnTo>
                  <a:pt x="193310" y="74822"/>
                </a:lnTo>
                <a:lnTo>
                  <a:pt x="193728" y="74999"/>
                </a:lnTo>
                <a:lnTo>
                  <a:pt x="194114" y="75180"/>
                </a:lnTo>
                <a:lnTo>
                  <a:pt x="194468" y="75357"/>
                </a:lnTo>
                <a:lnTo>
                  <a:pt x="194790" y="75533"/>
                </a:lnTo>
                <a:lnTo>
                  <a:pt x="195079" y="75715"/>
                </a:lnTo>
                <a:lnTo>
                  <a:pt x="195336" y="75892"/>
                </a:lnTo>
                <a:lnTo>
                  <a:pt x="195529" y="76073"/>
                </a:lnTo>
                <a:lnTo>
                  <a:pt x="195722" y="76250"/>
                </a:lnTo>
                <a:lnTo>
                  <a:pt x="195883" y="76426"/>
                </a:lnTo>
                <a:lnTo>
                  <a:pt x="196012" y="76603"/>
                </a:lnTo>
                <a:lnTo>
                  <a:pt x="196108" y="76779"/>
                </a:lnTo>
                <a:lnTo>
                  <a:pt x="196173" y="76956"/>
                </a:lnTo>
                <a:lnTo>
                  <a:pt x="196237" y="77132"/>
                </a:lnTo>
                <a:lnTo>
                  <a:pt x="196237" y="77309"/>
                </a:lnTo>
                <a:lnTo>
                  <a:pt x="196205" y="77485"/>
                </a:lnTo>
                <a:lnTo>
                  <a:pt x="196173" y="77657"/>
                </a:lnTo>
                <a:lnTo>
                  <a:pt x="196076" y="77833"/>
                </a:lnTo>
                <a:lnTo>
                  <a:pt x="195980" y="78005"/>
                </a:lnTo>
                <a:lnTo>
                  <a:pt x="195851" y="78176"/>
                </a:lnTo>
                <a:lnTo>
                  <a:pt x="195690" y="78348"/>
                </a:lnTo>
                <a:lnTo>
                  <a:pt x="195497" y="78519"/>
                </a:lnTo>
                <a:lnTo>
                  <a:pt x="195304" y="78686"/>
                </a:lnTo>
                <a:lnTo>
                  <a:pt x="195047" y="78857"/>
                </a:lnTo>
                <a:lnTo>
                  <a:pt x="194790" y="79024"/>
                </a:lnTo>
                <a:lnTo>
                  <a:pt x="194500" y="79190"/>
                </a:lnTo>
                <a:lnTo>
                  <a:pt x="194211" y="79352"/>
                </a:lnTo>
                <a:lnTo>
                  <a:pt x="193857" y="79518"/>
                </a:lnTo>
                <a:lnTo>
                  <a:pt x="193503" y="79680"/>
                </a:lnTo>
                <a:lnTo>
                  <a:pt x="193117" y="79841"/>
                </a:lnTo>
                <a:lnTo>
                  <a:pt x="192699" y="80002"/>
                </a:lnTo>
                <a:lnTo>
                  <a:pt x="192281" y="80159"/>
                </a:lnTo>
                <a:lnTo>
                  <a:pt x="191830" y="80315"/>
                </a:lnTo>
                <a:lnTo>
                  <a:pt x="191348" y="80471"/>
                </a:lnTo>
                <a:lnTo>
                  <a:pt x="190865" y="80628"/>
                </a:lnTo>
                <a:lnTo>
                  <a:pt x="190351" y="80779"/>
                </a:lnTo>
                <a:lnTo>
                  <a:pt x="189804" y="80930"/>
                </a:lnTo>
                <a:lnTo>
                  <a:pt x="189225" y="81082"/>
                </a:lnTo>
                <a:lnTo>
                  <a:pt x="188646" y="81228"/>
                </a:lnTo>
                <a:lnTo>
                  <a:pt x="188067" y="81374"/>
                </a:lnTo>
                <a:lnTo>
                  <a:pt x="187424" y="81516"/>
                </a:lnTo>
                <a:lnTo>
                  <a:pt x="186813" y="81657"/>
                </a:lnTo>
                <a:lnTo>
                  <a:pt x="186137" y="81798"/>
                </a:lnTo>
                <a:lnTo>
                  <a:pt x="185462" y="81939"/>
                </a:lnTo>
                <a:lnTo>
                  <a:pt x="184754" y="82075"/>
                </a:lnTo>
                <a:lnTo>
                  <a:pt x="184047" y="82207"/>
                </a:lnTo>
                <a:lnTo>
                  <a:pt x="183339" y="82338"/>
                </a:lnTo>
                <a:lnTo>
                  <a:pt x="182567" y="82469"/>
                </a:lnTo>
                <a:lnTo>
                  <a:pt x="181827" y="82595"/>
                </a:lnTo>
                <a:lnTo>
                  <a:pt x="181023" y="82721"/>
                </a:lnTo>
                <a:lnTo>
                  <a:pt x="180219" y="82842"/>
                </a:lnTo>
                <a:lnTo>
                  <a:pt x="179415" y="82963"/>
                </a:lnTo>
                <a:lnTo>
                  <a:pt x="178611" y="83084"/>
                </a:lnTo>
                <a:lnTo>
                  <a:pt x="177742" y="83200"/>
                </a:lnTo>
                <a:lnTo>
                  <a:pt x="176906" y="83311"/>
                </a:lnTo>
                <a:lnTo>
                  <a:pt x="176038" y="83422"/>
                </a:lnTo>
                <a:lnTo>
                  <a:pt x="175137" y="83528"/>
                </a:lnTo>
                <a:lnTo>
                  <a:pt x="174236" y="83634"/>
                </a:lnTo>
                <a:lnTo>
                  <a:pt x="173239" y="83745"/>
                </a:lnTo>
                <a:lnTo>
                  <a:pt x="172242" y="83856"/>
                </a:lnTo>
                <a:lnTo>
                  <a:pt x="171213" y="83957"/>
                </a:lnTo>
                <a:lnTo>
                  <a:pt x="170184" y="84058"/>
                </a:lnTo>
                <a:lnTo>
                  <a:pt x="169122" y="84153"/>
                </a:lnTo>
                <a:lnTo>
                  <a:pt x="168093" y="84244"/>
                </a:lnTo>
                <a:lnTo>
                  <a:pt x="166999" y="84335"/>
                </a:lnTo>
                <a:lnTo>
                  <a:pt x="165938" y="84421"/>
                </a:lnTo>
                <a:lnTo>
                  <a:pt x="164844" y="84496"/>
                </a:lnTo>
                <a:lnTo>
                  <a:pt x="163751" y="84577"/>
                </a:lnTo>
                <a:lnTo>
                  <a:pt x="162657" y="84648"/>
                </a:lnTo>
                <a:lnTo>
                  <a:pt x="161531" y="84718"/>
                </a:lnTo>
                <a:lnTo>
                  <a:pt x="160438" y="84779"/>
                </a:lnTo>
                <a:lnTo>
                  <a:pt x="159312" y="84839"/>
                </a:lnTo>
                <a:lnTo>
                  <a:pt x="158154" y="84900"/>
                </a:lnTo>
                <a:lnTo>
                  <a:pt x="157028" y="84950"/>
                </a:lnTo>
                <a:lnTo>
                  <a:pt x="155870" y="85001"/>
                </a:lnTo>
                <a:lnTo>
                  <a:pt x="154712" y="85046"/>
                </a:lnTo>
                <a:lnTo>
                  <a:pt x="153587" y="85087"/>
                </a:lnTo>
                <a:lnTo>
                  <a:pt x="152397" y="85122"/>
                </a:lnTo>
                <a:lnTo>
                  <a:pt x="151239" y="85157"/>
                </a:lnTo>
                <a:lnTo>
                  <a:pt x="150081" y="85187"/>
                </a:lnTo>
                <a:lnTo>
                  <a:pt x="148891" y="85213"/>
                </a:lnTo>
                <a:lnTo>
                  <a:pt x="147733" y="85233"/>
                </a:lnTo>
                <a:lnTo>
                  <a:pt x="146543" y="85253"/>
                </a:lnTo>
                <a:lnTo>
                  <a:pt x="145385" y="85268"/>
                </a:lnTo>
                <a:lnTo>
                  <a:pt x="144195" y="85278"/>
                </a:lnTo>
                <a:lnTo>
                  <a:pt x="143005" y="85283"/>
                </a:lnTo>
                <a:lnTo>
                  <a:pt x="141815" y="85288"/>
                </a:lnTo>
                <a:lnTo>
                  <a:pt x="140657" y="85288"/>
                </a:lnTo>
                <a:lnTo>
                  <a:pt x="139466" y="85283"/>
                </a:lnTo>
                <a:lnTo>
                  <a:pt x="138276" y="85273"/>
                </a:lnTo>
                <a:lnTo>
                  <a:pt x="137086" y="85263"/>
                </a:lnTo>
                <a:lnTo>
                  <a:pt x="135928" y="85243"/>
                </a:lnTo>
                <a:lnTo>
                  <a:pt x="134738" y="85228"/>
                </a:lnTo>
                <a:lnTo>
                  <a:pt x="133580" y="85203"/>
                </a:lnTo>
                <a:lnTo>
                  <a:pt x="132390" y="85172"/>
                </a:lnTo>
                <a:lnTo>
                  <a:pt x="131232" y="85142"/>
                </a:lnTo>
                <a:lnTo>
                  <a:pt x="130042" y="85112"/>
                </a:lnTo>
                <a:lnTo>
                  <a:pt x="128884" y="85071"/>
                </a:lnTo>
                <a:lnTo>
                  <a:pt x="127726" y="85031"/>
                </a:lnTo>
                <a:lnTo>
                  <a:pt x="126601" y="84986"/>
                </a:lnTo>
                <a:lnTo>
                  <a:pt x="125443" y="84935"/>
                </a:lnTo>
                <a:lnTo>
                  <a:pt x="124285" y="84880"/>
                </a:lnTo>
                <a:lnTo>
                  <a:pt x="123159" y="84824"/>
                </a:lnTo>
                <a:lnTo>
                  <a:pt x="122033" y="84764"/>
                </a:lnTo>
                <a:lnTo>
                  <a:pt x="120908" y="84698"/>
                </a:lnTo>
                <a:lnTo>
                  <a:pt x="119814" y="84633"/>
                </a:lnTo>
                <a:lnTo>
                  <a:pt x="118688" y="84562"/>
                </a:lnTo>
                <a:lnTo>
                  <a:pt x="117595" y="84486"/>
                </a:lnTo>
                <a:lnTo>
                  <a:pt x="116501" y="84406"/>
                </a:lnTo>
                <a:lnTo>
                  <a:pt x="115440" y="84325"/>
                </a:lnTo>
                <a:lnTo>
                  <a:pt x="114378" y="84239"/>
                </a:lnTo>
                <a:lnTo>
                  <a:pt x="113317" y="84148"/>
                </a:lnTo>
                <a:lnTo>
                  <a:pt x="112255" y="84058"/>
                </a:lnTo>
                <a:lnTo>
                  <a:pt x="111226" y="83957"/>
                </a:lnTo>
                <a:lnTo>
                  <a:pt x="110197" y="83861"/>
                </a:lnTo>
                <a:lnTo>
                  <a:pt x="109200" y="83755"/>
                </a:lnTo>
                <a:lnTo>
                  <a:pt x="108203" y="83649"/>
                </a:lnTo>
                <a:lnTo>
                  <a:pt x="107205" y="83538"/>
                </a:lnTo>
                <a:lnTo>
                  <a:pt x="106241" y="83422"/>
                </a:lnTo>
                <a:lnTo>
                  <a:pt x="105276" y="83301"/>
                </a:lnTo>
                <a:lnTo>
                  <a:pt x="104311" y="83180"/>
                </a:lnTo>
                <a:lnTo>
                  <a:pt x="103410" y="83054"/>
                </a:lnTo>
                <a:lnTo>
                  <a:pt x="102220" y="82893"/>
                </a:lnTo>
                <a:lnTo>
                  <a:pt x="101126" y="82721"/>
                </a:lnTo>
                <a:lnTo>
                  <a:pt x="100065" y="82544"/>
                </a:lnTo>
                <a:lnTo>
                  <a:pt x="99068" y="82368"/>
                </a:lnTo>
                <a:lnTo>
                  <a:pt x="98135" y="82186"/>
                </a:lnTo>
                <a:lnTo>
                  <a:pt x="97234" y="82005"/>
                </a:lnTo>
                <a:lnTo>
                  <a:pt x="96398" y="81813"/>
                </a:lnTo>
                <a:lnTo>
                  <a:pt x="95594" y="81621"/>
                </a:lnTo>
                <a:lnTo>
                  <a:pt x="94886" y="81430"/>
                </a:lnTo>
                <a:lnTo>
                  <a:pt x="94211" y="81233"/>
                </a:lnTo>
                <a:lnTo>
                  <a:pt x="93600" y="81031"/>
                </a:lnTo>
                <a:lnTo>
                  <a:pt x="93021" y="80830"/>
                </a:lnTo>
                <a:lnTo>
                  <a:pt x="92506" y="80623"/>
                </a:lnTo>
                <a:lnTo>
                  <a:pt x="92056" y="80416"/>
                </a:lnTo>
                <a:lnTo>
                  <a:pt x="91670" y="80204"/>
                </a:lnTo>
                <a:lnTo>
                  <a:pt x="91316" y="79992"/>
                </a:lnTo>
                <a:lnTo>
                  <a:pt x="91027" y="79775"/>
                </a:lnTo>
                <a:lnTo>
                  <a:pt x="90769" y="79558"/>
                </a:lnTo>
                <a:lnTo>
                  <a:pt x="90609" y="79342"/>
                </a:lnTo>
                <a:lnTo>
                  <a:pt x="90480" y="79120"/>
                </a:lnTo>
                <a:lnTo>
                  <a:pt x="90416" y="78898"/>
                </a:lnTo>
                <a:lnTo>
                  <a:pt x="90383" y="78671"/>
                </a:lnTo>
                <a:lnTo>
                  <a:pt x="90416" y="78449"/>
                </a:lnTo>
                <a:lnTo>
                  <a:pt x="90512" y="78222"/>
                </a:lnTo>
                <a:lnTo>
                  <a:pt x="90673" y="77995"/>
                </a:lnTo>
                <a:lnTo>
                  <a:pt x="90866" y="77763"/>
                </a:lnTo>
                <a:lnTo>
                  <a:pt x="91123" y="77536"/>
                </a:lnTo>
                <a:lnTo>
                  <a:pt x="91445" y="77304"/>
                </a:lnTo>
                <a:lnTo>
                  <a:pt x="91799" y="77072"/>
                </a:lnTo>
                <a:lnTo>
                  <a:pt x="92217" y="76840"/>
                </a:lnTo>
                <a:lnTo>
                  <a:pt x="92699" y="76608"/>
                </a:lnTo>
                <a:lnTo>
                  <a:pt x="93246" y="76376"/>
                </a:lnTo>
                <a:lnTo>
                  <a:pt x="97074" y="74792"/>
                </a:lnTo>
                <a:lnTo>
                  <a:pt x="98971" y="74000"/>
                </a:lnTo>
                <a:lnTo>
                  <a:pt x="99904" y="73602"/>
                </a:lnTo>
                <a:lnTo>
                  <a:pt x="100837" y="73203"/>
                </a:lnTo>
                <a:lnTo>
                  <a:pt x="101705" y="72800"/>
                </a:lnTo>
                <a:lnTo>
                  <a:pt x="102574" y="72401"/>
                </a:lnTo>
                <a:lnTo>
                  <a:pt x="103410" y="71998"/>
                </a:lnTo>
                <a:lnTo>
                  <a:pt x="104214" y="71594"/>
                </a:lnTo>
                <a:lnTo>
                  <a:pt x="104954" y="71191"/>
                </a:lnTo>
                <a:lnTo>
                  <a:pt x="105694" y="70787"/>
                </a:lnTo>
                <a:lnTo>
                  <a:pt x="106337" y="70379"/>
                </a:lnTo>
                <a:lnTo>
                  <a:pt x="106948" y="69970"/>
                </a:lnTo>
                <a:lnTo>
                  <a:pt x="107141" y="69829"/>
                </a:lnTo>
                <a:lnTo>
                  <a:pt x="107302" y="69693"/>
                </a:lnTo>
                <a:lnTo>
                  <a:pt x="107463" y="69556"/>
                </a:lnTo>
                <a:lnTo>
                  <a:pt x="107591" y="69425"/>
                </a:lnTo>
                <a:lnTo>
                  <a:pt x="107688" y="69289"/>
                </a:lnTo>
                <a:lnTo>
                  <a:pt x="107752" y="69158"/>
                </a:lnTo>
                <a:lnTo>
                  <a:pt x="107817" y="69027"/>
                </a:lnTo>
                <a:lnTo>
                  <a:pt x="107881" y="68896"/>
                </a:lnTo>
                <a:lnTo>
                  <a:pt x="107881" y="68764"/>
                </a:lnTo>
                <a:lnTo>
                  <a:pt x="107881" y="68638"/>
                </a:lnTo>
                <a:lnTo>
                  <a:pt x="107881" y="68512"/>
                </a:lnTo>
                <a:lnTo>
                  <a:pt x="107817" y="68386"/>
                </a:lnTo>
                <a:lnTo>
                  <a:pt x="107752" y="68265"/>
                </a:lnTo>
                <a:lnTo>
                  <a:pt x="107688" y="68144"/>
                </a:lnTo>
                <a:lnTo>
                  <a:pt x="107591" y="68023"/>
                </a:lnTo>
                <a:lnTo>
                  <a:pt x="107463" y="67902"/>
                </a:lnTo>
                <a:lnTo>
                  <a:pt x="107334" y="67786"/>
                </a:lnTo>
                <a:lnTo>
                  <a:pt x="107173" y="67670"/>
                </a:lnTo>
                <a:lnTo>
                  <a:pt x="106980" y="67554"/>
                </a:lnTo>
                <a:lnTo>
                  <a:pt x="106787" y="67438"/>
                </a:lnTo>
                <a:lnTo>
                  <a:pt x="106562" y="67327"/>
                </a:lnTo>
                <a:lnTo>
                  <a:pt x="106337" y="67216"/>
                </a:lnTo>
                <a:lnTo>
                  <a:pt x="106080" y="67105"/>
                </a:lnTo>
                <a:lnTo>
                  <a:pt x="105822" y="66999"/>
                </a:lnTo>
                <a:lnTo>
                  <a:pt x="105533" y="66893"/>
                </a:lnTo>
                <a:lnTo>
                  <a:pt x="105211" y="66787"/>
                </a:lnTo>
                <a:lnTo>
                  <a:pt x="104890" y="66686"/>
                </a:lnTo>
                <a:lnTo>
                  <a:pt x="104568" y="66580"/>
                </a:lnTo>
                <a:lnTo>
                  <a:pt x="104182" y="66485"/>
                </a:lnTo>
                <a:lnTo>
                  <a:pt x="103828" y="66384"/>
                </a:lnTo>
                <a:lnTo>
                  <a:pt x="103410" y="66288"/>
                </a:lnTo>
                <a:lnTo>
                  <a:pt x="103024" y="66192"/>
                </a:lnTo>
                <a:lnTo>
                  <a:pt x="102574" y="66101"/>
                </a:lnTo>
                <a:lnTo>
                  <a:pt x="102156" y="66005"/>
                </a:lnTo>
                <a:lnTo>
                  <a:pt x="101673" y="65920"/>
                </a:lnTo>
                <a:lnTo>
                  <a:pt x="101191" y="65829"/>
                </a:lnTo>
                <a:lnTo>
                  <a:pt x="100708" y="65743"/>
                </a:lnTo>
                <a:lnTo>
                  <a:pt x="100194" y="65657"/>
                </a:lnTo>
                <a:lnTo>
                  <a:pt x="99679" y="65577"/>
                </a:lnTo>
                <a:lnTo>
                  <a:pt x="99132" y="65496"/>
                </a:lnTo>
                <a:lnTo>
                  <a:pt x="97974" y="65335"/>
                </a:lnTo>
                <a:lnTo>
                  <a:pt x="96784" y="65188"/>
                </a:lnTo>
                <a:lnTo>
                  <a:pt x="95530" y="65047"/>
                </a:lnTo>
                <a:lnTo>
                  <a:pt x="94211" y="64911"/>
                </a:lnTo>
                <a:lnTo>
                  <a:pt x="92860" y="64785"/>
                </a:lnTo>
                <a:lnTo>
                  <a:pt x="91413" y="64664"/>
                </a:lnTo>
                <a:lnTo>
                  <a:pt x="89933" y="64553"/>
                </a:lnTo>
                <a:lnTo>
                  <a:pt x="88389" y="64452"/>
                </a:lnTo>
                <a:lnTo>
                  <a:pt x="86781" y="64356"/>
                </a:lnTo>
                <a:lnTo>
                  <a:pt x="85141" y="64270"/>
                </a:lnTo>
                <a:lnTo>
                  <a:pt x="83436" y="64195"/>
                </a:lnTo>
                <a:lnTo>
                  <a:pt x="81699" y="64124"/>
                </a:lnTo>
                <a:lnTo>
                  <a:pt x="80702" y="64094"/>
                </a:lnTo>
                <a:lnTo>
                  <a:pt x="79737" y="64064"/>
                </a:lnTo>
                <a:lnTo>
                  <a:pt x="78772" y="64038"/>
                </a:lnTo>
                <a:lnTo>
                  <a:pt x="77807" y="64018"/>
                </a:lnTo>
                <a:lnTo>
                  <a:pt x="76810" y="63998"/>
                </a:lnTo>
                <a:lnTo>
                  <a:pt x="75845" y="63983"/>
                </a:lnTo>
                <a:lnTo>
                  <a:pt x="74880" y="63973"/>
                </a:lnTo>
                <a:lnTo>
                  <a:pt x="73915" y="63968"/>
                </a:lnTo>
                <a:lnTo>
                  <a:pt x="72982" y="63963"/>
                </a:lnTo>
                <a:lnTo>
                  <a:pt x="72017" y="63963"/>
                </a:lnTo>
                <a:lnTo>
                  <a:pt x="70120" y="63968"/>
                </a:lnTo>
                <a:lnTo>
                  <a:pt x="68190" y="63988"/>
                </a:lnTo>
                <a:lnTo>
                  <a:pt x="66324" y="64018"/>
                </a:lnTo>
                <a:lnTo>
                  <a:pt x="64427" y="64053"/>
                </a:lnTo>
                <a:lnTo>
                  <a:pt x="62561" y="64099"/>
                </a:lnTo>
                <a:lnTo>
                  <a:pt x="60695" y="64154"/>
                </a:lnTo>
                <a:lnTo>
                  <a:pt x="58830" y="64215"/>
                </a:lnTo>
                <a:lnTo>
                  <a:pt x="56964" y="64275"/>
                </a:lnTo>
                <a:lnTo>
                  <a:pt x="55099" y="64346"/>
                </a:lnTo>
                <a:lnTo>
                  <a:pt x="51432" y="64492"/>
                </a:lnTo>
                <a:lnTo>
                  <a:pt x="48955" y="64593"/>
                </a:lnTo>
                <a:lnTo>
                  <a:pt x="46447" y="64689"/>
                </a:lnTo>
                <a:lnTo>
                  <a:pt x="44002" y="64780"/>
                </a:lnTo>
                <a:lnTo>
                  <a:pt x="41525" y="64860"/>
                </a:lnTo>
                <a:lnTo>
                  <a:pt x="39049" y="64936"/>
                </a:lnTo>
                <a:lnTo>
                  <a:pt x="36540" y="65007"/>
                </a:lnTo>
                <a:lnTo>
                  <a:pt x="34063" y="65067"/>
                </a:lnTo>
                <a:lnTo>
                  <a:pt x="31587" y="65118"/>
                </a:lnTo>
                <a:lnTo>
                  <a:pt x="29078" y="65158"/>
                </a:lnTo>
                <a:lnTo>
                  <a:pt x="27855" y="65173"/>
                </a:lnTo>
                <a:lnTo>
                  <a:pt x="26601" y="65188"/>
                </a:lnTo>
                <a:lnTo>
                  <a:pt x="25347" y="65198"/>
                </a:lnTo>
                <a:lnTo>
                  <a:pt x="24092" y="65203"/>
                </a:lnTo>
                <a:lnTo>
                  <a:pt x="20297" y="65203"/>
                </a:lnTo>
                <a:lnTo>
                  <a:pt x="19010" y="65193"/>
                </a:lnTo>
                <a:lnTo>
                  <a:pt x="17756" y="65183"/>
                </a:lnTo>
                <a:lnTo>
                  <a:pt x="16469" y="65168"/>
                </a:lnTo>
                <a:lnTo>
                  <a:pt x="15183" y="65148"/>
                </a:lnTo>
                <a:lnTo>
                  <a:pt x="13928" y="65128"/>
                </a:lnTo>
                <a:lnTo>
                  <a:pt x="12642" y="65098"/>
                </a:lnTo>
                <a:lnTo>
                  <a:pt x="11323" y="65067"/>
                </a:lnTo>
                <a:lnTo>
                  <a:pt x="10519" y="65047"/>
                </a:lnTo>
                <a:lnTo>
                  <a:pt x="9715" y="65037"/>
                </a:lnTo>
                <a:lnTo>
                  <a:pt x="8943" y="65032"/>
                </a:lnTo>
                <a:lnTo>
                  <a:pt x="8203" y="65032"/>
                </a:lnTo>
                <a:lnTo>
                  <a:pt x="7495" y="65037"/>
                </a:lnTo>
                <a:lnTo>
                  <a:pt x="6788" y="65047"/>
                </a:lnTo>
                <a:lnTo>
                  <a:pt x="6144" y="65067"/>
                </a:lnTo>
                <a:lnTo>
                  <a:pt x="5501" y="65093"/>
                </a:lnTo>
                <a:lnTo>
                  <a:pt x="4890" y="65118"/>
                </a:lnTo>
                <a:lnTo>
                  <a:pt x="4311" y="65153"/>
                </a:lnTo>
                <a:lnTo>
                  <a:pt x="3796" y="65193"/>
                </a:lnTo>
                <a:lnTo>
                  <a:pt x="3282" y="65239"/>
                </a:lnTo>
                <a:lnTo>
                  <a:pt x="2799" y="65289"/>
                </a:lnTo>
                <a:lnTo>
                  <a:pt x="2349" y="65345"/>
                </a:lnTo>
                <a:lnTo>
                  <a:pt x="1963" y="65400"/>
                </a:lnTo>
                <a:lnTo>
                  <a:pt x="1577" y="65466"/>
                </a:lnTo>
                <a:lnTo>
                  <a:pt x="1255" y="65536"/>
                </a:lnTo>
                <a:lnTo>
                  <a:pt x="966" y="65607"/>
                </a:lnTo>
                <a:lnTo>
                  <a:pt x="709" y="65688"/>
                </a:lnTo>
                <a:lnTo>
                  <a:pt x="483" y="65768"/>
                </a:lnTo>
                <a:lnTo>
                  <a:pt x="290" y="65854"/>
                </a:lnTo>
                <a:lnTo>
                  <a:pt x="162" y="65940"/>
                </a:lnTo>
                <a:lnTo>
                  <a:pt x="65" y="66036"/>
                </a:lnTo>
                <a:lnTo>
                  <a:pt x="33" y="66132"/>
                </a:lnTo>
                <a:lnTo>
                  <a:pt x="1" y="66232"/>
                </a:lnTo>
                <a:lnTo>
                  <a:pt x="33" y="66338"/>
                </a:lnTo>
                <a:lnTo>
                  <a:pt x="130" y="66444"/>
                </a:lnTo>
                <a:lnTo>
                  <a:pt x="258" y="66555"/>
                </a:lnTo>
                <a:lnTo>
                  <a:pt x="419" y="66666"/>
                </a:lnTo>
                <a:lnTo>
                  <a:pt x="644" y="66782"/>
                </a:lnTo>
                <a:lnTo>
                  <a:pt x="902" y="66903"/>
                </a:lnTo>
                <a:lnTo>
                  <a:pt x="1223" y="67024"/>
                </a:lnTo>
                <a:lnTo>
                  <a:pt x="2220" y="67382"/>
                </a:lnTo>
                <a:lnTo>
                  <a:pt x="3282" y="67736"/>
                </a:lnTo>
                <a:lnTo>
                  <a:pt x="4343" y="68094"/>
                </a:lnTo>
                <a:lnTo>
                  <a:pt x="5437" y="68442"/>
                </a:lnTo>
                <a:lnTo>
                  <a:pt x="6563" y="68795"/>
                </a:lnTo>
                <a:lnTo>
                  <a:pt x="7688" y="69143"/>
                </a:lnTo>
                <a:lnTo>
                  <a:pt x="8846" y="69486"/>
                </a:lnTo>
                <a:lnTo>
                  <a:pt x="10036" y="69834"/>
                </a:lnTo>
                <a:lnTo>
                  <a:pt x="12449" y="70520"/>
                </a:lnTo>
                <a:lnTo>
                  <a:pt x="14925" y="71201"/>
                </a:lnTo>
                <a:lnTo>
                  <a:pt x="17402" y="71882"/>
                </a:lnTo>
                <a:lnTo>
                  <a:pt x="19943" y="72558"/>
                </a:lnTo>
                <a:lnTo>
                  <a:pt x="20683" y="72754"/>
                </a:lnTo>
                <a:lnTo>
                  <a:pt x="21455" y="72946"/>
                </a:lnTo>
                <a:lnTo>
                  <a:pt x="22227" y="73138"/>
                </a:lnTo>
                <a:lnTo>
                  <a:pt x="23031" y="73324"/>
                </a:lnTo>
                <a:lnTo>
                  <a:pt x="23835" y="73511"/>
                </a:lnTo>
                <a:lnTo>
                  <a:pt x="24671" y="73697"/>
                </a:lnTo>
                <a:lnTo>
                  <a:pt x="26376" y="74066"/>
                </a:lnTo>
                <a:lnTo>
                  <a:pt x="28145" y="74429"/>
                </a:lnTo>
                <a:lnTo>
                  <a:pt x="29978" y="74787"/>
                </a:lnTo>
                <a:lnTo>
                  <a:pt x="31812" y="75135"/>
                </a:lnTo>
                <a:lnTo>
                  <a:pt x="33709" y="75478"/>
                </a:lnTo>
                <a:lnTo>
                  <a:pt x="35189" y="75745"/>
                </a:lnTo>
                <a:lnTo>
                  <a:pt x="36604" y="76013"/>
                </a:lnTo>
                <a:lnTo>
                  <a:pt x="38019" y="76285"/>
                </a:lnTo>
                <a:lnTo>
                  <a:pt x="39435" y="76557"/>
                </a:lnTo>
                <a:lnTo>
                  <a:pt x="40786" y="76835"/>
                </a:lnTo>
                <a:lnTo>
                  <a:pt x="42137" y="77112"/>
                </a:lnTo>
                <a:lnTo>
                  <a:pt x="43423" y="77390"/>
                </a:lnTo>
                <a:lnTo>
                  <a:pt x="44742" y="77672"/>
                </a:lnTo>
                <a:lnTo>
                  <a:pt x="45996" y="77960"/>
                </a:lnTo>
                <a:lnTo>
                  <a:pt x="47219" y="78242"/>
                </a:lnTo>
                <a:lnTo>
                  <a:pt x="48441" y="78535"/>
                </a:lnTo>
                <a:lnTo>
                  <a:pt x="49631" y="78822"/>
                </a:lnTo>
                <a:lnTo>
                  <a:pt x="50821" y="79115"/>
                </a:lnTo>
                <a:lnTo>
                  <a:pt x="51947" y="79412"/>
                </a:lnTo>
                <a:lnTo>
                  <a:pt x="53105" y="79710"/>
                </a:lnTo>
                <a:lnTo>
                  <a:pt x="54198" y="80007"/>
                </a:lnTo>
                <a:lnTo>
                  <a:pt x="55292" y="80305"/>
                </a:lnTo>
                <a:lnTo>
                  <a:pt x="56353" y="80608"/>
                </a:lnTo>
                <a:lnTo>
                  <a:pt x="57383" y="80915"/>
                </a:lnTo>
                <a:lnTo>
                  <a:pt x="58412" y="81218"/>
                </a:lnTo>
                <a:lnTo>
                  <a:pt x="59409" y="81526"/>
                </a:lnTo>
                <a:lnTo>
                  <a:pt x="60374" y="81838"/>
                </a:lnTo>
                <a:lnTo>
                  <a:pt x="61339" y="82146"/>
                </a:lnTo>
                <a:lnTo>
                  <a:pt x="62304" y="82459"/>
                </a:lnTo>
                <a:lnTo>
                  <a:pt x="63236" y="82776"/>
                </a:lnTo>
                <a:lnTo>
                  <a:pt x="64137" y="83089"/>
                </a:lnTo>
                <a:lnTo>
                  <a:pt x="65006" y="83407"/>
                </a:lnTo>
                <a:lnTo>
                  <a:pt x="65906" y="83730"/>
                </a:lnTo>
                <a:lnTo>
                  <a:pt x="67579" y="84370"/>
                </a:lnTo>
                <a:lnTo>
                  <a:pt x="69219" y="85021"/>
                </a:lnTo>
                <a:lnTo>
                  <a:pt x="72436" y="86338"/>
                </a:lnTo>
                <a:lnTo>
                  <a:pt x="75620" y="87659"/>
                </a:lnTo>
                <a:lnTo>
                  <a:pt x="78740" y="88981"/>
                </a:lnTo>
                <a:lnTo>
                  <a:pt x="81860" y="90302"/>
                </a:lnTo>
                <a:lnTo>
                  <a:pt x="84915" y="91629"/>
                </a:lnTo>
                <a:lnTo>
                  <a:pt x="87971" y="92955"/>
                </a:lnTo>
                <a:lnTo>
                  <a:pt x="90995" y="94287"/>
                </a:lnTo>
                <a:lnTo>
                  <a:pt x="93986" y="95618"/>
                </a:lnTo>
                <a:lnTo>
                  <a:pt x="94983" y="96077"/>
                </a:lnTo>
                <a:lnTo>
                  <a:pt x="95884" y="96536"/>
                </a:lnTo>
                <a:lnTo>
                  <a:pt x="96752" y="96995"/>
                </a:lnTo>
                <a:lnTo>
                  <a:pt x="97524" y="97459"/>
                </a:lnTo>
                <a:lnTo>
                  <a:pt x="98232" y="97923"/>
                </a:lnTo>
                <a:lnTo>
                  <a:pt x="98875" y="98382"/>
                </a:lnTo>
                <a:lnTo>
                  <a:pt x="99454" y="98846"/>
                </a:lnTo>
                <a:lnTo>
                  <a:pt x="99936" y="99310"/>
                </a:lnTo>
                <a:lnTo>
                  <a:pt x="100387" y="99775"/>
                </a:lnTo>
                <a:lnTo>
                  <a:pt x="100805" y="100239"/>
                </a:lnTo>
                <a:lnTo>
                  <a:pt x="101126" y="100703"/>
                </a:lnTo>
                <a:lnTo>
                  <a:pt x="101416" y="101167"/>
                </a:lnTo>
                <a:lnTo>
                  <a:pt x="101641" y="101631"/>
                </a:lnTo>
                <a:lnTo>
                  <a:pt x="101802" y="102095"/>
                </a:lnTo>
                <a:lnTo>
                  <a:pt x="101930" y="102564"/>
                </a:lnTo>
                <a:lnTo>
                  <a:pt x="101995" y="103028"/>
                </a:lnTo>
                <a:lnTo>
                  <a:pt x="101995" y="103497"/>
                </a:lnTo>
                <a:lnTo>
                  <a:pt x="101995" y="103961"/>
                </a:lnTo>
                <a:lnTo>
                  <a:pt x="101930" y="104430"/>
                </a:lnTo>
                <a:lnTo>
                  <a:pt x="101802" y="104899"/>
                </a:lnTo>
                <a:lnTo>
                  <a:pt x="101673" y="105368"/>
                </a:lnTo>
                <a:lnTo>
                  <a:pt x="101480" y="105837"/>
                </a:lnTo>
                <a:lnTo>
                  <a:pt x="101255" y="106306"/>
                </a:lnTo>
                <a:lnTo>
                  <a:pt x="100998" y="106775"/>
                </a:lnTo>
                <a:lnTo>
                  <a:pt x="100708" y="107245"/>
                </a:lnTo>
                <a:lnTo>
                  <a:pt x="100387" y="107719"/>
                </a:lnTo>
                <a:lnTo>
                  <a:pt x="100033" y="108188"/>
                </a:lnTo>
                <a:lnTo>
                  <a:pt x="99647" y="108657"/>
                </a:lnTo>
                <a:lnTo>
                  <a:pt x="99261" y="109131"/>
                </a:lnTo>
                <a:lnTo>
                  <a:pt x="98811" y="109605"/>
                </a:lnTo>
                <a:lnTo>
                  <a:pt x="98360" y="110074"/>
                </a:lnTo>
                <a:lnTo>
                  <a:pt x="97910" y="110548"/>
                </a:lnTo>
                <a:lnTo>
                  <a:pt x="97395" y="111022"/>
                </a:lnTo>
                <a:lnTo>
                  <a:pt x="96881" y="111492"/>
                </a:lnTo>
                <a:lnTo>
                  <a:pt x="96334" y="111961"/>
                </a:lnTo>
                <a:lnTo>
                  <a:pt x="95755" y="112425"/>
                </a:lnTo>
                <a:lnTo>
                  <a:pt x="95144" y="112889"/>
                </a:lnTo>
                <a:lnTo>
                  <a:pt x="94500" y="113353"/>
                </a:lnTo>
                <a:lnTo>
                  <a:pt x="93825" y="113812"/>
                </a:lnTo>
                <a:lnTo>
                  <a:pt x="93117" y="114271"/>
                </a:lnTo>
                <a:lnTo>
                  <a:pt x="92410" y="114730"/>
                </a:lnTo>
                <a:lnTo>
                  <a:pt x="91638" y="115184"/>
                </a:lnTo>
                <a:lnTo>
                  <a:pt x="90866" y="115638"/>
                </a:lnTo>
                <a:lnTo>
                  <a:pt x="90030" y="116092"/>
                </a:lnTo>
                <a:lnTo>
                  <a:pt x="89193" y="116541"/>
                </a:lnTo>
                <a:lnTo>
                  <a:pt x="88325" y="116989"/>
                </a:lnTo>
                <a:lnTo>
                  <a:pt x="87424" y="117438"/>
                </a:lnTo>
                <a:lnTo>
                  <a:pt x="86491" y="117887"/>
                </a:lnTo>
                <a:lnTo>
                  <a:pt x="85559" y="118331"/>
                </a:lnTo>
                <a:lnTo>
                  <a:pt x="84562" y="118775"/>
                </a:lnTo>
                <a:lnTo>
                  <a:pt x="83532" y="119214"/>
                </a:lnTo>
                <a:lnTo>
                  <a:pt x="82503" y="119653"/>
                </a:lnTo>
                <a:lnTo>
                  <a:pt x="81442" y="120091"/>
                </a:lnTo>
                <a:lnTo>
                  <a:pt x="80348" y="120530"/>
                </a:lnTo>
                <a:lnTo>
                  <a:pt x="79222" y="120964"/>
                </a:lnTo>
                <a:lnTo>
                  <a:pt x="78064" y="121403"/>
                </a:lnTo>
                <a:lnTo>
                  <a:pt x="76874" y="121837"/>
                </a:lnTo>
                <a:lnTo>
                  <a:pt x="75684" y="122265"/>
                </a:lnTo>
                <a:lnTo>
                  <a:pt x="74430" y="122699"/>
                </a:lnTo>
                <a:lnTo>
                  <a:pt x="73175" y="123128"/>
                </a:lnTo>
                <a:lnTo>
                  <a:pt x="71889" y="123557"/>
                </a:lnTo>
                <a:lnTo>
                  <a:pt x="70570" y="123980"/>
                </a:lnTo>
                <a:lnTo>
                  <a:pt x="69219" y="124409"/>
                </a:lnTo>
                <a:lnTo>
                  <a:pt x="67868" y="124833"/>
                </a:lnTo>
                <a:lnTo>
                  <a:pt x="67225" y="125034"/>
                </a:lnTo>
                <a:lnTo>
                  <a:pt x="66646" y="125246"/>
                </a:lnTo>
                <a:lnTo>
                  <a:pt x="66131" y="125453"/>
                </a:lnTo>
                <a:lnTo>
                  <a:pt x="65617" y="125670"/>
                </a:lnTo>
                <a:lnTo>
                  <a:pt x="65166" y="125887"/>
                </a:lnTo>
                <a:lnTo>
                  <a:pt x="64748" y="126109"/>
                </a:lnTo>
                <a:lnTo>
                  <a:pt x="64362" y="126336"/>
                </a:lnTo>
                <a:lnTo>
                  <a:pt x="64041" y="126563"/>
                </a:lnTo>
                <a:lnTo>
                  <a:pt x="63687" y="126790"/>
                </a:lnTo>
                <a:lnTo>
                  <a:pt x="63397" y="127017"/>
                </a:lnTo>
                <a:lnTo>
                  <a:pt x="62851" y="127476"/>
                </a:lnTo>
                <a:lnTo>
                  <a:pt x="62368" y="127935"/>
                </a:lnTo>
                <a:lnTo>
                  <a:pt x="61918" y="128394"/>
                </a:lnTo>
                <a:lnTo>
                  <a:pt x="61821" y="128474"/>
                </a:lnTo>
                <a:lnTo>
                  <a:pt x="61789" y="128555"/>
                </a:lnTo>
                <a:lnTo>
                  <a:pt x="61757" y="128636"/>
                </a:lnTo>
                <a:lnTo>
                  <a:pt x="61757" y="128717"/>
                </a:lnTo>
                <a:lnTo>
                  <a:pt x="61789" y="128792"/>
                </a:lnTo>
                <a:lnTo>
                  <a:pt x="61853" y="128868"/>
                </a:lnTo>
                <a:lnTo>
                  <a:pt x="61918" y="128944"/>
                </a:lnTo>
                <a:lnTo>
                  <a:pt x="62014" y="129019"/>
                </a:lnTo>
                <a:lnTo>
                  <a:pt x="62111" y="129090"/>
                </a:lnTo>
                <a:lnTo>
                  <a:pt x="62239" y="129160"/>
                </a:lnTo>
                <a:lnTo>
                  <a:pt x="62400" y="129231"/>
                </a:lnTo>
                <a:lnTo>
                  <a:pt x="62593" y="129297"/>
                </a:lnTo>
                <a:lnTo>
                  <a:pt x="62786" y="129362"/>
                </a:lnTo>
                <a:lnTo>
                  <a:pt x="62979" y="129428"/>
                </a:lnTo>
                <a:lnTo>
                  <a:pt x="63236" y="129493"/>
                </a:lnTo>
                <a:lnTo>
                  <a:pt x="63494" y="129554"/>
                </a:lnTo>
                <a:lnTo>
                  <a:pt x="63751" y="129614"/>
                </a:lnTo>
                <a:lnTo>
                  <a:pt x="64041" y="129670"/>
                </a:lnTo>
                <a:lnTo>
                  <a:pt x="64362" y="129725"/>
                </a:lnTo>
                <a:lnTo>
                  <a:pt x="64684" y="129781"/>
                </a:lnTo>
                <a:lnTo>
                  <a:pt x="65038" y="129831"/>
                </a:lnTo>
                <a:lnTo>
                  <a:pt x="65392" y="129882"/>
                </a:lnTo>
                <a:lnTo>
                  <a:pt x="65777" y="129932"/>
                </a:lnTo>
                <a:lnTo>
                  <a:pt x="66196" y="129978"/>
                </a:lnTo>
                <a:lnTo>
                  <a:pt x="66614" y="130023"/>
                </a:lnTo>
                <a:lnTo>
                  <a:pt x="67032" y="130068"/>
                </a:lnTo>
                <a:lnTo>
                  <a:pt x="67933" y="130144"/>
                </a:lnTo>
                <a:lnTo>
                  <a:pt x="68897" y="130215"/>
                </a:lnTo>
                <a:lnTo>
                  <a:pt x="69927" y="130280"/>
                </a:lnTo>
                <a:lnTo>
                  <a:pt x="72564" y="130421"/>
                </a:lnTo>
                <a:lnTo>
                  <a:pt x="73851" y="130492"/>
                </a:lnTo>
                <a:lnTo>
                  <a:pt x="75137" y="130563"/>
                </a:lnTo>
                <a:lnTo>
                  <a:pt x="76424" y="130623"/>
                </a:lnTo>
                <a:lnTo>
                  <a:pt x="77711" y="130679"/>
                </a:lnTo>
                <a:lnTo>
                  <a:pt x="78997" y="130729"/>
                </a:lnTo>
                <a:lnTo>
                  <a:pt x="80316" y="130769"/>
                </a:lnTo>
                <a:lnTo>
                  <a:pt x="81635" y="130800"/>
                </a:lnTo>
                <a:lnTo>
                  <a:pt x="82310" y="130810"/>
                </a:lnTo>
                <a:lnTo>
                  <a:pt x="83018" y="130820"/>
                </a:lnTo>
                <a:lnTo>
                  <a:pt x="83693" y="130825"/>
                </a:lnTo>
                <a:lnTo>
                  <a:pt x="85076" y="130825"/>
                </a:lnTo>
                <a:lnTo>
                  <a:pt x="85784" y="130820"/>
                </a:lnTo>
                <a:lnTo>
                  <a:pt x="86524" y="130810"/>
                </a:lnTo>
                <a:lnTo>
                  <a:pt x="87263" y="130795"/>
                </a:lnTo>
                <a:lnTo>
                  <a:pt x="88003" y="130779"/>
                </a:lnTo>
                <a:lnTo>
                  <a:pt x="88743" y="130759"/>
                </a:lnTo>
                <a:lnTo>
                  <a:pt x="89515" y="130734"/>
                </a:lnTo>
                <a:lnTo>
                  <a:pt x="90287" y="130699"/>
                </a:lnTo>
                <a:lnTo>
                  <a:pt x="91059" y="130663"/>
                </a:lnTo>
                <a:lnTo>
                  <a:pt x="91863" y="130623"/>
                </a:lnTo>
                <a:lnTo>
                  <a:pt x="92667" y="130583"/>
                </a:lnTo>
                <a:lnTo>
                  <a:pt x="93471" y="130547"/>
                </a:lnTo>
                <a:lnTo>
                  <a:pt x="94307" y="130517"/>
                </a:lnTo>
                <a:lnTo>
                  <a:pt x="95112" y="130487"/>
                </a:lnTo>
                <a:lnTo>
                  <a:pt x="95948" y="130462"/>
                </a:lnTo>
                <a:lnTo>
                  <a:pt x="96784" y="130442"/>
                </a:lnTo>
                <a:lnTo>
                  <a:pt x="97653" y="130426"/>
                </a:lnTo>
                <a:lnTo>
                  <a:pt x="98489" y="130411"/>
                </a:lnTo>
                <a:lnTo>
                  <a:pt x="100226" y="130391"/>
                </a:lnTo>
                <a:lnTo>
                  <a:pt x="101963" y="130381"/>
                </a:lnTo>
                <a:lnTo>
                  <a:pt x="103732" y="130376"/>
                </a:lnTo>
                <a:lnTo>
                  <a:pt x="105501" y="130381"/>
                </a:lnTo>
                <a:lnTo>
                  <a:pt x="107302" y="130391"/>
                </a:lnTo>
                <a:lnTo>
                  <a:pt x="109103" y="130406"/>
                </a:lnTo>
                <a:lnTo>
                  <a:pt x="112706" y="130442"/>
                </a:lnTo>
                <a:lnTo>
                  <a:pt x="116308" y="130472"/>
                </a:lnTo>
                <a:lnTo>
                  <a:pt x="118109" y="130482"/>
                </a:lnTo>
                <a:lnTo>
                  <a:pt x="119878" y="130487"/>
                </a:lnTo>
                <a:lnTo>
                  <a:pt x="158122" y="130532"/>
                </a:lnTo>
                <a:lnTo>
                  <a:pt x="196398" y="130578"/>
                </a:lnTo>
                <a:lnTo>
                  <a:pt x="234641" y="130628"/>
                </a:lnTo>
                <a:lnTo>
                  <a:pt x="253779" y="130658"/>
                </a:lnTo>
                <a:lnTo>
                  <a:pt x="272885" y="130694"/>
                </a:lnTo>
                <a:lnTo>
                  <a:pt x="280572" y="130709"/>
                </a:lnTo>
                <a:lnTo>
                  <a:pt x="288228" y="130729"/>
                </a:lnTo>
                <a:lnTo>
                  <a:pt x="295883" y="130759"/>
                </a:lnTo>
                <a:lnTo>
                  <a:pt x="303570" y="130790"/>
                </a:lnTo>
                <a:lnTo>
                  <a:pt x="311225" y="130825"/>
                </a:lnTo>
                <a:lnTo>
                  <a:pt x="318880" y="130865"/>
                </a:lnTo>
                <a:lnTo>
                  <a:pt x="326536" y="130906"/>
                </a:lnTo>
                <a:lnTo>
                  <a:pt x="334223" y="130951"/>
                </a:lnTo>
                <a:lnTo>
                  <a:pt x="335606" y="130966"/>
                </a:lnTo>
                <a:lnTo>
                  <a:pt x="337021" y="130986"/>
                </a:lnTo>
                <a:lnTo>
                  <a:pt x="338404" y="131006"/>
                </a:lnTo>
                <a:lnTo>
                  <a:pt x="339820" y="131037"/>
                </a:lnTo>
                <a:lnTo>
                  <a:pt x="342618" y="131102"/>
                </a:lnTo>
                <a:lnTo>
                  <a:pt x="345384" y="131168"/>
                </a:lnTo>
                <a:lnTo>
                  <a:pt x="348182" y="131233"/>
                </a:lnTo>
                <a:lnTo>
                  <a:pt x="349598" y="131264"/>
                </a:lnTo>
                <a:lnTo>
                  <a:pt x="350981" y="131289"/>
                </a:lnTo>
                <a:lnTo>
                  <a:pt x="352364" y="131309"/>
                </a:lnTo>
                <a:lnTo>
                  <a:pt x="353779" y="131319"/>
                </a:lnTo>
                <a:lnTo>
                  <a:pt x="355162" y="131324"/>
                </a:lnTo>
                <a:lnTo>
                  <a:pt x="356545" y="131324"/>
                </a:lnTo>
                <a:lnTo>
                  <a:pt x="361370" y="131299"/>
                </a:lnTo>
                <a:lnTo>
                  <a:pt x="366227" y="131269"/>
                </a:lnTo>
                <a:lnTo>
                  <a:pt x="371051" y="131228"/>
                </a:lnTo>
                <a:lnTo>
                  <a:pt x="373464" y="131203"/>
                </a:lnTo>
                <a:lnTo>
                  <a:pt x="375876" y="131178"/>
                </a:lnTo>
                <a:lnTo>
                  <a:pt x="378288" y="131148"/>
                </a:lnTo>
                <a:lnTo>
                  <a:pt x="380701" y="131112"/>
                </a:lnTo>
                <a:lnTo>
                  <a:pt x="383113" y="131072"/>
                </a:lnTo>
                <a:lnTo>
                  <a:pt x="385493" y="131032"/>
                </a:lnTo>
                <a:lnTo>
                  <a:pt x="387906" y="130986"/>
                </a:lnTo>
                <a:lnTo>
                  <a:pt x="390286" y="130931"/>
                </a:lnTo>
                <a:lnTo>
                  <a:pt x="392666" y="130875"/>
                </a:lnTo>
                <a:lnTo>
                  <a:pt x="395046" y="130815"/>
                </a:lnTo>
                <a:lnTo>
                  <a:pt x="396204" y="130779"/>
                </a:lnTo>
                <a:lnTo>
                  <a:pt x="397298" y="130744"/>
                </a:lnTo>
                <a:lnTo>
                  <a:pt x="398391" y="130699"/>
                </a:lnTo>
                <a:lnTo>
                  <a:pt x="399453" y="130648"/>
                </a:lnTo>
                <a:lnTo>
                  <a:pt x="400514" y="130593"/>
                </a:lnTo>
                <a:lnTo>
                  <a:pt x="401511" y="130532"/>
                </a:lnTo>
                <a:lnTo>
                  <a:pt x="402508" y="130462"/>
                </a:lnTo>
                <a:lnTo>
                  <a:pt x="403473" y="130391"/>
                </a:lnTo>
                <a:lnTo>
                  <a:pt x="404406" y="130315"/>
                </a:lnTo>
                <a:lnTo>
                  <a:pt x="405307" y="130235"/>
                </a:lnTo>
                <a:lnTo>
                  <a:pt x="406175" y="130149"/>
                </a:lnTo>
                <a:lnTo>
                  <a:pt x="407044" y="130053"/>
                </a:lnTo>
                <a:lnTo>
                  <a:pt x="407880" y="129957"/>
                </a:lnTo>
                <a:lnTo>
                  <a:pt x="408684" y="129856"/>
                </a:lnTo>
                <a:lnTo>
                  <a:pt x="409424" y="129751"/>
                </a:lnTo>
                <a:lnTo>
                  <a:pt x="410196" y="129640"/>
                </a:lnTo>
                <a:lnTo>
                  <a:pt x="410903" y="129524"/>
                </a:lnTo>
                <a:lnTo>
                  <a:pt x="411579" y="129403"/>
                </a:lnTo>
                <a:lnTo>
                  <a:pt x="412254" y="129276"/>
                </a:lnTo>
                <a:lnTo>
                  <a:pt x="412865" y="129145"/>
                </a:lnTo>
                <a:lnTo>
                  <a:pt x="413476" y="129009"/>
                </a:lnTo>
                <a:lnTo>
                  <a:pt x="414055" y="128873"/>
                </a:lnTo>
                <a:lnTo>
                  <a:pt x="414602" y="128727"/>
                </a:lnTo>
                <a:lnTo>
                  <a:pt x="415117" y="128580"/>
                </a:lnTo>
                <a:lnTo>
                  <a:pt x="415599" y="128429"/>
                </a:lnTo>
                <a:lnTo>
                  <a:pt x="416050" y="128273"/>
                </a:lnTo>
                <a:lnTo>
                  <a:pt x="416500" y="128111"/>
                </a:lnTo>
                <a:lnTo>
                  <a:pt x="416886" y="127945"/>
                </a:lnTo>
                <a:lnTo>
                  <a:pt x="417272" y="127778"/>
                </a:lnTo>
                <a:lnTo>
                  <a:pt x="417593" y="127602"/>
                </a:lnTo>
                <a:lnTo>
                  <a:pt x="417915" y="127425"/>
                </a:lnTo>
                <a:lnTo>
                  <a:pt x="418172" y="127244"/>
                </a:lnTo>
                <a:lnTo>
                  <a:pt x="422000" y="124565"/>
                </a:lnTo>
                <a:lnTo>
                  <a:pt x="425763" y="121882"/>
                </a:lnTo>
                <a:lnTo>
                  <a:pt x="433290" y="116510"/>
                </a:lnTo>
                <a:lnTo>
                  <a:pt x="433579" y="116314"/>
                </a:lnTo>
                <a:lnTo>
                  <a:pt x="433901" y="116117"/>
                </a:lnTo>
                <a:lnTo>
                  <a:pt x="434255" y="115930"/>
                </a:lnTo>
                <a:lnTo>
                  <a:pt x="434641" y="115744"/>
                </a:lnTo>
                <a:lnTo>
                  <a:pt x="435059" y="115562"/>
                </a:lnTo>
                <a:lnTo>
                  <a:pt x="435477" y="115385"/>
                </a:lnTo>
                <a:lnTo>
                  <a:pt x="435959" y="115214"/>
                </a:lnTo>
                <a:lnTo>
                  <a:pt x="436474" y="115048"/>
                </a:lnTo>
                <a:lnTo>
                  <a:pt x="436989" y="114886"/>
                </a:lnTo>
                <a:lnTo>
                  <a:pt x="437568" y="114730"/>
                </a:lnTo>
                <a:lnTo>
                  <a:pt x="438147" y="114578"/>
                </a:lnTo>
                <a:lnTo>
                  <a:pt x="438758" y="114427"/>
                </a:lnTo>
                <a:lnTo>
                  <a:pt x="439433" y="114286"/>
                </a:lnTo>
                <a:lnTo>
                  <a:pt x="440109" y="114150"/>
                </a:lnTo>
                <a:lnTo>
                  <a:pt x="440816" y="114014"/>
                </a:lnTo>
                <a:lnTo>
                  <a:pt x="441588" y="113887"/>
                </a:lnTo>
                <a:lnTo>
                  <a:pt x="442360" y="113766"/>
                </a:lnTo>
                <a:lnTo>
                  <a:pt x="443196" y="113645"/>
                </a:lnTo>
                <a:lnTo>
                  <a:pt x="444033" y="113534"/>
                </a:lnTo>
                <a:lnTo>
                  <a:pt x="444933" y="113423"/>
                </a:lnTo>
                <a:lnTo>
                  <a:pt x="445834" y="113322"/>
                </a:lnTo>
                <a:lnTo>
                  <a:pt x="446799" y="113222"/>
                </a:lnTo>
                <a:lnTo>
                  <a:pt x="447796" y="113131"/>
                </a:lnTo>
                <a:lnTo>
                  <a:pt x="448825" y="113040"/>
                </a:lnTo>
                <a:lnTo>
                  <a:pt x="449855" y="112959"/>
                </a:lnTo>
                <a:lnTo>
                  <a:pt x="450948" y="112884"/>
                </a:lnTo>
                <a:lnTo>
                  <a:pt x="452106" y="112808"/>
                </a:lnTo>
                <a:lnTo>
                  <a:pt x="453264" y="112742"/>
                </a:lnTo>
                <a:lnTo>
                  <a:pt x="454454" y="112677"/>
                </a:lnTo>
                <a:lnTo>
                  <a:pt x="455708" y="112621"/>
                </a:lnTo>
                <a:lnTo>
                  <a:pt x="456995" y="112571"/>
                </a:lnTo>
                <a:lnTo>
                  <a:pt x="458314" y="112521"/>
                </a:lnTo>
                <a:lnTo>
                  <a:pt x="459472" y="112485"/>
                </a:lnTo>
                <a:lnTo>
                  <a:pt x="460662" y="112450"/>
                </a:lnTo>
                <a:lnTo>
                  <a:pt x="461820" y="112420"/>
                </a:lnTo>
                <a:lnTo>
                  <a:pt x="462978" y="112389"/>
                </a:lnTo>
                <a:lnTo>
                  <a:pt x="465326" y="112344"/>
                </a:lnTo>
                <a:lnTo>
                  <a:pt x="467642" y="112314"/>
                </a:lnTo>
                <a:lnTo>
                  <a:pt x="469990" y="112288"/>
                </a:lnTo>
                <a:lnTo>
                  <a:pt x="472305" y="112273"/>
                </a:lnTo>
                <a:lnTo>
                  <a:pt x="474621" y="112273"/>
                </a:lnTo>
                <a:lnTo>
                  <a:pt x="476937" y="112278"/>
                </a:lnTo>
                <a:lnTo>
                  <a:pt x="479253" y="112294"/>
                </a:lnTo>
                <a:lnTo>
                  <a:pt x="481569" y="112319"/>
                </a:lnTo>
                <a:lnTo>
                  <a:pt x="483885" y="112349"/>
                </a:lnTo>
                <a:lnTo>
                  <a:pt x="486201" y="112384"/>
                </a:lnTo>
                <a:lnTo>
                  <a:pt x="488549" y="112425"/>
                </a:lnTo>
                <a:lnTo>
                  <a:pt x="490864" y="112475"/>
                </a:lnTo>
                <a:lnTo>
                  <a:pt x="493212" y="112526"/>
                </a:lnTo>
                <a:lnTo>
                  <a:pt x="495560" y="112581"/>
                </a:lnTo>
                <a:lnTo>
                  <a:pt x="501189" y="112722"/>
                </a:lnTo>
                <a:lnTo>
                  <a:pt x="506850" y="112858"/>
                </a:lnTo>
                <a:lnTo>
                  <a:pt x="512511" y="112985"/>
                </a:lnTo>
                <a:lnTo>
                  <a:pt x="518172" y="113111"/>
                </a:lnTo>
                <a:lnTo>
                  <a:pt x="523833" y="113227"/>
                </a:lnTo>
                <a:lnTo>
                  <a:pt x="529494" y="113328"/>
                </a:lnTo>
                <a:lnTo>
                  <a:pt x="532324" y="113378"/>
                </a:lnTo>
                <a:lnTo>
                  <a:pt x="535155" y="113423"/>
                </a:lnTo>
                <a:lnTo>
                  <a:pt x="537985" y="113464"/>
                </a:lnTo>
                <a:lnTo>
                  <a:pt x="540848" y="113504"/>
                </a:lnTo>
                <a:lnTo>
                  <a:pt x="543679" y="113539"/>
                </a:lnTo>
                <a:lnTo>
                  <a:pt x="546541" y="113570"/>
                </a:lnTo>
                <a:lnTo>
                  <a:pt x="549372" y="113600"/>
                </a:lnTo>
                <a:lnTo>
                  <a:pt x="552234" y="113620"/>
                </a:lnTo>
                <a:lnTo>
                  <a:pt x="555065" y="113640"/>
                </a:lnTo>
                <a:lnTo>
                  <a:pt x="557927" y="113655"/>
                </a:lnTo>
                <a:lnTo>
                  <a:pt x="560758" y="113665"/>
                </a:lnTo>
                <a:lnTo>
                  <a:pt x="563621" y="113671"/>
                </a:lnTo>
                <a:lnTo>
                  <a:pt x="566483" y="113671"/>
                </a:lnTo>
                <a:lnTo>
                  <a:pt x="569346" y="113665"/>
                </a:lnTo>
                <a:lnTo>
                  <a:pt x="572209" y="113655"/>
                </a:lnTo>
                <a:lnTo>
                  <a:pt x="575071" y="113635"/>
                </a:lnTo>
                <a:lnTo>
                  <a:pt x="577934" y="113615"/>
                </a:lnTo>
                <a:lnTo>
                  <a:pt x="580796" y="113585"/>
                </a:lnTo>
                <a:lnTo>
                  <a:pt x="583659" y="113555"/>
                </a:lnTo>
                <a:lnTo>
                  <a:pt x="586554" y="113509"/>
                </a:lnTo>
                <a:lnTo>
                  <a:pt x="587551" y="113499"/>
                </a:lnTo>
                <a:lnTo>
                  <a:pt x="588580" y="113489"/>
                </a:lnTo>
                <a:lnTo>
                  <a:pt x="590607" y="113474"/>
                </a:lnTo>
                <a:lnTo>
                  <a:pt x="592633" y="113464"/>
                </a:lnTo>
                <a:lnTo>
                  <a:pt x="594659" y="113459"/>
                </a:lnTo>
                <a:lnTo>
                  <a:pt x="596686" y="113454"/>
                </a:lnTo>
                <a:lnTo>
                  <a:pt x="598712" y="113438"/>
                </a:lnTo>
                <a:lnTo>
                  <a:pt x="599741" y="113428"/>
                </a:lnTo>
                <a:lnTo>
                  <a:pt x="600739" y="113413"/>
                </a:lnTo>
                <a:lnTo>
                  <a:pt x="601736" y="113398"/>
                </a:lnTo>
                <a:lnTo>
                  <a:pt x="602733" y="113378"/>
                </a:lnTo>
                <a:lnTo>
                  <a:pt x="603923" y="113353"/>
                </a:lnTo>
                <a:lnTo>
                  <a:pt x="605081" y="113317"/>
                </a:lnTo>
                <a:lnTo>
                  <a:pt x="606271" y="113282"/>
                </a:lnTo>
                <a:lnTo>
                  <a:pt x="607397" y="113242"/>
                </a:lnTo>
                <a:lnTo>
                  <a:pt x="608555" y="113196"/>
                </a:lnTo>
                <a:lnTo>
                  <a:pt x="609680" y="113151"/>
                </a:lnTo>
                <a:lnTo>
                  <a:pt x="610806" y="113101"/>
                </a:lnTo>
                <a:lnTo>
                  <a:pt x="611900" y="113045"/>
                </a:lnTo>
                <a:lnTo>
                  <a:pt x="613025" y="112985"/>
                </a:lnTo>
                <a:lnTo>
                  <a:pt x="614087" y="112924"/>
                </a:lnTo>
                <a:lnTo>
                  <a:pt x="615180" y="112858"/>
                </a:lnTo>
                <a:lnTo>
                  <a:pt x="616242" y="112788"/>
                </a:lnTo>
                <a:lnTo>
                  <a:pt x="617271" y="112717"/>
                </a:lnTo>
                <a:lnTo>
                  <a:pt x="618300" y="112642"/>
                </a:lnTo>
                <a:lnTo>
                  <a:pt x="619330" y="112561"/>
                </a:lnTo>
                <a:lnTo>
                  <a:pt x="620327" y="112480"/>
                </a:lnTo>
                <a:lnTo>
                  <a:pt x="621324" y="112394"/>
                </a:lnTo>
                <a:lnTo>
                  <a:pt x="622289" y="112304"/>
                </a:lnTo>
                <a:lnTo>
                  <a:pt x="623254" y="112213"/>
                </a:lnTo>
                <a:lnTo>
                  <a:pt x="624219" y="112117"/>
                </a:lnTo>
                <a:lnTo>
                  <a:pt x="625151" y="112021"/>
                </a:lnTo>
                <a:lnTo>
                  <a:pt x="626052" y="111920"/>
                </a:lnTo>
                <a:lnTo>
                  <a:pt x="626953" y="111814"/>
                </a:lnTo>
                <a:lnTo>
                  <a:pt x="627853" y="111708"/>
                </a:lnTo>
                <a:lnTo>
                  <a:pt x="628722" y="111597"/>
                </a:lnTo>
                <a:lnTo>
                  <a:pt x="629558" y="111487"/>
                </a:lnTo>
                <a:lnTo>
                  <a:pt x="630394" y="111370"/>
                </a:lnTo>
                <a:lnTo>
                  <a:pt x="631198" y="111254"/>
                </a:lnTo>
                <a:lnTo>
                  <a:pt x="632002" y="111133"/>
                </a:lnTo>
                <a:lnTo>
                  <a:pt x="632774" y="111007"/>
                </a:lnTo>
                <a:lnTo>
                  <a:pt x="633546" y="110881"/>
                </a:lnTo>
                <a:lnTo>
                  <a:pt x="634286" y="110755"/>
                </a:lnTo>
                <a:lnTo>
                  <a:pt x="634994" y="110624"/>
                </a:lnTo>
                <a:lnTo>
                  <a:pt x="635701" y="110488"/>
                </a:lnTo>
                <a:lnTo>
                  <a:pt x="636409" y="110352"/>
                </a:lnTo>
                <a:lnTo>
                  <a:pt x="637052" y="110215"/>
                </a:lnTo>
                <a:lnTo>
                  <a:pt x="637696" y="110074"/>
                </a:lnTo>
                <a:lnTo>
                  <a:pt x="638339" y="109928"/>
                </a:lnTo>
                <a:lnTo>
                  <a:pt x="638918" y="109782"/>
                </a:lnTo>
                <a:lnTo>
                  <a:pt x="639497" y="109635"/>
                </a:lnTo>
                <a:lnTo>
                  <a:pt x="640076" y="109484"/>
                </a:lnTo>
                <a:lnTo>
                  <a:pt x="640623" y="109333"/>
                </a:lnTo>
                <a:lnTo>
                  <a:pt x="641137" y="109176"/>
                </a:lnTo>
                <a:lnTo>
                  <a:pt x="641620" y="109020"/>
                </a:lnTo>
                <a:lnTo>
                  <a:pt x="642102" y="108864"/>
                </a:lnTo>
                <a:lnTo>
                  <a:pt x="642552" y="108702"/>
                </a:lnTo>
                <a:lnTo>
                  <a:pt x="642971" y="108541"/>
                </a:lnTo>
                <a:lnTo>
                  <a:pt x="643357" y="108374"/>
                </a:lnTo>
                <a:lnTo>
                  <a:pt x="643743" y="108208"/>
                </a:lnTo>
                <a:lnTo>
                  <a:pt x="644096" y="108042"/>
                </a:lnTo>
                <a:lnTo>
                  <a:pt x="644418" y="107870"/>
                </a:lnTo>
                <a:lnTo>
                  <a:pt x="644740" y="107699"/>
                </a:lnTo>
                <a:lnTo>
                  <a:pt x="644997" y="107527"/>
                </a:lnTo>
                <a:lnTo>
                  <a:pt x="645254" y="107350"/>
                </a:lnTo>
                <a:lnTo>
                  <a:pt x="645479" y="107174"/>
                </a:lnTo>
                <a:lnTo>
                  <a:pt x="645705" y="106997"/>
                </a:lnTo>
                <a:lnTo>
                  <a:pt x="645865" y="106816"/>
                </a:lnTo>
                <a:lnTo>
                  <a:pt x="646026" y="106639"/>
                </a:lnTo>
                <a:lnTo>
                  <a:pt x="646155" y="106453"/>
                </a:lnTo>
                <a:lnTo>
                  <a:pt x="646251" y="106271"/>
                </a:lnTo>
                <a:lnTo>
                  <a:pt x="646316" y="106084"/>
                </a:lnTo>
                <a:lnTo>
                  <a:pt x="646348" y="105898"/>
                </a:lnTo>
                <a:lnTo>
                  <a:pt x="646348" y="105711"/>
                </a:lnTo>
                <a:lnTo>
                  <a:pt x="646348" y="105525"/>
                </a:lnTo>
                <a:lnTo>
                  <a:pt x="646251" y="105056"/>
                </a:lnTo>
                <a:lnTo>
                  <a:pt x="646058" y="104586"/>
                </a:lnTo>
                <a:lnTo>
                  <a:pt x="645833" y="104117"/>
                </a:lnTo>
                <a:lnTo>
                  <a:pt x="645544" y="103648"/>
                </a:lnTo>
                <a:lnTo>
                  <a:pt x="645190" y="103184"/>
                </a:lnTo>
                <a:lnTo>
                  <a:pt x="644836" y="102715"/>
                </a:lnTo>
                <a:lnTo>
                  <a:pt x="644418" y="102246"/>
                </a:lnTo>
                <a:lnTo>
                  <a:pt x="643968" y="101782"/>
                </a:lnTo>
                <a:lnTo>
                  <a:pt x="643485" y="101313"/>
                </a:lnTo>
                <a:lnTo>
                  <a:pt x="643003" y="100849"/>
                </a:lnTo>
                <a:lnTo>
                  <a:pt x="641973" y="99916"/>
                </a:lnTo>
                <a:lnTo>
                  <a:pt x="640976" y="98983"/>
                </a:lnTo>
                <a:lnTo>
                  <a:pt x="639979" y="98049"/>
                </a:lnTo>
                <a:lnTo>
                  <a:pt x="639690" y="97732"/>
                </a:lnTo>
                <a:lnTo>
                  <a:pt x="639465" y="97419"/>
                </a:lnTo>
                <a:lnTo>
                  <a:pt x="639304" y="97111"/>
                </a:lnTo>
                <a:lnTo>
                  <a:pt x="639240" y="96804"/>
                </a:lnTo>
                <a:lnTo>
                  <a:pt x="639207" y="96647"/>
                </a:lnTo>
                <a:lnTo>
                  <a:pt x="639207" y="96496"/>
                </a:lnTo>
                <a:lnTo>
                  <a:pt x="639240" y="96345"/>
                </a:lnTo>
                <a:lnTo>
                  <a:pt x="639304" y="96193"/>
                </a:lnTo>
                <a:lnTo>
                  <a:pt x="639368" y="96047"/>
                </a:lnTo>
                <a:lnTo>
                  <a:pt x="639465" y="95896"/>
                </a:lnTo>
                <a:lnTo>
                  <a:pt x="639593" y="95749"/>
                </a:lnTo>
                <a:lnTo>
                  <a:pt x="639722" y="95598"/>
                </a:lnTo>
                <a:lnTo>
                  <a:pt x="639883" y="95452"/>
                </a:lnTo>
                <a:lnTo>
                  <a:pt x="640076" y="95306"/>
                </a:lnTo>
                <a:lnTo>
                  <a:pt x="640301" y="95164"/>
                </a:lnTo>
                <a:lnTo>
                  <a:pt x="640526" y="95018"/>
                </a:lnTo>
                <a:lnTo>
                  <a:pt x="640783" y="94877"/>
                </a:lnTo>
                <a:lnTo>
                  <a:pt x="641073" y="94731"/>
                </a:lnTo>
                <a:lnTo>
                  <a:pt x="641395" y="94589"/>
                </a:lnTo>
                <a:lnTo>
                  <a:pt x="641748" y="94453"/>
                </a:lnTo>
                <a:lnTo>
                  <a:pt x="642134" y="94312"/>
                </a:lnTo>
                <a:lnTo>
                  <a:pt x="642520" y="94176"/>
                </a:lnTo>
                <a:lnTo>
                  <a:pt x="642971" y="94035"/>
                </a:lnTo>
                <a:lnTo>
                  <a:pt x="643421" y="93898"/>
                </a:lnTo>
                <a:lnTo>
                  <a:pt x="643903" y="93767"/>
                </a:lnTo>
                <a:lnTo>
                  <a:pt x="644450" y="93631"/>
                </a:lnTo>
                <a:lnTo>
                  <a:pt x="644997" y="93500"/>
                </a:lnTo>
                <a:lnTo>
                  <a:pt x="645576" y="93364"/>
                </a:lnTo>
                <a:lnTo>
                  <a:pt x="646348" y="93197"/>
                </a:lnTo>
                <a:lnTo>
                  <a:pt x="647055" y="93026"/>
                </a:lnTo>
                <a:lnTo>
                  <a:pt x="647763" y="92854"/>
                </a:lnTo>
                <a:lnTo>
                  <a:pt x="648406" y="92683"/>
                </a:lnTo>
                <a:lnTo>
                  <a:pt x="649050" y="92511"/>
                </a:lnTo>
                <a:lnTo>
                  <a:pt x="649629" y="92335"/>
                </a:lnTo>
                <a:lnTo>
                  <a:pt x="650175" y="92163"/>
                </a:lnTo>
                <a:lnTo>
                  <a:pt x="650690" y="91987"/>
                </a:lnTo>
                <a:lnTo>
                  <a:pt x="651140" y="91815"/>
                </a:lnTo>
                <a:lnTo>
                  <a:pt x="651591" y="91639"/>
                </a:lnTo>
                <a:lnTo>
                  <a:pt x="652009" y="91462"/>
                </a:lnTo>
                <a:lnTo>
                  <a:pt x="652363" y="91281"/>
                </a:lnTo>
                <a:lnTo>
                  <a:pt x="652684" y="91104"/>
                </a:lnTo>
                <a:lnTo>
                  <a:pt x="652974" y="90922"/>
                </a:lnTo>
                <a:lnTo>
                  <a:pt x="653231" y="90746"/>
                </a:lnTo>
                <a:lnTo>
                  <a:pt x="653456" y="90564"/>
                </a:lnTo>
                <a:lnTo>
                  <a:pt x="653617" y="90383"/>
                </a:lnTo>
                <a:lnTo>
                  <a:pt x="653778" y="90196"/>
                </a:lnTo>
                <a:lnTo>
                  <a:pt x="653874" y="90015"/>
                </a:lnTo>
                <a:lnTo>
                  <a:pt x="653939" y="89828"/>
                </a:lnTo>
                <a:lnTo>
                  <a:pt x="653971" y="89641"/>
                </a:lnTo>
                <a:lnTo>
                  <a:pt x="653971" y="89455"/>
                </a:lnTo>
                <a:lnTo>
                  <a:pt x="653907" y="89268"/>
                </a:lnTo>
                <a:lnTo>
                  <a:pt x="653810" y="89076"/>
                </a:lnTo>
                <a:lnTo>
                  <a:pt x="653714" y="88885"/>
                </a:lnTo>
                <a:lnTo>
                  <a:pt x="653553" y="88693"/>
                </a:lnTo>
                <a:lnTo>
                  <a:pt x="653328" y="88501"/>
                </a:lnTo>
                <a:lnTo>
                  <a:pt x="653102" y="88305"/>
                </a:lnTo>
                <a:lnTo>
                  <a:pt x="652813" y="88108"/>
                </a:lnTo>
                <a:lnTo>
                  <a:pt x="652491" y="87911"/>
                </a:lnTo>
                <a:lnTo>
                  <a:pt x="652137" y="87714"/>
                </a:lnTo>
                <a:lnTo>
                  <a:pt x="651752" y="87513"/>
                </a:lnTo>
                <a:lnTo>
                  <a:pt x="651655" y="87442"/>
                </a:lnTo>
                <a:lnTo>
                  <a:pt x="651591" y="87372"/>
                </a:lnTo>
                <a:lnTo>
                  <a:pt x="651559" y="87291"/>
                </a:lnTo>
                <a:lnTo>
                  <a:pt x="651591" y="87215"/>
                </a:lnTo>
                <a:lnTo>
                  <a:pt x="651655" y="87134"/>
                </a:lnTo>
                <a:lnTo>
                  <a:pt x="651752" y="87049"/>
                </a:lnTo>
                <a:lnTo>
                  <a:pt x="651880" y="86968"/>
                </a:lnTo>
                <a:lnTo>
                  <a:pt x="652009" y="86882"/>
                </a:lnTo>
                <a:lnTo>
                  <a:pt x="652395" y="86711"/>
                </a:lnTo>
                <a:lnTo>
                  <a:pt x="652813" y="86544"/>
                </a:lnTo>
                <a:lnTo>
                  <a:pt x="653263" y="86378"/>
                </a:lnTo>
                <a:lnTo>
                  <a:pt x="653746" y="86221"/>
                </a:lnTo>
                <a:lnTo>
                  <a:pt x="653907" y="86171"/>
                </a:lnTo>
                <a:lnTo>
                  <a:pt x="654100" y="86121"/>
                </a:lnTo>
                <a:lnTo>
                  <a:pt x="654293" y="86075"/>
                </a:lnTo>
                <a:lnTo>
                  <a:pt x="654550" y="86025"/>
                </a:lnTo>
                <a:lnTo>
                  <a:pt x="655064" y="85939"/>
                </a:lnTo>
                <a:lnTo>
                  <a:pt x="655643" y="85848"/>
                </a:lnTo>
                <a:lnTo>
                  <a:pt x="656222" y="85768"/>
                </a:lnTo>
                <a:lnTo>
                  <a:pt x="656866" y="85687"/>
                </a:lnTo>
                <a:lnTo>
                  <a:pt x="657477" y="85601"/>
                </a:lnTo>
                <a:lnTo>
                  <a:pt x="658056" y="85520"/>
                </a:lnTo>
                <a:lnTo>
                  <a:pt x="658892" y="85389"/>
                </a:lnTo>
                <a:lnTo>
                  <a:pt x="659664" y="85258"/>
                </a:lnTo>
                <a:lnTo>
                  <a:pt x="660404" y="85127"/>
                </a:lnTo>
                <a:lnTo>
                  <a:pt x="661111" y="84991"/>
                </a:lnTo>
                <a:lnTo>
                  <a:pt x="661755" y="84855"/>
                </a:lnTo>
                <a:lnTo>
                  <a:pt x="662366" y="84718"/>
                </a:lnTo>
                <a:lnTo>
                  <a:pt x="662945" y="84582"/>
                </a:lnTo>
                <a:lnTo>
                  <a:pt x="663459" y="84446"/>
                </a:lnTo>
                <a:lnTo>
                  <a:pt x="663942" y="84305"/>
                </a:lnTo>
                <a:lnTo>
                  <a:pt x="664392" y="84164"/>
                </a:lnTo>
                <a:lnTo>
                  <a:pt x="664778" y="84022"/>
                </a:lnTo>
                <a:lnTo>
                  <a:pt x="665132" y="83876"/>
                </a:lnTo>
                <a:lnTo>
                  <a:pt x="665454" y="83730"/>
                </a:lnTo>
                <a:lnTo>
                  <a:pt x="665711" y="83584"/>
                </a:lnTo>
                <a:lnTo>
                  <a:pt x="665936" y="83437"/>
                </a:lnTo>
                <a:lnTo>
                  <a:pt x="666129" y="83291"/>
                </a:lnTo>
                <a:lnTo>
                  <a:pt x="666290" y="83140"/>
                </a:lnTo>
                <a:lnTo>
                  <a:pt x="666386" y="82988"/>
                </a:lnTo>
                <a:lnTo>
                  <a:pt x="666451" y="82837"/>
                </a:lnTo>
                <a:lnTo>
                  <a:pt x="666483" y="82681"/>
                </a:lnTo>
                <a:lnTo>
                  <a:pt x="666451" y="82529"/>
                </a:lnTo>
                <a:lnTo>
                  <a:pt x="666419" y="82373"/>
                </a:lnTo>
                <a:lnTo>
                  <a:pt x="666322" y="82217"/>
                </a:lnTo>
                <a:lnTo>
                  <a:pt x="666193" y="82055"/>
                </a:lnTo>
                <a:lnTo>
                  <a:pt x="666033" y="81899"/>
                </a:lnTo>
                <a:lnTo>
                  <a:pt x="665807" y="81737"/>
                </a:lnTo>
                <a:lnTo>
                  <a:pt x="665582" y="81576"/>
                </a:lnTo>
                <a:lnTo>
                  <a:pt x="665293" y="81415"/>
                </a:lnTo>
                <a:lnTo>
                  <a:pt x="664971" y="81248"/>
                </a:lnTo>
                <a:lnTo>
                  <a:pt x="664617" y="81087"/>
                </a:lnTo>
                <a:lnTo>
                  <a:pt x="664231" y="80920"/>
                </a:lnTo>
                <a:lnTo>
                  <a:pt x="663781" y="80754"/>
                </a:lnTo>
                <a:lnTo>
                  <a:pt x="663138" y="80527"/>
                </a:lnTo>
                <a:lnTo>
                  <a:pt x="662462" y="80310"/>
                </a:lnTo>
                <a:lnTo>
                  <a:pt x="661015" y="79871"/>
                </a:lnTo>
                <a:lnTo>
                  <a:pt x="660404" y="79680"/>
                </a:lnTo>
                <a:lnTo>
                  <a:pt x="659857" y="79493"/>
                </a:lnTo>
                <a:lnTo>
                  <a:pt x="659310" y="79311"/>
                </a:lnTo>
                <a:lnTo>
                  <a:pt x="658860" y="79135"/>
                </a:lnTo>
                <a:lnTo>
                  <a:pt x="658410" y="78963"/>
                </a:lnTo>
                <a:lnTo>
                  <a:pt x="658056" y="78792"/>
                </a:lnTo>
                <a:lnTo>
                  <a:pt x="657734" y="78630"/>
                </a:lnTo>
                <a:lnTo>
                  <a:pt x="657445" y="78469"/>
                </a:lnTo>
                <a:lnTo>
                  <a:pt x="657220" y="78313"/>
                </a:lnTo>
                <a:lnTo>
                  <a:pt x="657059" y="78161"/>
                </a:lnTo>
                <a:lnTo>
                  <a:pt x="656930" y="78015"/>
                </a:lnTo>
                <a:lnTo>
                  <a:pt x="656866" y="77869"/>
                </a:lnTo>
                <a:lnTo>
                  <a:pt x="656866" y="77722"/>
                </a:lnTo>
                <a:lnTo>
                  <a:pt x="656898" y="77581"/>
                </a:lnTo>
                <a:lnTo>
                  <a:pt x="656994" y="77445"/>
                </a:lnTo>
                <a:lnTo>
                  <a:pt x="657123" y="77304"/>
                </a:lnTo>
                <a:lnTo>
                  <a:pt x="657348" y="77173"/>
                </a:lnTo>
                <a:lnTo>
                  <a:pt x="657573" y="77037"/>
                </a:lnTo>
                <a:lnTo>
                  <a:pt x="657895" y="76905"/>
                </a:lnTo>
                <a:lnTo>
                  <a:pt x="658249" y="76774"/>
                </a:lnTo>
                <a:lnTo>
                  <a:pt x="658667" y="76643"/>
                </a:lnTo>
                <a:lnTo>
                  <a:pt x="659149" y="76512"/>
                </a:lnTo>
                <a:lnTo>
                  <a:pt x="659696" y="76381"/>
                </a:lnTo>
                <a:lnTo>
                  <a:pt x="660275" y="76255"/>
                </a:lnTo>
                <a:lnTo>
                  <a:pt x="660918" y="76124"/>
                </a:lnTo>
                <a:lnTo>
                  <a:pt x="661626" y="75992"/>
                </a:lnTo>
                <a:lnTo>
                  <a:pt x="662398" y="75861"/>
                </a:lnTo>
                <a:lnTo>
                  <a:pt x="663234" y="75730"/>
                </a:lnTo>
                <a:lnTo>
                  <a:pt x="664103" y="75594"/>
                </a:lnTo>
                <a:lnTo>
                  <a:pt x="665068" y="75463"/>
                </a:lnTo>
                <a:lnTo>
                  <a:pt x="666065" y="75327"/>
                </a:lnTo>
                <a:lnTo>
                  <a:pt x="667126" y="75185"/>
                </a:lnTo>
                <a:lnTo>
                  <a:pt x="667995" y="75079"/>
                </a:lnTo>
                <a:lnTo>
                  <a:pt x="668927" y="74974"/>
                </a:lnTo>
                <a:lnTo>
                  <a:pt x="669828" y="74868"/>
                </a:lnTo>
                <a:lnTo>
                  <a:pt x="670793" y="74772"/>
                </a:lnTo>
                <a:lnTo>
                  <a:pt x="672691" y="74580"/>
                </a:lnTo>
                <a:lnTo>
                  <a:pt x="674653" y="74393"/>
                </a:lnTo>
                <a:lnTo>
                  <a:pt x="676583" y="74207"/>
                </a:lnTo>
                <a:lnTo>
                  <a:pt x="678512" y="74015"/>
                </a:lnTo>
                <a:lnTo>
                  <a:pt x="679445" y="73919"/>
                </a:lnTo>
                <a:lnTo>
                  <a:pt x="680378" y="73818"/>
                </a:lnTo>
                <a:lnTo>
                  <a:pt x="681311" y="73713"/>
                </a:lnTo>
                <a:lnTo>
                  <a:pt x="682179" y="73602"/>
                </a:lnTo>
                <a:lnTo>
                  <a:pt x="684559" y="73304"/>
                </a:lnTo>
                <a:lnTo>
                  <a:pt x="686907" y="73001"/>
                </a:lnTo>
                <a:lnTo>
                  <a:pt x="689223" y="72694"/>
                </a:lnTo>
                <a:lnTo>
                  <a:pt x="691507" y="72381"/>
                </a:lnTo>
                <a:lnTo>
                  <a:pt x="693758" y="72063"/>
                </a:lnTo>
                <a:lnTo>
                  <a:pt x="694852" y="71897"/>
                </a:lnTo>
                <a:lnTo>
                  <a:pt x="695946" y="71730"/>
                </a:lnTo>
                <a:lnTo>
                  <a:pt x="697007" y="71564"/>
                </a:lnTo>
                <a:lnTo>
                  <a:pt x="698069" y="71392"/>
                </a:lnTo>
                <a:lnTo>
                  <a:pt x="699098" y="71221"/>
                </a:lnTo>
                <a:lnTo>
                  <a:pt x="700127" y="71044"/>
                </a:lnTo>
                <a:lnTo>
                  <a:pt x="700674" y="70943"/>
                </a:lnTo>
                <a:lnTo>
                  <a:pt x="701188" y="70838"/>
                </a:lnTo>
                <a:lnTo>
                  <a:pt x="701671" y="70732"/>
                </a:lnTo>
                <a:lnTo>
                  <a:pt x="702153" y="70626"/>
                </a:lnTo>
                <a:lnTo>
                  <a:pt x="702572" y="70520"/>
                </a:lnTo>
                <a:lnTo>
                  <a:pt x="702958" y="70409"/>
                </a:lnTo>
                <a:lnTo>
                  <a:pt x="703344" y="70298"/>
                </a:lnTo>
                <a:lnTo>
                  <a:pt x="703665" y="70187"/>
                </a:lnTo>
                <a:lnTo>
                  <a:pt x="703987" y="70076"/>
                </a:lnTo>
                <a:lnTo>
                  <a:pt x="704244" y="69960"/>
                </a:lnTo>
                <a:lnTo>
                  <a:pt x="704501" y="69849"/>
                </a:lnTo>
                <a:lnTo>
                  <a:pt x="704727" y="69733"/>
                </a:lnTo>
                <a:lnTo>
                  <a:pt x="704920" y="69617"/>
                </a:lnTo>
                <a:lnTo>
                  <a:pt x="705080" y="69496"/>
                </a:lnTo>
                <a:lnTo>
                  <a:pt x="705209" y="69380"/>
                </a:lnTo>
                <a:lnTo>
                  <a:pt x="705338" y="69259"/>
                </a:lnTo>
                <a:lnTo>
                  <a:pt x="705434" y="69138"/>
                </a:lnTo>
                <a:lnTo>
                  <a:pt x="705499" y="69017"/>
                </a:lnTo>
                <a:lnTo>
                  <a:pt x="705531" y="68896"/>
                </a:lnTo>
                <a:lnTo>
                  <a:pt x="705531" y="68770"/>
                </a:lnTo>
                <a:lnTo>
                  <a:pt x="705531" y="68648"/>
                </a:lnTo>
                <a:lnTo>
                  <a:pt x="705499" y="68522"/>
                </a:lnTo>
                <a:lnTo>
                  <a:pt x="705434" y="68396"/>
                </a:lnTo>
                <a:lnTo>
                  <a:pt x="705370" y="68270"/>
                </a:lnTo>
                <a:lnTo>
                  <a:pt x="705273" y="68144"/>
                </a:lnTo>
                <a:lnTo>
                  <a:pt x="705145" y="68018"/>
                </a:lnTo>
                <a:lnTo>
                  <a:pt x="704823" y="67761"/>
                </a:lnTo>
                <a:lnTo>
                  <a:pt x="704469" y="67504"/>
                </a:lnTo>
                <a:lnTo>
                  <a:pt x="704019" y="67246"/>
                </a:lnTo>
                <a:lnTo>
                  <a:pt x="703633" y="67055"/>
                </a:lnTo>
                <a:lnTo>
                  <a:pt x="703247" y="66868"/>
                </a:lnTo>
                <a:lnTo>
                  <a:pt x="702829" y="66676"/>
                </a:lnTo>
                <a:lnTo>
                  <a:pt x="702411" y="66495"/>
                </a:lnTo>
                <a:lnTo>
                  <a:pt x="701960" y="66308"/>
                </a:lnTo>
                <a:lnTo>
                  <a:pt x="701478" y="66127"/>
                </a:lnTo>
                <a:lnTo>
                  <a:pt x="700995" y="65945"/>
                </a:lnTo>
                <a:lnTo>
                  <a:pt x="700481" y="65768"/>
                </a:lnTo>
                <a:lnTo>
                  <a:pt x="699966" y="65592"/>
                </a:lnTo>
                <a:lnTo>
                  <a:pt x="699419" y="65415"/>
                </a:lnTo>
                <a:lnTo>
                  <a:pt x="698294" y="65072"/>
                </a:lnTo>
                <a:lnTo>
                  <a:pt x="697104" y="64729"/>
                </a:lnTo>
                <a:lnTo>
                  <a:pt x="695849" y="64391"/>
                </a:lnTo>
                <a:lnTo>
                  <a:pt x="694563" y="64064"/>
                </a:lnTo>
                <a:lnTo>
                  <a:pt x="693212" y="63736"/>
                </a:lnTo>
                <a:lnTo>
                  <a:pt x="691829" y="63413"/>
                </a:lnTo>
                <a:lnTo>
                  <a:pt x="690413" y="63095"/>
                </a:lnTo>
                <a:lnTo>
                  <a:pt x="688934" y="62777"/>
                </a:lnTo>
                <a:lnTo>
                  <a:pt x="687422" y="62465"/>
                </a:lnTo>
                <a:lnTo>
                  <a:pt x="685910" y="62152"/>
                </a:lnTo>
                <a:lnTo>
                  <a:pt x="684334" y="61839"/>
                </a:lnTo>
                <a:lnTo>
                  <a:pt x="679156" y="60810"/>
                </a:lnTo>
                <a:lnTo>
                  <a:pt x="673977" y="59776"/>
                </a:lnTo>
                <a:lnTo>
                  <a:pt x="668799" y="58742"/>
                </a:lnTo>
                <a:lnTo>
                  <a:pt x="663685" y="57703"/>
                </a:lnTo>
                <a:lnTo>
                  <a:pt x="658570" y="56659"/>
                </a:lnTo>
                <a:lnTo>
                  <a:pt x="653553" y="55610"/>
                </a:lnTo>
                <a:lnTo>
                  <a:pt x="651044" y="55080"/>
                </a:lnTo>
                <a:lnTo>
                  <a:pt x="648567" y="54551"/>
                </a:lnTo>
                <a:lnTo>
                  <a:pt x="646091" y="54021"/>
                </a:lnTo>
                <a:lnTo>
                  <a:pt x="643646" y="53486"/>
                </a:lnTo>
                <a:lnTo>
                  <a:pt x="642327" y="53194"/>
                </a:lnTo>
                <a:lnTo>
                  <a:pt x="641073" y="52901"/>
                </a:lnTo>
                <a:lnTo>
                  <a:pt x="639851" y="52604"/>
                </a:lnTo>
                <a:lnTo>
                  <a:pt x="638661" y="52301"/>
                </a:lnTo>
                <a:lnTo>
                  <a:pt x="637535" y="51998"/>
                </a:lnTo>
                <a:lnTo>
                  <a:pt x="636441" y="51691"/>
                </a:lnTo>
                <a:lnTo>
                  <a:pt x="635412" y="51383"/>
                </a:lnTo>
                <a:lnTo>
                  <a:pt x="634383" y="51075"/>
                </a:lnTo>
                <a:lnTo>
                  <a:pt x="633418" y="50763"/>
                </a:lnTo>
                <a:lnTo>
                  <a:pt x="632517" y="50445"/>
                </a:lnTo>
                <a:lnTo>
                  <a:pt x="631617" y="50132"/>
                </a:lnTo>
                <a:lnTo>
                  <a:pt x="630780" y="49809"/>
                </a:lnTo>
                <a:lnTo>
                  <a:pt x="629976" y="49492"/>
                </a:lnTo>
                <a:lnTo>
                  <a:pt x="629204" y="49164"/>
                </a:lnTo>
                <a:lnTo>
                  <a:pt x="628464" y="48841"/>
                </a:lnTo>
                <a:lnTo>
                  <a:pt x="627789" y="48513"/>
                </a:lnTo>
                <a:lnTo>
                  <a:pt x="627146" y="48180"/>
                </a:lnTo>
                <a:lnTo>
                  <a:pt x="626502" y="47852"/>
                </a:lnTo>
                <a:lnTo>
                  <a:pt x="625923" y="47514"/>
                </a:lnTo>
                <a:lnTo>
                  <a:pt x="625377" y="47182"/>
                </a:lnTo>
                <a:lnTo>
                  <a:pt x="624894" y="46844"/>
                </a:lnTo>
                <a:lnTo>
                  <a:pt x="624412" y="46501"/>
                </a:lnTo>
                <a:lnTo>
                  <a:pt x="623961" y="46163"/>
                </a:lnTo>
                <a:lnTo>
                  <a:pt x="623575" y="45815"/>
                </a:lnTo>
                <a:lnTo>
                  <a:pt x="623189" y="45472"/>
                </a:lnTo>
                <a:lnTo>
                  <a:pt x="622836" y="45124"/>
                </a:lnTo>
                <a:lnTo>
                  <a:pt x="622546" y="44776"/>
                </a:lnTo>
                <a:lnTo>
                  <a:pt x="622257" y="44423"/>
                </a:lnTo>
                <a:lnTo>
                  <a:pt x="622031" y="44074"/>
                </a:lnTo>
                <a:lnTo>
                  <a:pt x="621806" y="43716"/>
                </a:lnTo>
                <a:lnTo>
                  <a:pt x="621645" y="43363"/>
                </a:lnTo>
                <a:lnTo>
                  <a:pt x="621485" y="43005"/>
                </a:lnTo>
                <a:lnTo>
                  <a:pt x="620970" y="41583"/>
                </a:lnTo>
                <a:lnTo>
                  <a:pt x="620488" y="40160"/>
                </a:lnTo>
                <a:lnTo>
                  <a:pt x="620005" y="38733"/>
                </a:lnTo>
                <a:lnTo>
                  <a:pt x="619716" y="38022"/>
                </a:lnTo>
                <a:lnTo>
                  <a:pt x="619426" y="37311"/>
                </a:lnTo>
                <a:lnTo>
                  <a:pt x="619104" y="36599"/>
                </a:lnTo>
                <a:lnTo>
                  <a:pt x="618751" y="35888"/>
                </a:lnTo>
                <a:lnTo>
                  <a:pt x="618365" y="35182"/>
                </a:lnTo>
                <a:lnTo>
                  <a:pt x="617914" y="34476"/>
                </a:lnTo>
                <a:lnTo>
                  <a:pt x="617432" y="33765"/>
                </a:lnTo>
                <a:lnTo>
                  <a:pt x="616885" y="33064"/>
                </a:lnTo>
                <a:lnTo>
                  <a:pt x="616274" y="32357"/>
                </a:lnTo>
                <a:lnTo>
                  <a:pt x="615599" y="31656"/>
                </a:lnTo>
                <a:lnTo>
                  <a:pt x="615277" y="31364"/>
                </a:lnTo>
                <a:lnTo>
                  <a:pt x="614955" y="31071"/>
                </a:lnTo>
                <a:lnTo>
                  <a:pt x="614601" y="30784"/>
                </a:lnTo>
                <a:lnTo>
                  <a:pt x="614248" y="30496"/>
                </a:lnTo>
                <a:lnTo>
                  <a:pt x="613862" y="30209"/>
                </a:lnTo>
                <a:lnTo>
                  <a:pt x="613444" y="29921"/>
                </a:lnTo>
                <a:lnTo>
                  <a:pt x="613025" y="29639"/>
                </a:lnTo>
                <a:lnTo>
                  <a:pt x="612575" y="29356"/>
                </a:lnTo>
                <a:lnTo>
                  <a:pt x="612125" y="29074"/>
                </a:lnTo>
                <a:lnTo>
                  <a:pt x="611642" y="28796"/>
                </a:lnTo>
                <a:lnTo>
                  <a:pt x="611160" y="28514"/>
                </a:lnTo>
                <a:lnTo>
                  <a:pt x="610645" y="28237"/>
                </a:lnTo>
                <a:lnTo>
                  <a:pt x="610098" y="27964"/>
                </a:lnTo>
                <a:lnTo>
                  <a:pt x="609552" y="27687"/>
                </a:lnTo>
                <a:lnTo>
                  <a:pt x="608973" y="27414"/>
                </a:lnTo>
                <a:lnTo>
                  <a:pt x="608394" y="27142"/>
                </a:lnTo>
                <a:lnTo>
                  <a:pt x="607171" y="26602"/>
                </a:lnTo>
                <a:lnTo>
                  <a:pt x="605853" y="26068"/>
                </a:lnTo>
                <a:lnTo>
                  <a:pt x="604502" y="25538"/>
                </a:lnTo>
                <a:lnTo>
                  <a:pt x="603054" y="25014"/>
                </a:lnTo>
                <a:lnTo>
                  <a:pt x="601575" y="24494"/>
                </a:lnTo>
                <a:lnTo>
                  <a:pt x="599999" y="23985"/>
                </a:lnTo>
                <a:lnTo>
                  <a:pt x="598391" y="23475"/>
                </a:lnTo>
                <a:lnTo>
                  <a:pt x="596686" y="22971"/>
                </a:lnTo>
                <a:lnTo>
                  <a:pt x="594949" y="22471"/>
                </a:lnTo>
                <a:lnTo>
                  <a:pt x="593116" y="21977"/>
                </a:lnTo>
                <a:lnTo>
                  <a:pt x="591250" y="21488"/>
                </a:lnTo>
                <a:lnTo>
                  <a:pt x="589320" y="21004"/>
                </a:lnTo>
                <a:lnTo>
                  <a:pt x="587326" y="20519"/>
                </a:lnTo>
                <a:lnTo>
                  <a:pt x="585267" y="20045"/>
                </a:lnTo>
                <a:lnTo>
                  <a:pt x="583177" y="19576"/>
                </a:lnTo>
                <a:lnTo>
                  <a:pt x="580989" y="19107"/>
                </a:lnTo>
                <a:lnTo>
                  <a:pt x="578770" y="18648"/>
                </a:lnTo>
                <a:lnTo>
                  <a:pt x="576519" y="18189"/>
                </a:lnTo>
                <a:lnTo>
                  <a:pt x="574203" y="17740"/>
                </a:lnTo>
                <a:lnTo>
                  <a:pt x="571823" y="17291"/>
                </a:lnTo>
                <a:lnTo>
                  <a:pt x="569378" y="16847"/>
                </a:lnTo>
                <a:lnTo>
                  <a:pt x="566901" y="16404"/>
                </a:lnTo>
                <a:lnTo>
                  <a:pt x="564393" y="15970"/>
                </a:lnTo>
                <a:lnTo>
                  <a:pt x="561819" y="15541"/>
                </a:lnTo>
                <a:lnTo>
                  <a:pt x="560083" y="15254"/>
                </a:lnTo>
                <a:lnTo>
                  <a:pt x="558313" y="14976"/>
                </a:lnTo>
                <a:lnTo>
                  <a:pt x="556544" y="14699"/>
                </a:lnTo>
                <a:lnTo>
                  <a:pt x="554743" y="14426"/>
                </a:lnTo>
                <a:lnTo>
                  <a:pt x="552942" y="14159"/>
                </a:lnTo>
                <a:lnTo>
                  <a:pt x="551109" y="13892"/>
                </a:lnTo>
                <a:lnTo>
                  <a:pt x="549243" y="13634"/>
                </a:lnTo>
                <a:lnTo>
                  <a:pt x="547410" y="13377"/>
                </a:lnTo>
                <a:lnTo>
                  <a:pt x="545512" y="13120"/>
                </a:lnTo>
                <a:lnTo>
                  <a:pt x="543614" y="12873"/>
                </a:lnTo>
                <a:lnTo>
                  <a:pt x="541717" y="12626"/>
                </a:lnTo>
                <a:lnTo>
                  <a:pt x="539787" y="12384"/>
                </a:lnTo>
                <a:lnTo>
                  <a:pt x="537825" y="12141"/>
                </a:lnTo>
                <a:lnTo>
                  <a:pt x="535863" y="11904"/>
                </a:lnTo>
                <a:lnTo>
                  <a:pt x="533901" y="11672"/>
                </a:lnTo>
                <a:lnTo>
                  <a:pt x="531906" y="11440"/>
                </a:lnTo>
                <a:lnTo>
                  <a:pt x="529912" y="11213"/>
                </a:lnTo>
                <a:lnTo>
                  <a:pt x="527886" y="10991"/>
                </a:lnTo>
                <a:lnTo>
                  <a:pt x="525859" y="10769"/>
                </a:lnTo>
                <a:lnTo>
                  <a:pt x="523801" y="10553"/>
                </a:lnTo>
                <a:lnTo>
                  <a:pt x="521742" y="10336"/>
                </a:lnTo>
                <a:lnTo>
                  <a:pt x="519652" y="10124"/>
                </a:lnTo>
                <a:lnTo>
                  <a:pt x="517561" y="9912"/>
                </a:lnTo>
                <a:lnTo>
                  <a:pt x="515470" y="9705"/>
                </a:lnTo>
                <a:lnTo>
                  <a:pt x="513347" y="9498"/>
                </a:lnTo>
                <a:lnTo>
                  <a:pt x="511225" y="9297"/>
                </a:lnTo>
                <a:lnTo>
                  <a:pt x="506947" y="8893"/>
                </a:lnTo>
                <a:lnTo>
                  <a:pt x="502604" y="8505"/>
                </a:lnTo>
                <a:lnTo>
                  <a:pt x="498230" y="8121"/>
                </a:lnTo>
                <a:lnTo>
                  <a:pt x="494660" y="7814"/>
                </a:lnTo>
                <a:lnTo>
                  <a:pt x="491057" y="7511"/>
                </a:lnTo>
                <a:lnTo>
                  <a:pt x="487423" y="7214"/>
                </a:lnTo>
                <a:lnTo>
                  <a:pt x="483820" y="6921"/>
                </a:lnTo>
                <a:lnTo>
                  <a:pt x="480186" y="6633"/>
                </a:lnTo>
                <a:lnTo>
                  <a:pt x="476519" y="6346"/>
                </a:lnTo>
                <a:lnTo>
                  <a:pt x="472884" y="6063"/>
                </a:lnTo>
                <a:lnTo>
                  <a:pt x="469218" y="5791"/>
                </a:lnTo>
                <a:lnTo>
                  <a:pt x="465519" y="5519"/>
                </a:lnTo>
                <a:lnTo>
                  <a:pt x="461852" y="5251"/>
                </a:lnTo>
                <a:lnTo>
                  <a:pt x="458121" y="4989"/>
                </a:lnTo>
                <a:lnTo>
                  <a:pt x="454422" y="4732"/>
                </a:lnTo>
                <a:lnTo>
                  <a:pt x="450691" y="4480"/>
                </a:lnTo>
                <a:lnTo>
                  <a:pt x="446960" y="4233"/>
                </a:lnTo>
                <a:lnTo>
                  <a:pt x="443196" y="3990"/>
                </a:lnTo>
                <a:lnTo>
                  <a:pt x="439433" y="3753"/>
                </a:lnTo>
                <a:lnTo>
                  <a:pt x="435670" y="3526"/>
                </a:lnTo>
                <a:lnTo>
                  <a:pt x="431875" y="3299"/>
                </a:lnTo>
                <a:lnTo>
                  <a:pt x="428079" y="3077"/>
                </a:lnTo>
                <a:lnTo>
                  <a:pt x="424252" y="2861"/>
                </a:lnTo>
                <a:lnTo>
                  <a:pt x="420424" y="2654"/>
                </a:lnTo>
                <a:lnTo>
                  <a:pt x="416596" y="2447"/>
                </a:lnTo>
                <a:lnTo>
                  <a:pt x="412737" y="2250"/>
                </a:lnTo>
                <a:lnTo>
                  <a:pt x="408877" y="2059"/>
                </a:lnTo>
                <a:lnTo>
                  <a:pt x="404985" y="1872"/>
                </a:lnTo>
                <a:lnTo>
                  <a:pt x="401093" y="1690"/>
                </a:lnTo>
                <a:lnTo>
                  <a:pt x="397169" y="1514"/>
                </a:lnTo>
                <a:lnTo>
                  <a:pt x="393245" y="1347"/>
                </a:lnTo>
                <a:lnTo>
                  <a:pt x="389289" y="1181"/>
                </a:lnTo>
                <a:lnTo>
                  <a:pt x="385332" y="1025"/>
                </a:lnTo>
                <a:lnTo>
                  <a:pt x="381376" y="873"/>
                </a:lnTo>
                <a:lnTo>
                  <a:pt x="377356" y="732"/>
                </a:lnTo>
                <a:lnTo>
                  <a:pt x="375554" y="672"/>
                </a:lnTo>
                <a:lnTo>
                  <a:pt x="373721" y="611"/>
                </a:lnTo>
                <a:lnTo>
                  <a:pt x="371855" y="561"/>
                </a:lnTo>
                <a:lnTo>
                  <a:pt x="370022" y="510"/>
                </a:lnTo>
                <a:lnTo>
                  <a:pt x="368157" y="460"/>
                </a:lnTo>
                <a:lnTo>
                  <a:pt x="366323" y="419"/>
                </a:lnTo>
                <a:lnTo>
                  <a:pt x="362592" y="339"/>
                </a:lnTo>
                <a:lnTo>
                  <a:pt x="358861" y="263"/>
                </a:lnTo>
                <a:lnTo>
                  <a:pt x="355130" y="192"/>
                </a:lnTo>
                <a:lnTo>
                  <a:pt x="351399" y="122"/>
                </a:lnTo>
                <a:lnTo>
                  <a:pt x="347668" y="46"/>
                </a:lnTo>
                <a:lnTo>
                  <a:pt x="346574" y="31"/>
                </a:lnTo>
                <a:lnTo>
                  <a:pt x="345481" y="16"/>
                </a:lnTo>
                <a:lnTo>
                  <a:pt x="344387" y="6"/>
                </a:lnTo>
                <a:lnTo>
                  <a:pt x="343293"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nvGrpSpPr>
          <p:cNvPr id="3" name="Group 2">
            <a:extLst>
              <a:ext uri="{FF2B5EF4-FFF2-40B4-BE49-F238E27FC236}">
                <a16:creationId xmlns:a16="http://schemas.microsoft.com/office/drawing/2014/main" id="{138A1D98-6F1D-0244-AA1C-82FF0B58A515}"/>
              </a:ext>
            </a:extLst>
          </p:cNvPr>
          <p:cNvGrpSpPr/>
          <p:nvPr/>
        </p:nvGrpSpPr>
        <p:grpSpPr>
          <a:xfrm rot="1068272">
            <a:off x="11718148" y="3367073"/>
            <a:ext cx="3452519" cy="3872750"/>
            <a:chOff x="8446129" y="1639268"/>
            <a:chExt cx="2301679" cy="2581833"/>
          </a:xfrm>
        </p:grpSpPr>
        <p:sp>
          <p:nvSpPr>
            <p:cNvPr id="1535" name="Google Shape;1535;p41"/>
            <p:cNvSpPr/>
            <p:nvPr/>
          </p:nvSpPr>
          <p:spPr>
            <a:xfrm flipH="1">
              <a:off x="8648349" y="1785518"/>
              <a:ext cx="2099459" cy="2435567"/>
            </a:xfrm>
            <a:custGeom>
              <a:avLst/>
              <a:gdLst/>
              <a:ahLst/>
              <a:cxnLst/>
              <a:rect l="l" t="t" r="r" b="b"/>
              <a:pathLst>
                <a:path w="397876" h="73067" extrusionOk="0">
                  <a:moveTo>
                    <a:pt x="303955" y="1"/>
                  </a:moveTo>
                  <a:lnTo>
                    <a:pt x="299871" y="11"/>
                  </a:lnTo>
                  <a:lnTo>
                    <a:pt x="295786" y="26"/>
                  </a:lnTo>
                  <a:lnTo>
                    <a:pt x="291733" y="56"/>
                  </a:lnTo>
                  <a:lnTo>
                    <a:pt x="287680" y="91"/>
                  </a:lnTo>
                  <a:lnTo>
                    <a:pt x="283627" y="142"/>
                  </a:lnTo>
                  <a:lnTo>
                    <a:pt x="279575" y="202"/>
                  </a:lnTo>
                  <a:lnTo>
                    <a:pt x="275522" y="273"/>
                  </a:lnTo>
                  <a:lnTo>
                    <a:pt x="271501" y="354"/>
                  </a:lnTo>
                  <a:lnTo>
                    <a:pt x="267481" y="439"/>
                  </a:lnTo>
                  <a:lnTo>
                    <a:pt x="263460" y="535"/>
                  </a:lnTo>
                  <a:lnTo>
                    <a:pt x="259440" y="641"/>
                  </a:lnTo>
                  <a:lnTo>
                    <a:pt x="255451" y="752"/>
                  </a:lnTo>
                  <a:lnTo>
                    <a:pt x="251431" y="868"/>
                  </a:lnTo>
                  <a:lnTo>
                    <a:pt x="247442" y="994"/>
                  </a:lnTo>
                  <a:lnTo>
                    <a:pt x="243454" y="1125"/>
                  </a:lnTo>
                  <a:lnTo>
                    <a:pt x="232872" y="1473"/>
                  </a:lnTo>
                  <a:lnTo>
                    <a:pt x="222322" y="1816"/>
                  </a:lnTo>
                  <a:lnTo>
                    <a:pt x="211740" y="2149"/>
                  </a:lnTo>
                  <a:lnTo>
                    <a:pt x="201125" y="2467"/>
                  </a:lnTo>
                  <a:lnTo>
                    <a:pt x="198552" y="2548"/>
                  </a:lnTo>
                  <a:lnTo>
                    <a:pt x="196011" y="2639"/>
                  </a:lnTo>
                  <a:lnTo>
                    <a:pt x="193470" y="2734"/>
                  </a:lnTo>
                  <a:lnTo>
                    <a:pt x="190961" y="2840"/>
                  </a:lnTo>
                  <a:lnTo>
                    <a:pt x="188453" y="2951"/>
                  </a:lnTo>
                  <a:lnTo>
                    <a:pt x="186008" y="3072"/>
                  </a:lnTo>
                  <a:lnTo>
                    <a:pt x="183564" y="3198"/>
                  </a:lnTo>
                  <a:lnTo>
                    <a:pt x="181119" y="3330"/>
                  </a:lnTo>
                  <a:lnTo>
                    <a:pt x="178707" y="3471"/>
                  </a:lnTo>
                  <a:lnTo>
                    <a:pt x="176326" y="3612"/>
                  </a:lnTo>
                  <a:lnTo>
                    <a:pt x="173946" y="3763"/>
                  </a:lnTo>
                  <a:lnTo>
                    <a:pt x="171598" y="3920"/>
                  </a:lnTo>
                  <a:lnTo>
                    <a:pt x="169250" y="4081"/>
                  </a:lnTo>
                  <a:lnTo>
                    <a:pt x="166934" y="4248"/>
                  </a:lnTo>
                  <a:lnTo>
                    <a:pt x="164619" y="4419"/>
                  </a:lnTo>
                  <a:lnTo>
                    <a:pt x="162335" y="4596"/>
                  </a:lnTo>
                  <a:lnTo>
                    <a:pt x="160019" y="4772"/>
                  </a:lnTo>
                  <a:lnTo>
                    <a:pt x="157768" y="4959"/>
                  </a:lnTo>
                  <a:lnTo>
                    <a:pt x="155484" y="5145"/>
                  </a:lnTo>
                  <a:lnTo>
                    <a:pt x="153232" y="5337"/>
                  </a:lnTo>
                  <a:lnTo>
                    <a:pt x="150981" y="5529"/>
                  </a:lnTo>
                  <a:lnTo>
                    <a:pt x="148729" y="5725"/>
                  </a:lnTo>
                  <a:lnTo>
                    <a:pt x="144258" y="6129"/>
                  </a:lnTo>
                  <a:lnTo>
                    <a:pt x="139820" y="6538"/>
                  </a:lnTo>
                  <a:lnTo>
                    <a:pt x="135381" y="6956"/>
                  </a:lnTo>
                  <a:lnTo>
                    <a:pt x="126504" y="7804"/>
                  </a:lnTo>
                  <a:lnTo>
                    <a:pt x="124220" y="8026"/>
                  </a:lnTo>
                  <a:lnTo>
                    <a:pt x="121968" y="8247"/>
                  </a:lnTo>
                  <a:lnTo>
                    <a:pt x="119717" y="8474"/>
                  </a:lnTo>
                  <a:lnTo>
                    <a:pt x="117497" y="8706"/>
                  </a:lnTo>
                  <a:lnTo>
                    <a:pt x="115310" y="8944"/>
                  </a:lnTo>
                  <a:lnTo>
                    <a:pt x="113155" y="9181"/>
                  </a:lnTo>
                  <a:lnTo>
                    <a:pt x="111032" y="9418"/>
                  </a:lnTo>
                  <a:lnTo>
                    <a:pt x="108910" y="9660"/>
                  </a:lnTo>
                  <a:lnTo>
                    <a:pt x="106819" y="9907"/>
                  </a:lnTo>
                  <a:lnTo>
                    <a:pt x="104760" y="10154"/>
                  </a:lnTo>
                  <a:lnTo>
                    <a:pt x="102702" y="10406"/>
                  </a:lnTo>
                  <a:lnTo>
                    <a:pt x="100675" y="10663"/>
                  </a:lnTo>
                  <a:lnTo>
                    <a:pt x="98681" y="10921"/>
                  </a:lnTo>
                  <a:lnTo>
                    <a:pt x="96719" y="11178"/>
                  </a:lnTo>
                  <a:lnTo>
                    <a:pt x="94757" y="11440"/>
                  </a:lnTo>
                  <a:lnTo>
                    <a:pt x="92827" y="11708"/>
                  </a:lnTo>
                  <a:lnTo>
                    <a:pt x="90930" y="11975"/>
                  </a:lnTo>
                  <a:lnTo>
                    <a:pt x="89064" y="12247"/>
                  </a:lnTo>
                  <a:lnTo>
                    <a:pt x="87198" y="12525"/>
                  </a:lnTo>
                  <a:lnTo>
                    <a:pt x="85365" y="12797"/>
                  </a:lnTo>
                  <a:lnTo>
                    <a:pt x="83532" y="13080"/>
                  </a:lnTo>
                  <a:lnTo>
                    <a:pt x="81730" y="13362"/>
                  </a:lnTo>
                  <a:lnTo>
                    <a:pt x="79961" y="13644"/>
                  </a:lnTo>
                  <a:lnTo>
                    <a:pt x="78192" y="13932"/>
                  </a:lnTo>
                  <a:lnTo>
                    <a:pt x="76455" y="14224"/>
                  </a:lnTo>
                  <a:lnTo>
                    <a:pt x="74751" y="14517"/>
                  </a:lnTo>
                  <a:lnTo>
                    <a:pt x="73078" y="14810"/>
                  </a:lnTo>
                  <a:lnTo>
                    <a:pt x="71406" y="15107"/>
                  </a:lnTo>
                  <a:lnTo>
                    <a:pt x="69733" y="15410"/>
                  </a:lnTo>
                  <a:lnTo>
                    <a:pt x="68093" y="15712"/>
                  </a:lnTo>
                  <a:lnTo>
                    <a:pt x="66484" y="16015"/>
                  </a:lnTo>
                  <a:lnTo>
                    <a:pt x="64908" y="16328"/>
                  </a:lnTo>
                  <a:lnTo>
                    <a:pt x="63332" y="16635"/>
                  </a:lnTo>
                  <a:lnTo>
                    <a:pt x="61756" y="16948"/>
                  </a:lnTo>
                  <a:lnTo>
                    <a:pt x="60245" y="17266"/>
                  </a:lnTo>
                  <a:lnTo>
                    <a:pt x="58733" y="17584"/>
                  </a:lnTo>
                  <a:lnTo>
                    <a:pt x="57221" y="17902"/>
                  </a:lnTo>
                  <a:lnTo>
                    <a:pt x="55742" y="18224"/>
                  </a:lnTo>
                  <a:lnTo>
                    <a:pt x="54262" y="18547"/>
                  </a:lnTo>
                  <a:lnTo>
                    <a:pt x="52847" y="18875"/>
                  </a:lnTo>
                  <a:lnTo>
                    <a:pt x="51399" y="19203"/>
                  </a:lnTo>
                  <a:lnTo>
                    <a:pt x="49984" y="19536"/>
                  </a:lnTo>
                  <a:lnTo>
                    <a:pt x="48601" y="19869"/>
                  </a:lnTo>
                  <a:lnTo>
                    <a:pt x="47218" y="20207"/>
                  </a:lnTo>
                  <a:lnTo>
                    <a:pt x="45867" y="20545"/>
                  </a:lnTo>
                  <a:lnTo>
                    <a:pt x="44548" y="20882"/>
                  </a:lnTo>
                  <a:lnTo>
                    <a:pt x="43197" y="21225"/>
                  </a:lnTo>
                  <a:lnTo>
                    <a:pt x="41911" y="21573"/>
                  </a:lnTo>
                  <a:lnTo>
                    <a:pt x="40624" y="21922"/>
                  </a:lnTo>
                  <a:lnTo>
                    <a:pt x="39338" y="22270"/>
                  </a:lnTo>
                  <a:lnTo>
                    <a:pt x="38083" y="22618"/>
                  </a:lnTo>
                  <a:lnTo>
                    <a:pt x="36829" y="22971"/>
                  </a:lnTo>
                  <a:lnTo>
                    <a:pt x="35607" y="23329"/>
                  </a:lnTo>
                  <a:lnTo>
                    <a:pt x="34416" y="23687"/>
                  </a:lnTo>
                  <a:lnTo>
                    <a:pt x="32036" y="24408"/>
                  </a:lnTo>
                  <a:lnTo>
                    <a:pt x="29720" y="25134"/>
                  </a:lnTo>
                  <a:lnTo>
                    <a:pt x="27437" y="25871"/>
                  </a:lnTo>
                  <a:lnTo>
                    <a:pt x="25250" y="26617"/>
                  </a:lnTo>
                  <a:lnTo>
                    <a:pt x="23094" y="27369"/>
                  </a:lnTo>
                  <a:lnTo>
                    <a:pt x="22290" y="27656"/>
                  </a:lnTo>
                  <a:lnTo>
                    <a:pt x="21518" y="27944"/>
                  </a:lnTo>
                  <a:lnTo>
                    <a:pt x="20779" y="28231"/>
                  </a:lnTo>
                  <a:lnTo>
                    <a:pt x="20071" y="28524"/>
                  </a:lnTo>
                  <a:lnTo>
                    <a:pt x="19396" y="28817"/>
                  </a:lnTo>
                  <a:lnTo>
                    <a:pt x="18720" y="29109"/>
                  </a:lnTo>
                  <a:lnTo>
                    <a:pt x="18077" y="29402"/>
                  </a:lnTo>
                  <a:lnTo>
                    <a:pt x="17466" y="29694"/>
                  </a:lnTo>
                  <a:lnTo>
                    <a:pt x="16855" y="29992"/>
                  </a:lnTo>
                  <a:lnTo>
                    <a:pt x="16276" y="30284"/>
                  </a:lnTo>
                  <a:lnTo>
                    <a:pt x="15729" y="30582"/>
                  </a:lnTo>
                  <a:lnTo>
                    <a:pt x="15214" y="30880"/>
                  </a:lnTo>
                  <a:lnTo>
                    <a:pt x="14185" y="31480"/>
                  </a:lnTo>
                  <a:lnTo>
                    <a:pt x="13252" y="32080"/>
                  </a:lnTo>
                  <a:lnTo>
                    <a:pt x="12352" y="32680"/>
                  </a:lnTo>
                  <a:lnTo>
                    <a:pt x="11547" y="33285"/>
                  </a:lnTo>
                  <a:lnTo>
                    <a:pt x="10775" y="33896"/>
                  </a:lnTo>
                  <a:lnTo>
                    <a:pt x="10068" y="34501"/>
                  </a:lnTo>
                  <a:lnTo>
                    <a:pt x="9392" y="35111"/>
                  </a:lnTo>
                  <a:lnTo>
                    <a:pt x="8749" y="35722"/>
                  </a:lnTo>
                  <a:lnTo>
                    <a:pt x="8138" y="36337"/>
                  </a:lnTo>
                  <a:lnTo>
                    <a:pt x="7559" y="36947"/>
                  </a:lnTo>
                  <a:lnTo>
                    <a:pt x="6401" y="38198"/>
                  </a:lnTo>
                  <a:lnTo>
                    <a:pt x="5275" y="39454"/>
                  </a:lnTo>
                  <a:lnTo>
                    <a:pt x="4182" y="40705"/>
                  </a:lnTo>
                  <a:lnTo>
                    <a:pt x="3185" y="41961"/>
                  </a:lnTo>
                  <a:lnTo>
                    <a:pt x="2702" y="42586"/>
                  </a:lnTo>
                  <a:lnTo>
                    <a:pt x="2252" y="43217"/>
                  </a:lnTo>
                  <a:lnTo>
                    <a:pt x="1802" y="43842"/>
                  </a:lnTo>
                  <a:lnTo>
                    <a:pt x="1383" y="44473"/>
                  </a:lnTo>
                  <a:lnTo>
                    <a:pt x="997" y="45103"/>
                  </a:lnTo>
                  <a:lnTo>
                    <a:pt x="644" y="45729"/>
                  </a:lnTo>
                  <a:lnTo>
                    <a:pt x="322" y="46359"/>
                  </a:lnTo>
                  <a:lnTo>
                    <a:pt x="32" y="46990"/>
                  </a:lnTo>
                  <a:lnTo>
                    <a:pt x="0" y="47111"/>
                  </a:lnTo>
                  <a:lnTo>
                    <a:pt x="0" y="47227"/>
                  </a:lnTo>
                  <a:lnTo>
                    <a:pt x="0" y="47348"/>
                  </a:lnTo>
                  <a:lnTo>
                    <a:pt x="32" y="47469"/>
                  </a:lnTo>
                  <a:lnTo>
                    <a:pt x="129" y="47706"/>
                  </a:lnTo>
                  <a:lnTo>
                    <a:pt x="322" y="47948"/>
                  </a:lnTo>
                  <a:lnTo>
                    <a:pt x="579" y="48190"/>
                  </a:lnTo>
                  <a:lnTo>
                    <a:pt x="869" y="48432"/>
                  </a:lnTo>
                  <a:lnTo>
                    <a:pt x="1223" y="48674"/>
                  </a:lnTo>
                  <a:lnTo>
                    <a:pt x="1641" y="48922"/>
                  </a:lnTo>
                  <a:lnTo>
                    <a:pt x="2059" y="49164"/>
                  </a:lnTo>
                  <a:lnTo>
                    <a:pt x="2509" y="49406"/>
                  </a:lnTo>
                  <a:lnTo>
                    <a:pt x="3506" y="49890"/>
                  </a:lnTo>
                  <a:lnTo>
                    <a:pt x="4471" y="50369"/>
                  </a:lnTo>
                  <a:lnTo>
                    <a:pt x="5436" y="50848"/>
                  </a:lnTo>
                  <a:lnTo>
                    <a:pt x="5565" y="50904"/>
                  </a:lnTo>
                  <a:lnTo>
                    <a:pt x="5758" y="50959"/>
                  </a:lnTo>
                  <a:lnTo>
                    <a:pt x="6015" y="51010"/>
                  </a:lnTo>
                  <a:lnTo>
                    <a:pt x="6337" y="51065"/>
                  </a:lnTo>
                  <a:lnTo>
                    <a:pt x="6691" y="51116"/>
                  </a:lnTo>
                  <a:lnTo>
                    <a:pt x="7077" y="51161"/>
                  </a:lnTo>
                  <a:lnTo>
                    <a:pt x="7495" y="51212"/>
                  </a:lnTo>
                  <a:lnTo>
                    <a:pt x="7945" y="51252"/>
                  </a:lnTo>
                  <a:lnTo>
                    <a:pt x="8427" y="51297"/>
                  </a:lnTo>
                  <a:lnTo>
                    <a:pt x="8910" y="51338"/>
                  </a:lnTo>
                  <a:lnTo>
                    <a:pt x="9392" y="51373"/>
                  </a:lnTo>
                  <a:lnTo>
                    <a:pt x="9907" y="51403"/>
                  </a:lnTo>
                  <a:lnTo>
                    <a:pt x="10389" y="51434"/>
                  </a:lnTo>
                  <a:lnTo>
                    <a:pt x="10904" y="51459"/>
                  </a:lnTo>
                  <a:lnTo>
                    <a:pt x="11387" y="51479"/>
                  </a:lnTo>
                  <a:lnTo>
                    <a:pt x="11837" y="51499"/>
                  </a:lnTo>
                  <a:lnTo>
                    <a:pt x="14346" y="51580"/>
                  </a:lnTo>
                  <a:lnTo>
                    <a:pt x="16887" y="51655"/>
                  </a:lnTo>
                  <a:lnTo>
                    <a:pt x="21969" y="51802"/>
                  </a:lnTo>
                  <a:lnTo>
                    <a:pt x="32133" y="52084"/>
                  </a:lnTo>
                  <a:lnTo>
                    <a:pt x="37215" y="52230"/>
                  </a:lnTo>
                  <a:lnTo>
                    <a:pt x="39724" y="52306"/>
                  </a:lnTo>
                  <a:lnTo>
                    <a:pt x="42265" y="52382"/>
                  </a:lnTo>
                  <a:lnTo>
                    <a:pt x="44773" y="52468"/>
                  </a:lnTo>
                  <a:lnTo>
                    <a:pt x="47314" y="52553"/>
                  </a:lnTo>
                  <a:lnTo>
                    <a:pt x="49791" y="52644"/>
                  </a:lnTo>
                  <a:lnTo>
                    <a:pt x="52300" y="52740"/>
                  </a:lnTo>
                  <a:lnTo>
                    <a:pt x="54037" y="52816"/>
                  </a:lnTo>
                  <a:lnTo>
                    <a:pt x="55742" y="52886"/>
                  </a:lnTo>
                  <a:lnTo>
                    <a:pt x="57478" y="52967"/>
                  </a:lnTo>
                  <a:lnTo>
                    <a:pt x="59183" y="53053"/>
                  </a:lnTo>
                  <a:lnTo>
                    <a:pt x="60888" y="53138"/>
                  </a:lnTo>
                  <a:lnTo>
                    <a:pt x="62593" y="53229"/>
                  </a:lnTo>
                  <a:lnTo>
                    <a:pt x="64297" y="53325"/>
                  </a:lnTo>
                  <a:lnTo>
                    <a:pt x="65970" y="53426"/>
                  </a:lnTo>
                  <a:lnTo>
                    <a:pt x="67642" y="53532"/>
                  </a:lnTo>
                  <a:lnTo>
                    <a:pt x="69315" y="53643"/>
                  </a:lnTo>
                  <a:lnTo>
                    <a:pt x="70955" y="53759"/>
                  </a:lnTo>
                  <a:lnTo>
                    <a:pt x="72564" y="53880"/>
                  </a:lnTo>
                  <a:lnTo>
                    <a:pt x="74172" y="54001"/>
                  </a:lnTo>
                  <a:lnTo>
                    <a:pt x="75748" y="54132"/>
                  </a:lnTo>
                  <a:lnTo>
                    <a:pt x="77292" y="54268"/>
                  </a:lnTo>
                  <a:lnTo>
                    <a:pt x="78804" y="54414"/>
                  </a:lnTo>
                  <a:lnTo>
                    <a:pt x="80187" y="54551"/>
                  </a:lnTo>
                  <a:lnTo>
                    <a:pt x="81473" y="54692"/>
                  </a:lnTo>
                  <a:lnTo>
                    <a:pt x="82695" y="54833"/>
                  </a:lnTo>
                  <a:lnTo>
                    <a:pt x="83853" y="54979"/>
                  </a:lnTo>
                  <a:lnTo>
                    <a:pt x="84915" y="55131"/>
                  </a:lnTo>
                  <a:lnTo>
                    <a:pt x="85912" y="55287"/>
                  </a:lnTo>
                  <a:lnTo>
                    <a:pt x="86812" y="55438"/>
                  </a:lnTo>
                  <a:lnTo>
                    <a:pt x="87649" y="55600"/>
                  </a:lnTo>
                  <a:lnTo>
                    <a:pt x="88421" y="55761"/>
                  </a:lnTo>
                  <a:lnTo>
                    <a:pt x="89096" y="55923"/>
                  </a:lnTo>
                  <a:lnTo>
                    <a:pt x="89707" y="56089"/>
                  </a:lnTo>
                  <a:lnTo>
                    <a:pt x="90254" y="56261"/>
                  </a:lnTo>
                  <a:lnTo>
                    <a:pt x="90704" y="56432"/>
                  </a:lnTo>
                  <a:lnTo>
                    <a:pt x="91090" y="56604"/>
                  </a:lnTo>
                  <a:lnTo>
                    <a:pt x="91251" y="56689"/>
                  </a:lnTo>
                  <a:lnTo>
                    <a:pt x="91380" y="56780"/>
                  </a:lnTo>
                  <a:lnTo>
                    <a:pt x="91509" y="56866"/>
                  </a:lnTo>
                  <a:lnTo>
                    <a:pt x="91605" y="56957"/>
                  </a:lnTo>
                  <a:lnTo>
                    <a:pt x="91702" y="57047"/>
                  </a:lnTo>
                  <a:lnTo>
                    <a:pt x="91766" y="57138"/>
                  </a:lnTo>
                  <a:lnTo>
                    <a:pt x="91830" y="57320"/>
                  </a:lnTo>
                  <a:lnTo>
                    <a:pt x="91830" y="57506"/>
                  </a:lnTo>
                  <a:lnTo>
                    <a:pt x="91766" y="57693"/>
                  </a:lnTo>
                  <a:lnTo>
                    <a:pt x="91605" y="57880"/>
                  </a:lnTo>
                  <a:lnTo>
                    <a:pt x="91380" y="58071"/>
                  </a:lnTo>
                  <a:lnTo>
                    <a:pt x="91058" y="58263"/>
                  </a:lnTo>
                  <a:lnTo>
                    <a:pt x="90672" y="58455"/>
                  </a:lnTo>
                  <a:lnTo>
                    <a:pt x="90222" y="58651"/>
                  </a:lnTo>
                  <a:lnTo>
                    <a:pt x="89707" y="58848"/>
                  </a:lnTo>
                  <a:lnTo>
                    <a:pt x="89096" y="59045"/>
                  </a:lnTo>
                  <a:lnTo>
                    <a:pt x="88421" y="59247"/>
                  </a:lnTo>
                  <a:lnTo>
                    <a:pt x="87649" y="59448"/>
                  </a:lnTo>
                  <a:lnTo>
                    <a:pt x="86812" y="59650"/>
                  </a:lnTo>
                  <a:lnTo>
                    <a:pt x="85912" y="59852"/>
                  </a:lnTo>
                  <a:lnTo>
                    <a:pt x="84947" y="60059"/>
                  </a:lnTo>
                  <a:lnTo>
                    <a:pt x="83307" y="60392"/>
                  </a:lnTo>
                  <a:lnTo>
                    <a:pt x="81730" y="60724"/>
                  </a:lnTo>
                  <a:lnTo>
                    <a:pt x="80187" y="61057"/>
                  </a:lnTo>
                  <a:lnTo>
                    <a:pt x="78707" y="61400"/>
                  </a:lnTo>
                  <a:lnTo>
                    <a:pt x="77260" y="61743"/>
                  </a:lnTo>
                  <a:lnTo>
                    <a:pt x="75877" y="62086"/>
                  </a:lnTo>
                  <a:lnTo>
                    <a:pt x="75201" y="62263"/>
                  </a:lnTo>
                  <a:lnTo>
                    <a:pt x="74558" y="62439"/>
                  </a:lnTo>
                  <a:lnTo>
                    <a:pt x="73914" y="62616"/>
                  </a:lnTo>
                  <a:lnTo>
                    <a:pt x="73303" y="62797"/>
                  </a:lnTo>
                  <a:lnTo>
                    <a:pt x="72724" y="62979"/>
                  </a:lnTo>
                  <a:lnTo>
                    <a:pt x="72145" y="63161"/>
                  </a:lnTo>
                  <a:lnTo>
                    <a:pt x="71599" y="63342"/>
                  </a:lnTo>
                  <a:lnTo>
                    <a:pt x="71084" y="63529"/>
                  </a:lnTo>
                  <a:lnTo>
                    <a:pt x="70569" y="63715"/>
                  </a:lnTo>
                  <a:lnTo>
                    <a:pt x="70087" y="63902"/>
                  </a:lnTo>
                  <a:lnTo>
                    <a:pt x="69637" y="64094"/>
                  </a:lnTo>
                  <a:lnTo>
                    <a:pt x="69218" y="64285"/>
                  </a:lnTo>
                  <a:lnTo>
                    <a:pt x="68800" y="64482"/>
                  </a:lnTo>
                  <a:lnTo>
                    <a:pt x="68414" y="64679"/>
                  </a:lnTo>
                  <a:lnTo>
                    <a:pt x="68093" y="64876"/>
                  </a:lnTo>
                  <a:lnTo>
                    <a:pt x="67771" y="65077"/>
                  </a:lnTo>
                  <a:lnTo>
                    <a:pt x="67482" y="65279"/>
                  </a:lnTo>
                  <a:lnTo>
                    <a:pt x="67224" y="65486"/>
                  </a:lnTo>
                  <a:lnTo>
                    <a:pt x="66999" y="65693"/>
                  </a:lnTo>
                  <a:lnTo>
                    <a:pt x="66774" y="65899"/>
                  </a:lnTo>
                  <a:lnTo>
                    <a:pt x="66677" y="66056"/>
                  </a:lnTo>
                  <a:lnTo>
                    <a:pt x="66549" y="66212"/>
                  </a:lnTo>
                  <a:lnTo>
                    <a:pt x="66484" y="66369"/>
                  </a:lnTo>
                  <a:lnTo>
                    <a:pt x="66420" y="66525"/>
                  </a:lnTo>
                  <a:lnTo>
                    <a:pt x="66388" y="66681"/>
                  </a:lnTo>
                  <a:lnTo>
                    <a:pt x="66356" y="66838"/>
                  </a:lnTo>
                  <a:lnTo>
                    <a:pt x="66388" y="66994"/>
                  </a:lnTo>
                  <a:lnTo>
                    <a:pt x="66388" y="67150"/>
                  </a:lnTo>
                  <a:lnTo>
                    <a:pt x="66452" y="67307"/>
                  </a:lnTo>
                  <a:lnTo>
                    <a:pt x="66517" y="67458"/>
                  </a:lnTo>
                  <a:lnTo>
                    <a:pt x="66613" y="67614"/>
                  </a:lnTo>
                  <a:lnTo>
                    <a:pt x="66710" y="67766"/>
                  </a:lnTo>
                  <a:lnTo>
                    <a:pt x="66838" y="67917"/>
                  </a:lnTo>
                  <a:lnTo>
                    <a:pt x="66999" y="68068"/>
                  </a:lnTo>
                  <a:lnTo>
                    <a:pt x="67160" y="68220"/>
                  </a:lnTo>
                  <a:lnTo>
                    <a:pt x="67353" y="68371"/>
                  </a:lnTo>
                  <a:lnTo>
                    <a:pt x="67578" y="68517"/>
                  </a:lnTo>
                  <a:lnTo>
                    <a:pt x="67803" y="68664"/>
                  </a:lnTo>
                  <a:lnTo>
                    <a:pt x="68061" y="68810"/>
                  </a:lnTo>
                  <a:lnTo>
                    <a:pt x="68350" y="68956"/>
                  </a:lnTo>
                  <a:lnTo>
                    <a:pt x="68640" y="69097"/>
                  </a:lnTo>
                  <a:lnTo>
                    <a:pt x="68961" y="69239"/>
                  </a:lnTo>
                  <a:lnTo>
                    <a:pt x="69283" y="69380"/>
                  </a:lnTo>
                  <a:lnTo>
                    <a:pt x="69637" y="69521"/>
                  </a:lnTo>
                  <a:lnTo>
                    <a:pt x="70023" y="69657"/>
                  </a:lnTo>
                  <a:lnTo>
                    <a:pt x="70409" y="69793"/>
                  </a:lnTo>
                  <a:lnTo>
                    <a:pt x="70827" y="69930"/>
                  </a:lnTo>
                  <a:lnTo>
                    <a:pt x="71277" y="70061"/>
                  </a:lnTo>
                  <a:lnTo>
                    <a:pt x="71727" y="70192"/>
                  </a:lnTo>
                  <a:lnTo>
                    <a:pt x="72210" y="70318"/>
                  </a:lnTo>
                  <a:lnTo>
                    <a:pt x="72692" y="70444"/>
                  </a:lnTo>
                  <a:lnTo>
                    <a:pt x="73207" y="70570"/>
                  </a:lnTo>
                  <a:lnTo>
                    <a:pt x="73754" y="70691"/>
                  </a:lnTo>
                  <a:lnTo>
                    <a:pt x="74300" y="70812"/>
                  </a:lnTo>
                  <a:lnTo>
                    <a:pt x="74879" y="70928"/>
                  </a:lnTo>
                  <a:lnTo>
                    <a:pt x="75491" y="71044"/>
                  </a:lnTo>
                  <a:lnTo>
                    <a:pt x="76102" y="71155"/>
                  </a:lnTo>
                  <a:lnTo>
                    <a:pt x="76745" y="71266"/>
                  </a:lnTo>
                  <a:lnTo>
                    <a:pt x="77388" y="71377"/>
                  </a:lnTo>
                  <a:lnTo>
                    <a:pt x="78064" y="71478"/>
                  </a:lnTo>
                  <a:lnTo>
                    <a:pt x="78771" y="71584"/>
                  </a:lnTo>
                  <a:lnTo>
                    <a:pt x="79479" y="71680"/>
                  </a:lnTo>
                  <a:lnTo>
                    <a:pt x="80219" y="71781"/>
                  </a:lnTo>
                  <a:lnTo>
                    <a:pt x="80959" y="71871"/>
                  </a:lnTo>
                  <a:lnTo>
                    <a:pt x="81730" y="71962"/>
                  </a:lnTo>
                  <a:lnTo>
                    <a:pt x="82502" y="72048"/>
                  </a:lnTo>
                  <a:lnTo>
                    <a:pt x="83339" y="72134"/>
                  </a:lnTo>
                  <a:lnTo>
                    <a:pt x="84143" y="72214"/>
                  </a:lnTo>
                  <a:lnTo>
                    <a:pt x="85011" y="72295"/>
                  </a:lnTo>
                  <a:lnTo>
                    <a:pt x="85880" y="72366"/>
                  </a:lnTo>
                  <a:lnTo>
                    <a:pt x="86748" y="72436"/>
                  </a:lnTo>
                  <a:lnTo>
                    <a:pt x="87649" y="72507"/>
                  </a:lnTo>
                  <a:lnTo>
                    <a:pt x="88582" y="72568"/>
                  </a:lnTo>
                  <a:lnTo>
                    <a:pt x="89514" y="72628"/>
                  </a:lnTo>
                  <a:lnTo>
                    <a:pt x="90479" y="72689"/>
                  </a:lnTo>
                  <a:lnTo>
                    <a:pt x="91476" y="72739"/>
                  </a:lnTo>
                  <a:lnTo>
                    <a:pt x="92473" y="72789"/>
                  </a:lnTo>
                  <a:lnTo>
                    <a:pt x="93471" y="72835"/>
                  </a:lnTo>
                  <a:lnTo>
                    <a:pt x="94500" y="72875"/>
                  </a:lnTo>
                  <a:lnTo>
                    <a:pt x="95561" y="72911"/>
                  </a:lnTo>
                  <a:lnTo>
                    <a:pt x="96655" y="72941"/>
                  </a:lnTo>
                  <a:lnTo>
                    <a:pt x="97716" y="72971"/>
                  </a:lnTo>
                  <a:lnTo>
                    <a:pt x="98842" y="72996"/>
                  </a:lnTo>
                  <a:lnTo>
                    <a:pt x="99968" y="73016"/>
                  </a:lnTo>
                  <a:lnTo>
                    <a:pt x="101415" y="73037"/>
                  </a:lnTo>
                  <a:lnTo>
                    <a:pt x="102830" y="73052"/>
                  </a:lnTo>
                  <a:lnTo>
                    <a:pt x="104246" y="73062"/>
                  </a:lnTo>
                  <a:lnTo>
                    <a:pt x="105629" y="73067"/>
                  </a:lnTo>
                  <a:lnTo>
                    <a:pt x="107012" y="73067"/>
                  </a:lnTo>
                  <a:lnTo>
                    <a:pt x="108363" y="73062"/>
                  </a:lnTo>
                  <a:lnTo>
                    <a:pt x="109714" y="73052"/>
                  </a:lnTo>
                  <a:lnTo>
                    <a:pt x="111032" y="73037"/>
                  </a:lnTo>
                  <a:lnTo>
                    <a:pt x="112319" y="73016"/>
                  </a:lnTo>
                  <a:lnTo>
                    <a:pt x="113606" y="72991"/>
                  </a:lnTo>
                  <a:lnTo>
                    <a:pt x="114860" y="72966"/>
                  </a:lnTo>
                  <a:lnTo>
                    <a:pt x="116114" y="72931"/>
                  </a:lnTo>
                  <a:lnTo>
                    <a:pt x="117337" y="72890"/>
                  </a:lnTo>
                  <a:lnTo>
                    <a:pt x="118527" y="72850"/>
                  </a:lnTo>
                  <a:lnTo>
                    <a:pt x="119717" y="72805"/>
                  </a:lnTo>
                  <a:lnTo>
                    <a:pt x="120875" y="72749"/>
                  </a:lnTo>
                  <a:lnTo>
                    <a:pt x="122033" y="72694"/>
                  </a:lnTo>
                  <a:lnTo>
                    <a:pt x="123126" y="72633"/>
                  </a:lnTo>
                  <a:lnTo>
                    <a:pt x="124252" y="72568"/>
                  </a:lnTo>
                  <a:lnTo>
                    <a:pt x="125313" y="72502"/>
                  </a:lnTo>
                  <a:lnTo>
                    <a:pt x="126375" y="72426"/>
                  </a:lnTo>
                  <a:lnTo>
                    <a:pt x="127404" y="72346"/>
                  </a:lnTo>
                  <a:lnTo>
                    <a:pt x="128433" y="72265"/>
                  </a:lnTo>
                  <a:lnTo>
                    <a:pt x="129398" y="72179"/>
                  </a:lnTo>
                  <a:lnTo>
                    <a:pt x="130395" y="72088"/>
                  </a:lnTo>
                  <a:lnTo>
                    <a:pt x="131328" y="71993"/>
                  </a:lnTo>
                  <a:lnTo>
                    <a:pt x="132261" y="71892"/>
                  </a:lnTo>
                  <a:lnTo>
                    <a:pt x="133162" y="71791"/>
                  </a:lnTo>
                  <a:lnTo>
                    <a:pt x="134030" y="71685"/>
                  </a:lnTo>
                  <a:lnTo>
                    <a:pt x="134866" y="71574"/>
                  </a:lnTo>
                  <a:lnTo>
                    <a:pt x="135703" y="71458"/>
                  </a:lnTo>
                  <a:lnTo>
                    <a:pt x="136507" y="71337"/>
                  </a:lnTo>
                  <a:lnTo>
                    <a:pt x="137279" y="71216"/>
                  </a:lnTo>
                  <a:lnTo>
                    <a:pt x="138051" y="71085"/>
                  </a:lnTo>
                  <a:lnTo>
                    <a:pt x="138790" y="70953"/>
                  </a:lnTo>
                  <a:lnTo>
                    <a:pt x="139498" y="70822"/>
                  </a:lnTo>
                  <a:lnTo>
                    <a:pt x="140174" y="70681"/>
                  </a:lnTo>
                  <a:lnTo>
                    <a:pt x="140817" y="70540"/>
                  </a:lnTo>
                  <a:lnTo>
                    <a:pt x="141460" y="70394"/>
                  </a:lnTo>
                  <a:lnTo>
                    <a:pt x="142039" y="70242"/>
                  </a:lnTo>
                  <a:lnTo>
                    <a:pt x="142618" y="70091"/>
                  </a:lnTo>
                  <a:lnTo>
                    <a:pt x="143197" y="69930"/>
                  </a:lnTo>
                  <a:lnTo>
                    <a:pt x="143712" y="69768"/>
                  </a:lnTo>
                  <a:lnTo>
                    <a:pt x="144194" y="69607"/>
                  </a:lnTo>
                  <a:lnTo>
                    <a:pt x="144677" y="69440"/>
                  </a:lnTo>
                  <a:lnTo>
                    <a:pt x="145127" y="69269"/>
                  </a:lnTo>
                  <a:lnTo>
                    <a:pt x="145545" y="69092"/>
                  </a:lnTo>
                  <a:lnTo>
                    <a:pt x="145931" y="68916"/>
                  </a:lnTo>
                  <a:lnTo>
                    <a:pt x="146285" y="68734"/>
                  </a:lnTo>
                  <a:lnTo>
                    <a:pt x="146606" y="68548"/>
                  </a:lnTo>
                  <a:lnTo>
                    <a:pt x="146928" y="68361"/>
                  </a:lnTo>
                  <a:lnTo>
                    <a:pt x="147185" y="68169"/>
                  </a:lnTo>
                  <a:lnTo>
                    <a:pt x="147443" y="67973"/>
                  </a:lnTo>
                  <a:lnTo>
                    <a:pt x="147668" y="67776"/>
                  </a:lnTo>
                  <a:lnTo>
                    <a:pt x="147861" y="67574"/>
                  </a:lnTo>
                  <a:lnTo>
                    <a:pt x="147989" y="67367"/>
                  </a:lnTo>
                  <a:lnTo>
                    <a:pt x="148118" y="67160"/>
                  </a:lnTo>
                  <a:lnTo>
                    <a:pt x="148247" y="66949"/>
                  </a:lnTo>
                  <a:lnTo>
                    <a:pt x="148311" y="66737"/>
                  </a:lnTo>
                  <a:lnTo>
                    <a:pt x="148343" y="66520"/>
                  </a:lnTo>
                  <a:lnTo>
                    <a:pt x="148343" y="66303"/>
                  </a:lnTo>
                  <a:lnTo>
                    <a:pt x="148311" y="66076"/>
                  </a:lnTo>
                  <a:lnTo>
                    <a:pt x="148279" y="65854"/>
                  </a:lnTo>
                  <a:lnTo>
                    <a:pt x="148182" y="65627"/>
                  </a:lnTo>
                  <a:lnTo>
                    <a:pt x="148022" y="65274"/>
                  </a:lnTo>
                  <a:lnTo>
                    <a:pt x="147925" y="64916"/>
                  </a:lnTo>
                  <a:lnTo>
                    <a:pt x="147861" y="64563"/>
                  </a:lnTo>
                  <a:lnTo>
                    <a:pt x="147797" y="64210"/>
                  </a:lnTo>
                  <a:lnTo>
                    <a:pt x="147764" y="63857"/>
                  </a:lnTo>
                  <a:lnTo>
                    <a:pt x="147764" y="63499"/>
                  </a:lnTo>
                  <a:lnTo>
                    <a:pt x="147797" y="63145"/>
                  </a:lnTo>
                  <a:lnTo>
                    <a:pt x="147861" y="62787"/>
                  </a:lnTo>
                  <a:lnTo>
                    <a:pt x="147925" y="62434"/>
                  </a:lnTo>
                  <a:lnTo>
                    <a:pt x="148022" y="62076"/>
                  </a:lnTo>
                  <a:lnTo>
                    <a:pt x="148247" y="61370"/>
                  </a:lnTo>
                  <a:lnTo>
                    <a:pt x="148536" y="60659"/>
                  </a:lnTo>
                  <a:lnTo>
                    <a:pt x="148858" y="59953"/>
                  </a:lnTo>
                  <a:lnTo>
                    <a:pt x="148954" y="59837"/>
                  </a:lnTo>
                  <a:lnTo>
                    <a:pt x="149051" y="59726"/>
                  </a:lnTo>
                  <a:lnTo>
                    <a:pt x="149180" y="59615"/>
                  </a:lnTo>
                  <a:lnTo>
                    <a:pt x="149308" y="59509"/>
                  </a:lnTo>
                  <a:lnTo>
                    <a:pt x="149501" y="59403"/>
                  </a:lnTo>
                  <a:lnTo>
                    <a:pt x="149694" y="59297"/>
                  </a:lnTo>
                  <a:lnTo>
                    <a:pt x="149919" y="59196"/>
                  </a:lnTo>
                  <a:lnTo>
                    <a:pt x="150177" y="59100"/>
                  </a:lnTo>
                  <a:lnTo>
                    <a:pt x="150434" y="58999"/>
                  </a:lnTo>
                  <a:lnTo>
                    <a:pt x="150723" y="58904"/>
                  </a:lnTo>
                  <a:lnTo>
                    <a:pt x="151045" y="58813"/>
                  </a:lnTo>
                  <a:lnTo>
                    <a:pt x="151399" y="58717"/>
                  </a:lnTo>
                  <a:lnTo>
                    <a:pt x="151753" y="58631"/>
                  </a:lnTo>
                  <a:lnTo>
                    <a:pt x="152107" y="58540"/>
                  </a:lnTo>
                  <a:lnTo>
                    <a:pt x="152525" y="58460"/>
                  </a:lnTo>
                  <a:lnTo>
                    <a:pt x="152943" y="58374"/>
                  </a:lnTo>
                  <a:lnTo>
                    <a:pt x="153361" y="58293"/>
                  </a:lnTo>
                  <a:lnTo>
                    <a:pt x="153843" y="58218"/>
                  </a:lnTo>
                  <a:lnTo>
                    <a:pt x="154294" y="58137"/>
                  </a:lnTo>
                  <a:lnTo>
                    <a:pt x="154808" y="58066"/>
                  </a:lnTo>
                  <a:lnTo>
                    <a:pt x="155291" y="57991"/>
                  </a:lnTo>
                  <a:lnTo>
                    <a:pt x="155838" y="57925"/>
                  </a:lnTo>
                  <a:lnTo>
                    <a:pt x="156352" y="57854"/>
                  </a:lnTo>
                  <a:lnTo>
                    <a:pt x="156899" y="57789"/>
                  </a:lnTo>
                  <a:lnTo>
                    <a:pt x="157478" y="57728"/>
                  </a:lnTo>
                  <a:lnTo>
                    <a:pt x="158057" y="57668"/>
                  </a:lnTo>
                  <a:lnTo>
                    <a:pt x="158668" y="57607"/>
                  </a:lnTo>
                  <a:lnTo>
                    <a:pt x="159279" y="57552"/>
                  </a:lnTo>
                  <a:lnTo>
                    <a:pt x="160534" y="57451"/>
                  </a:lnTo>
                  <a:lnTo>
                    <a:pt x="161820" y="57355"/>
                  </a:lnTo>
                  <a:lnTo>
                    <a:pt x="163525" y="57244"/>
                  </a:lnTo>
                  <a:lnTo>
                    <a:pt x="165230" y="57138"/>
                  </a:lnTo>
                  <a:lnTo>
                    <a:pt x="166934" y="57037"/>
                  </a:lnTo>
                  <a:lnTo>
                    <a:pt x="168671" y="56947"/>
                  </a:lnTo>
                  <a:lnTo>
                    <a:pt x="170408" y="56871"/>
                  </a:lnTo>
                  <a:lnTo>
                    <a:pt x="172177" y="56800"/>
                  </a:lnTo>
                  <a:lnTo>
                    <a:pt x="173046" y="56770"/>
                  </a:lnTo>
                  <a:lnTo>
                    <a:pt x="173946" y="56745"/>
                  </a:lnTo>
                  <a:lnTo>
                    <a:pt x="174815" y="56720"/>
                  </a:lnTo>
                  <a:lnTo>
                    <a:pt x="175715" y="56699"/>
                  </a:lnTo>
                  <a:lnTo>
                    <a:pt x="176584" y="56684"/>
                  </a:lnTo>
                  <a:lnTo>
                    <a:pt x="177484" y="56669"/>
                  </a:lnTo>
                  <a:lnTo>
                    <a:pt x="178385" y="56659"/>
                  </a:lnTo>
                  <a:lnTo>
                    <a:pt x="179286" y="56654"/>
                  </a:lnTo>
                  <a:lnTo>
                    <a:pt x="181087" y="56654"/>
                  </a:lnTo>
                  <a:lnTo>
                    <a:pt x="181987" y="56659"/>
                  </a:lnTo>
                  <a:lnTo>
                    <a:pt x="182920" y="56674"/>
                  </a:lnTo>
                  <a:lnTo>
                    <a:pt x="183821" y="56689"/>
                  </a:lnTo>
                  <a:lnTo>
                    <a:pt x="184754" y="56704"/>
                  </a:lnTo>
                  <a:lnTo>
                    <a:pt x="185654" y="56730"/>
                  </a:lnTo>
                  <a:lnTo>
                    <a:pt x="186587" y="56760"/>
                  </a:lnTo>
                  <a:lnTo>
                    <a:pt x="187520" y="56795"/>
                  </a:lnTo>
                  <a:lnTo>
                    <a:pt x="188453" y="56836"/>
                  </a:lnTo>
                  <a:lnTo>
                    <a:pt x="189385" y="56876"/>
                  </a:lnTo>
                  <a:lnTo>
                    <a:pt x="190318" y="56926"/>
                  </a:lnTo>
                  <a:lnTo>
                    <a:pt x="197073" y="57305"/>
                  </a:lnTo>
                  <a:lnTo>
                    <a:pt x="203859" y="57688"/>
                  </a:lnTo>
                  <a:lnTo>
                    <a:pt x="210646" y="58071"/>
                  </a:lnTo>
                  <a:lnTo>
                    <a:pt x="217433" y="58445"/>
                  </a:lnTo>
                  <a:lnTo>
                    <a:pt x="224220" y="58818"/>
                  </a:lnTo>
                  <a:lnTo>
                    <a:pt x="227629" y="58994"/>
                  </a:lnTo>
                  <a:lnTo>
                    <a:pt x="231038" y="59176"/>
                  </a:lnTo>
                  <a:lnTo>
                    <a:pt x="234448" y="59347"/>
                  </a:lnTo>
                  <a:lnTo>
                    <a:pt x="237889" y="59519"/>
                  </a:lnTo>
                  <a:lnTo>
                    <a:pt x="241299" y="59690"/>
                  </a:lnTo>
                  <a:lnTo>
                    <a:pt x="244741" y="59852"/>
                  </a:lnTo>
                  <a:lnTo>
                    <a:pt x="248472" y="60023"/>
                  </a:lnTo>
                  <a:lnTo>
                    <a:pt x="252171" y="60185"/>
                  </a:lnTo>
                  <a:lnTo>
                    <a:pt x="255902" y="60346"/>
                  </a:lnTo>
                  <a:lnTo>
                    <a:pt x="259665" y="60508"/>
                  </a:lnTo>
                  <a:lnTo>
                    <a:pt x="267159" y="60815"/>
                  </a:lnTo>
                  <a:lnTo>
                    <a:pt x="274718" y="61113"/>
                  </a:lnTo>
                  <a:lnTo>
                    <a:pt x="282309" y="61410"/>
                  </a:lnTo>
                  <a:lnTo>
                    <a:pt x="289964" y="61703"/>
                  </a:lnTo>
                  <a:lnTo>
                    <a:pt x="297651" y="62006"/>
                  </a:lnTo>
                  <a:lnTo>
                    <a:pt x="305403" y="62308"/>
                  </a:lnTo>
                  <a:lnTo>
                    <a:pt x="306336" y="61592"/>
                  </a:lnTo>
                  <a:lnTo>
                    <a:pt x="307204" y="60871"/>
                  </a:lnTo>
                  <a:lnTo>
                    <a:pt x="308973" y="59443"/>
                  </a:lnTo>
                  <a:lnTo>
                    <a:pt x="309874" y="58732"/>
                  </a:lnTo>
                  <a:lnTo>
                    <a:pt x="310774" y="58026"/>
                  </a:lnTo>
                  <a:lnTo>
                    <a:pt x="311739" y="57320"/>
                  </a:lnTo>
                  <a:lnTo>
                    <a:pt x="312769" y="56614"/>
                  </a:lnTo>
                  <a:lnTo>
                    <a:pt x="314731" y="55302"/>
                  </a:lnTo>
                  <a:lnTo>
                    <a:pt x="316725" y="53991"/>
                  </a:lnTo>
                  <a:lnTo>
                    <a:pt x="320778" y="51368"/>
                  </a:lnTo>
                  <a:lnTo>
                    <a:pt x="322804" y="50057"/>
                  </a:lnTo>
                  <a:lnTo>
                    <a:pt x="324798" y="48745"/>
                  </a:lnTo>
                  <a:lnTo>
                    <a:pt x="326760" y="47434"/>
                  </a:lnTo>
                  <a:lnTo>
                    <a:pt x="328658" y="46117"/>
                  </a:lnTo>
                  <a:lnTo>
                    <a:pt x="328883" y="45936"/>
                  </a:lnTo>
                  <a:lnTo>
                    <a:pt x="329108" y="45749"/>
                  </a:lnTo>
                  <a:lnTo>
                    <a:pt x="329301" y="45562"/>
                  </a:lnTo>
                  <a:lnTo>
                    <a:pt x="329462" y="45376"/>
                  </a:lnTo>
                  <a:lnTo>
                    <a:pt x="329623" y="45189"/>
                  </a:lnTo>
                  <a:lnTo>
                    <a:pt x="329719" y="45003"/>
                  </a:lnTo>
                  <a:lnTo>
                    <a:pt x="329816" y="44811"/>
                  </a:lnTo>
                  <a:lnTo>
                    <a:pt x="329880" y="44619"/>
                  </a:lnTo>
                  <a:lnTo>
                    <a:pt x="329912" y="44433"/>
                  </a:lnTo>
                  <a:lnTo>
                    <a:pt x="329944" y="44241"/>
                  </a:lnTo>
                  <a:lnTo>
                    <a:pt x="329912" y="44049"/>
                  </a:lnTo>
                  <a:lnTo>
                    <a:pt x="329880" y="43863"/>
                  </a:lnTo>
                  <a:lnTo>
                    <a:pt x="329816" y="43671"/>
                  </a:lnTo>
                  <a:lnTo>
                    <a:pt x="329719" y="43484"/>
                  </a:lnTo>
                  <a:lnTo>
                    <a:pt x="329623" y="43298"/>
                  </a:lnTo>
                  <a:lnTo>
                    <a:pt x="329462" y="43111"/>
                  </a:lnTo>
                  <a:lnTo>
                    <a:pt x="329301" y="42945"/>
                  </a:lnTo>
                  <a:lnTo>
                    <a:pt x="329108" y="42783"/>
                  </a:lnTo>
                  <a:lnTo>
                    <a:pt x="328883" y="42627"/>
                  </a:lnTo>
                  <a:lnTo>
                    <a:pt x="328593" y="42481"/>
                  </a:lnTo>
                  <a:lnTo>
                    <a:pt x="328272" y="42334"/>
                  </a:lnTo>
                  <a:lnTo>
                    <a:pt x="327918" y="42203"/>
                  </a:lnTo>
                  <a:lnTo>
                    <a:pt x="327564" y="42072"/>
                  </a:lnTo>
                  <a:lnTo>
                    <a:pt x="327146" y="41946"/>
                  </a:lnTo>
                  <a:lnTo>
                    <a:pt x="326664" y="41830"/>
                  </a:lnTo>
                  <a:lnTo>
                    <a:pt x="326181" y="41719"/>
                  </a:lnTo>
                  <a:lnTo>
                    <a:pt x="325667" y="41618"/>
                  </a:lnTo>
                  <a:lnTo>
                    <a:pt x="325120" y="41517"/>
                  </a:lnTo>
                  <a:lnTo>
                    <a:pt x="324541" y="41426"/>
                  </a:lnTo>
                  <a:lnTo>
                    <a:pt x="323897" y="41341"/>
                  </a:lnTo>
                  <a:lnTo>
                    <a:pt x="323254" y="41260"/>
                  </a:lnTo>
                  <a:lnTo>
                    <a:pt x="322579" y="41184"/>
                  </a:lnTo>
                  <a:lnTo>
                    <a:pt x="321839" y="41119"/>
                  </a:lnTo>
                  <a:lnTo>
                    <a:pt x="321099" y="41053"/>
                  </a:lnTo>
                  <a:lnTo>
                    <a:pt x="320327" y="40998"/>
                  </a:lnTo>
                  <a:lnTo>
                    <a:pt x="319523" y="40947"/>
                  </a:lnTo>
                  <a:lnTo>
                    <a:pt x="318687" y="40902"/>
                  </a:lnTo>
                  <a:lnTo>
                    <a:pt x="317818" y="40861"/>
                  </a:lnTo>
                  <a:lnTo>
                    <a:pt x="316950" y="40831"/>
                  </a:lnTo>
                  <a:lnTo>
                    <a:pt x="316017" y="40801"/>
                  </a:lnTo>
                  <a:lnTo>
                    <a:pt x="315084" y="40781"/>
                  </a:lnTo>
                  <a:lnTo>
                    <a:pt x="314119" y="40761"/>
                  </a:lnTo>
                  <a:lnTo>
                    <a:pt x="313090" y="40750"/>
                  </a:lnTo>
                  <a:lnTo>
                    <a:pt x="312093" y="40745"/>
                  </a:lnTo>
                  <a:lnTo>
                    <a:pt x="311032" y="40740"/>
                  </a:lnTo>
                  <a:lnTo>
                    <a:pt x="309970" y="40745"/>
                  </a:lnTo>
                  <a:lnTo>
                    <a:pt x="308844" y="40756"/>
                  </a:lnTo>
                  <a:lnTo>
                    <a:pt x="307719" y="40771"/>
                  </a:lnTo>
                  <a:lnTo>
                    <a:pt x="303312" y="40836"/>
                  </a:lnTo>
                  <a:lnTo>
                    <a:pt x="298873" y="40892"/>
                  </a:lnTo>
                  <a:lnTo>
                    <a:pt x="296654" y="40912"/>
                  </a:lnTo>
                  <a:lnTo>
                    <a:pt x="294435" y="40932"/>
                  </a:lnTo>
                  <a:lnTo>
                    <a:pt x="292215" y="40947"/>
                  </a:lnTo>
                  <a:lnTo>
                    <a:pt x="289996" y="40962"/>
                  </a:lnTo>
                  <a:lnTo>
                    <a:pt x="287777" y="40972"/>
                  </a:lnTo>
                  <a:lnTo>
                    <a:pt x="285557" y="40977"/>
                  </a:lnTo>
                  <a:lnTo>
                    <a:pt x="281119" y="40977"/>
                  </a:lnTo>
                  <a:lnTo>
                    <a:pt x="278899" y="40972"/>
                  </a:lnTo>
                  <a:lnTo>
                    <a:pt x="276680" y="40962"/>
                  </a:lnTo>
                  <a:lnTo>
                    <a:pt x="274461" y="40947"/>
                  </a:lnTo>
                  <a:lnTo>
                    <a:pt x="272241" y="40932"/>
                  </a:lnTo>
                  <a:lnTo>
                    <a:pt x="271276" y="40917"/>
                  </a:lnTo>
                  <a:lnTo>
                    <a:pt x="270311" y="40902"/>
                  </a:lnTo>
                  <a:lnTo>
                    <a:pt x="269314" y="40887"/>
                  </a:lnTo>
                  <a:lnTo>
                    <a:pt x="268317" y="40861"/>
                  </a:lnTo>
                  <a:lnTo>
                    <a:pt x="267288" y="40831"/>
                  </a:lnTo>
                  <a:lnTo>
                    <a:pt x="266291" y="40801"/>
                  </a:lnTo>
                  <a:lnTo>
                    <a:pt x="265261" y="40761"/>
                  </a:lnTo>
                  <a:lnTo>
                    <a:pt x="264232" y="40720"/>
                  </a:lnTo>
                  <a:lnTo>
                    <a:pt x="263171" y="40675"/>
                  </a:lnTo>
                  <a:lnTo>
                    <a:pt x="262142" y="40629"/>
                  </a:lnTo>
                  <a:lnTo>
                    <a:pt x="261112" y="40574"/>
                  </a:lnTo>
                  <a:lnTo>
                    <a:pt x="260051" y="40518"/>
                  </a:lnTo>
                  <a:lnTo>
                    <a:pt x="259022" y="40458"/>
                  </a:lnTo>
                  <a:lnTo>
                    <a:pt x="257960" y="40392"/>
                  </a:lnTo>
                  <a:lnTo>
                    <a:pt x="256899" y="40322"/>
                  </a:lnTo>
                  <a:lnTo>
                    <a:pt x="255869" y="40251"/>
                  </a:lnTo>
                  <a:lnTo>
                    <a:pt x="254808" y="40170"/>
                  </a:lnTo>
                  <a:lnTo>
                    <a:pt x="253747" y="40090"/>
                  </a:lnTo>
                  <a:lnTo>
                    <a:pt x="252717" y="40009"/>
                  </a:lnTo>
                  <a:lnTo>
                    <a:pt x="251688" y="39918"/>
                  </a:lnTo>
                  <a:lnTo>
                    <a:pt x="250627" y="39827"/>
                  </a:lnTo>
                  <a:lnTo>
                    <a:pt x="249597" y="39732"/>
                  </a:lnTo>
                  <a:lnTo>
                    <a:pt x="248600" y="39631"/>
                  </a:lnTo>
                  <a:lnTo>
                    <a:pt x="247571" y="39525"/>
                  </a:lnTo>
                  <a:lnTo>
                    <a:pt x="246542" y="39419"/>
                  </a:lnTo>
                  <a:lnTo>
                    <a:pt x="245545" y="39308"/>
                  </a:lnTo>
                  <a:lnTo>
                    <a:pt x="244548" y="39197"/>
                  </a:lnTo>
                  <a:lnTo>
                    <a:pt x="243583" y="39076"/>
                  </a:lnTo>
                  <a:lnTo>
                    <a:pt x="242618" y="38955"/>
                  </a:lnTo>
                  <a:lnTo>
                    <a:pt x="241653" y="38829"/>
                  </a:lnTo>
                  <a:lnTo>
                    <a:pt x="240688" y="38703"/>
                  </a:lnTo>
                  <a:lnTo>
                    <a:pt x="239755" y="38572"/>
                  </a:lnTo>
                  <a:lnTo>
                    <a:pt x="238854" y="38435"/>
                  </a:lnTo>
                  <a:lnTo>
                    <a:pt x="237922" y="38299"/>
                  </a:lnTo>
                  <a:lnTo>
                    <a:pt x="237053" y="38158"/>
                  </a:lnTo>
                  <a:lnTo>
                    <a:pt x="236185" y="38012"/>
                  </a:lnTo>
                  <a:lnTo>
                    <a:pt x="235316" y="37860"/>
                  </a:lnTo>
                  <a:lnTo>
                    <a:pt x="234480" y="37709"/>
                  </a:lnTo>
                  <a:lnTo>
                    <a:pt x="233644" y="37558"/>
                  </a:lnTo>
                  <a:lnTo>
                    <a:pt x="232840" y="37396"/>
                  </a:lnTo>
                  <a:lnTo>
                    <a:pt x="232068" y="37235"/>
                  </a:lnTo>
                  <a:lnTo>
                    <a:pt x="231296" y="37073"/>
                  </a:lnTo>
                  <a:lnTo>
                    <a:pt x="230588" y="36907"/>
                  </a:lnTo>
                  <a:lnTo>
                    <a:pt x="229848" y="36736"/>
                  </a:lnTo>
                  <a:lnTo>
                    <a:pt x="229173" y="36559"/>
                  </a:lnTo>
                  <a:lnTo>
                    <a:pt x="228497" y="36382"/>
                  </a:lnTo>
                  <a:lnTo>
                    <a:pt x="227854" y="36206"/>
                  </a:lnTo>
                  <a:lnTo>
                    <a:pt x="227243" y="36024"/>
                  </a:lnTo>
                  <a:lnTo>
                    <a:pt x="226664" y="35838"/>
                  </a:lnTo>
                  <a:lnTo>
                    <a:pt x="226085" y="35651"/>
                  </a:lnTo>
                  <a:lnTo>
                    <a:pt x="225570" y="35459"/>
                  </a:lnTo>
                  <a:lnTo>
                    <a:pt x="225056" y="35263"/>
                  </a:lnTo>
                  <a:lnTo>
                    <a:pt x="224573" y="35066"/>
                  </a:lnTo>
                  <a:lnTo>
                    <a:pt x="224123" y="34869"/>
                  </a:lnTo>
                  <a:lnTo>
                    <a:pt x="223737" y="34668"/>
                  </a:lnTo>
                  <a:lnTo>
                    <a:pt x="223351" y="34461"/>
                  </a:lnTo>
                  <a:lnTo>
                    <a:pt x="222997" y="34254"/>
                  </a:lnTo>
                  <a:lnTo>
                    <a:pt x="222676" y="34042"/>
                  </a:lnTo>
                  <a:lnTo>
                    <a:pt x="222418" y="33830"/>
                  </a:lnTo>
                  <a:lnTo>
                    <a:pt x="222161" y="33613"/>
                  </a:lnTo>
                  <a:lnTo>
                    <a:pt x="221968" y="33396"/>
                  </a:lnTo>
                  <a:lnTo>
                    <a:pt x="221807" y="33175"/>
                  </a:lnTo>
                  <a:lnTo>
                    <a:pt x="221679" y="32953"/>
                  </a:lnTo>
                  <a:lnTo>
                    <a:pt x="221582" y="32731"/>
                  </a:lnTo>
                  <a:lnTo>
                    <a:pt x="221453" y="32352"/>
                  </a:lnTo>
                  <a:lnTo>
                    <a:pt x="221389" y="31979"/>
                  </a:lnTo>
                  <a:lnTo>
                    <a:pt x="221357" y="31611"/>
                  </a:lnTo>
                  <a:lnTo>
                    <a:pt x="221357" y="31238"/>
                  </a:lnTo>
                  <a:lnTo>
                    <a:pt x="221421" y="30869"/>
                  </a:lnTo>
                  <a:lnTo>
                    <a:pt x="221486" y="30501"/>
                  </a:lnTo>
                  <a:lnTo>
                    <a:pt x="221646" y="30133"/>
                  </a:lnTo>
                  <a:lnTo>
                    <a:pt x="221839" y="29765"/>
                  </a:lnTo>
                  <a:lnTo>
                    <a:pt x="222129" y="29397"/>
                  </a:lnTo>
                  <a:lnTo>
                    <a:pt x="222450" y="29033"/>
                  </a:lnTo>
                  <a:lnTo>
                    <a:pt x="222869" y="28665"/>
                  </a:lnTo>
                  <a:lnTo>
                    <a:pt x="223319" y="28302"/>
                  </a:lnTo>
                  <a:lnTo>
                    <a:pt x="223608" y="28121"/>
                  </a:lnTo>
                  <a:lnTo>
                    <a:pt x="223898" y="27934"/>
                  </a:lnTo>
                  <a:lnTo>
                    <a:pt x="224187" y="27752"/>
                  </a:lnTo>
                  <a:lnTo>
                    <a:pt x="224509" y="27571"/>
                  </a:lnTo>
                  <a:lnTo>
                    <a:pt x="224863" y="27389"/>
                  </a:lnTo>
                  <a:lnTo>
                    <a:pt x="225249" y="27208"/>
                  </a:lnTo>
                  <a:lnTo>
                    <a:pt x="225635" y="27021"/>
                  </a:lnTo>
                  <a:lnTo>
                    <a:pt x="226053" y="26839"/>
                  </a:lnTo>
                  <a:lnTo>
                    <a:pt x="226793" y="26547"/>
                  </a:lnTo>
                  <a:lnTo>
                    <a:pt x="227565" y="26264"/>
                  </a:lnTo>
                  <a:lnTo>
                    <a:pt x="228369" y="25992"/>
                  </a:lnTo>
                  <a:lnTo>
                    <a:pt x="229205" y="25725"/>
                  </a:lnTo>
                  <a:lnTo>
                    <a:pt x="230106" y="25462"/>
                  </a:lnTo>
                  <a:lnTo>
                    <a:pt x="231038" y="25215"/>
                  </a:lnTo>
                  <a:lnTo>
                    <a:pt x="232003" y="24968"/>
                  </a:lnTo>
                  <a:lnTo>
                    <a:pt x="233000" y="24731"/>
                  </a:lnTo>
                  <a:lnTo>
                    <a:pt x="234062" y="24504"/>
                  </a:lnTo>
                  <a:lnTo>
                    <a:pt x="235155" y="24277"/>
                  </a:lnTo>
                  <a:lnTo>
                    <a:pt x="236281" y="24065"/>
                  </a:lnTo>
                  <a:lnTo>
                    <a:pt x="237439" y="23853"/>
                  </a:lnTo>
                  <a:lnTo>
                    <a:pt x="238629" y="23652"/>
                  </a:lnTo>
                  <a:lnTo>
                    <a:pt x="239884" y="23455"/>
                  </a:lnTo>
                  <a:lnTo>
                    <a:pt x="241138" y="23268"/>
                  </a:lnTo>
                  <a:lnTo>
                    <a:pt x="242457" y="23082"/>
                  </a:lnTo>
                  <a:lnTo>
                    <a:pt x="243776" y="22905"/>
                  </a:lnTo>
                  <a:lnTo>
                    <a:pt x="245159" y="22734"/>
                  </a:lnTo>
                  <a:lnTo>
                    <a:pt x="246574" y="22567"/>
                  </a:lnTo>
                  <a:lnTo>
                    <a:pt x="247989" y="22406"/>
                  </a:lnTo>
                  <a:lnTo>
                    <a:pt x="249469" y="22249"/>
                  </a:lnTo>
                  <a:lnTo>
                    <a:pt x="250948" y="22098"/>
                  </a:lnTo>
                  <a:lnTo>
                    <a:pt x="252460" y="21957"/>
                  </a:lnTo>
                  <a:lnTo>
                    <a:pt x="254004" y="21816"/>
                  </a:lnTo>
                  <a:lnTo>
                    <a:pt x="255580" y="21679"/>
                  </a:lnTo>
                  <a:lnTo>
                    <a:pt x="257188" y="21548"/>
                  </a:lnTo>
                  <a:lnTo>
                    <a:pt x="258829" y="21422"/>
                  </a:lnTo>
                  <a:lnTo>
                    <a:pt x="260469" y="21301"/>
                  </a:lnTo>
                  <a:lnTo>
                    <a:pt x="262142" y="21185"/>
                  </a:lnTo>
                  <a:lnTo>
                    <a:pt x="263846" y="21069"/>
                  </a:lnTo>
                  <a:lnTo>
                    <a:pt x="265583" y="20958"/>
                  </a:lnTo>
                  <a:lnTo>
                    <a:pt x="267320" y="20852"/>
                  </a:lnTo>
                  <a:lnTo>
                    <a:pt x="268221" y="20807"/>
                  </a:lnTo>
                  <a:lnTo>
                    <a:pt x="269121" y="20761"/>
                  </a:lnTo>
                  <a:lnTo>
                    <a:pt x="270054" y="20726"/>
                  </a:lnTo>
                  <a:lnTo>
                    <a:pt x="270987" y="20691"/>
                  </a:lnTo>
                  <a:lnTo>
                    <a:pt x="271952" y="20666"/>
                  </a:lnTo>
                  <a:lnTo>
                    <a:pt x="272949" y="20645"/>
                  </a:lnTo>
                  <a:lnTo>
                    <a:pt x="273946" y="20625"/>
                  </a:lnTo>
                  <a:lnTo>
                    <a:pt x="274943" y="20615"/>
                  </a:lnTo>
                  <a:lnTo>
                    <a:pt x="275940" y="20610"/>
                  </a:lnTo>
                  <a:lnTo>
                    <a:pt x="276905" y="20610"/>
                  </a:lnTo>
                  <a:lnTo>
                    <a:pt x="277902" y="20615"/>
                  </a:lnTo>
                  <a:lnTo>
                    <a:pt x="278899" y="20630"/>
                  </a:lnTo>
                  <a:lnTo>
                    <a:pt x="279864" y="20645"/>
                  </a:lnTo>
                  <a:lnTo>
                    <a:pt x="280797" y="20671"/>
                  </a:lnTo>
                  <a:lnTo>
                    <a:pt x="281730" y="20696"/>
                  </a:lnTo>
                  <a:lnTo>
                    <a:pt x="282630" y="20731"/>
                  </a:lnTo>
                  <a:lnTo>
                    <a:pt x="285171" y="20842"/>
                  </a:lnTo>
                  <a:lnTo>
                    <a:pt x="287680" y="20958"/>
                  </a:lnTo>
                  <a:lnTo>
                    <a:pt x="290157" y="21084"/>
                  </a:lnTo>
                  <a:lnTo>
                    <a:pt x="292634" y="21215"/>
                  </a:lnTo>
                  <a:lnTo>
                    <a:pt x="295078" y="21357"/>
                  </a:lnTo>
                  <a:lnTo>
                    <a:pt x="297490" y="21508"/>
                  </a:lnTo>
                  <a:lnTo>
                    <a:pt x="299871" y="21669"/>
                  </a:lnTo>
                  <a:lnTo>
                    <a:pt x="301061" y="21755"/>
                  </a:lnTo>
                  <a:lnTo>
                    <a:pt x="302251" y="21846"/>
                  </a:lnTo>
                  <a:lnTo>
                    <a:pt x="303409" y="21937"/>
                  </a:lnTo>
                  <a:lnTo>
                    <a:pt x="304567" y="22027"/>
                  </a:lnTo>
                  <a:lnTo>
                    <a:pt x="305692" y="22123"/>
                  </a:lnTo>
                  <a:lnTo>
                    <a:pt x="306850" y="22224"/>
                  </a:lnTo>
                  <a:lnTo>
                    <a:pt x="307976" y="22330"/>
                  </a:lnTo>
                  <a:lnTo>
                    <a:pt x="309070" y="22436"/>
                  </a:lnTo>
                  <a:lnTo>
                    <a:pt x="310195" y="22542"/>
                  </a:lnTo>
                  <a:lnTo>
                    <a:pt x="311289" y="22658"/>
                  </a:lnTo>
                  <a:lnTo>
                    <a:pt x="312350" y="22774"/>
                  </a:lnTo>
                  <a:lnTo>
                    <a:pt x="313444" y="22895"/>
                  </a:lnTo>
                  <a:lnTo>
                    <a:pt x="314505" y="23016"/>
                  </a:lnTo>
                  <a:lnTo>
                    <a:pt x="315567" y="23142"/>
                  </a:lnTo>
                  <a:lnTo>
                    <a:pt x="316596" y="23278"/>
                  </a:lnTo>
                  <a:lnTo>
                    <a:pt x="317625" y="23409"/>
                  </a:lnTo>
                  <a:lnTo>
                    <a:pt x="318622" y="23551"/>
                  </a:lnTo>
                  <a:lnTo>
                    <a:pt x="319620" y="23692"/>
                  </a:lnTo>
                  <a:lnTo>
                    <a:pt x="320585" y="23828"/>
                  </a:lnTo>
                  <a:lnTo>
                    <a:pt x="321549" y="23964"/>
                  </a:lnTo>
                  <a:lnTo>
                    <a:pt x="322514" y="24095"/>
                  </a:lnTo>
                  <a:lnTo>
                    <a:pt x="323511" y="24222"/>
                  </a:lnTo>
                  <a:lnTo>
                    <a:pt x="324509" y="24353"/>
                  </a:lnTo>
                  <a:lnTo>
                    <a:pt x="325538" y="24474"/>
                  </a:lnTo>
                  <a:lnTo>
                    <a:pt x="326567" y="24595"/>
                  </a:lnTo>
                  <a:lnTo>
                    <a:pt x="327629" y="24716"/>
                  </a:lnTo>
                  <a:lnTo>
                    <a:pt x="328690" y="24832"/>
                  </a:lnTo>
                  <a:lnTo>
                    <a:pt x="329751" y="24948"/>
                  </a:lnTo>
                  <a:lnTo>
                    <a:pt x="330813" y="25059"/>
                  </a:lnTo>
                  <a:lnTo>
                    <a:pt x="331906" y="25165"/>
                  </a:lnTo>
                  <a:lnTo>
                    <a:pt x="333032" y="25271"/>
                  </a:lnTo>
                  <a:lnTo>
                    <a:pt x="334126" y="25372"/>
                  </a:lnTo>
                  <a:lnTo>
                    <a:pt x="335252" y="25472"/>
                  </a:lnTo>
                  <a:lnTo>
                    <a:pt x="336377" y="25563"/>
                  </a:lnTo>
                  <a:lnTo>
                    <a:pt x="337535" y="25654"/>
                  </a:lnTo>
                  <a:lnTo>
                    <a:pt x="338693" y="25735"/>
                  </a:lnTo>
                  <a:lnTo>
                    <a:pt x="339819" y="25800"/>
                  </a:lnTo>
                  <a:lnTo>
                    <a:pt x="340945" y="25856"/>
                  </a:lnTo>
                  <a:lnTo>
                    <a:pt x="342038" y="25901"/>
                  </a:lnTo>
                  <a:lnTo>
                    <a:pt x="343100" y="25931"/>
                  </a:lnTo>
                  <a:lnTo>
                    <a:pt x="344129" y="25957"/>
                  </a:lnTo>
                  <a:lnTo>
                    <a:pt x="345158" y="25967"/>
                  </a:lnTo>
                  <a:lnTo>
                    <a:pt x="346188" y="25972"/>
                  </a:lnTo>
                  <a:lnTo>
                    <a:pt x="347152" y="25962"/>
                  </a:lnTo>
                  <a:lnTo>
                    <a:pt x="348117" y="25942"/>
                  </a:lnTo>
                  <a:lnTo>
                    <a:pt x="349050" y="25916"/>
                  </a:lnTo>
                  <a:lnTo>
                    <a:pt x="349951" y="25881"/>
                  </a:lnTo>
                  <a:lnTo>
                    <a:pt x="350851" y="25836"/>
                  </a:lnTo>
                  <a:lnTo>
                    <a:pt x="351688" y="25780"/>
                  </a:lnTo>
                  <a:lnTo>
                    <a:pt x="352524" y="25715"/>
                  </a:lnTo>
                  <a:lnTo>
                    <a:pt x="353328" y="25644"/>
                  </a:lnTo>
                  <a:lnTo>
                    <a:pt x="354100" y="25563"/>
                  </a:lnTo>
                  <a:lnTo>
                    <a:pt x="354840" y="25477"/>
                  </a:lnTo>
                  <a:lnTo>
                    <a:pt x="355547" y="25382"/>
                  </a:lnTo>
                  <a:lnTo>
                    <a:pt x="356255" y="25281"/>
                  </a:lnTo>
                  <a:lnTo>
                    <a:pt x="356898" y="25170"/>
                  </a:lnTo>
                  <a:lnTo>
                    <a:pt x="357509" y="25054"/>
                  </a:lnTo>
                  <a:lnTo>
                    <a:pt x="358121" y="24928"/>
                  </a:lnTo>
                  <a:lnTo>
                    <a:pt x="358667" y="24802"/>
                  </a:lnTo>
                  <a:lnTo>
                    <a:pt x="359182" y="24665"/>
                  </a:lnTo>
                  <a:lnTo>
                    <a:pt x="359697" y="24524"/>
                  </a:lnTo>
                  <a:lnTo>
                    <a:pt x="360147" y="24373"/>
                  </a:lnTo>
                  <a:lnTo>
                    <a:pt x="360565" y="24222"/>
                  </a:lnTo>
                  <a:lnTo>
                    <a:pt x="360951" y="24060"/>
                  </a:lnTo>
                  <a:lnTo>
                    <a:pt x="361305" y="23899"/>
                  </a:lnTo>
                  <a:lnTo>
                    <a:pt x="361594" y="23732"/>
                  </a:lnTo>
                  <a:lnTo>
                    <a:pt x="363717" y="22507"/>
                  </a:lnTo>
                  <a:lnTo>
                    <a:pt x="365776" y="21281"/>
                  </a:lnTo>
                  <a:lnTo>
                    <a:pt x="369893" y="18825"/>
                  </a:lnTo>
                  <a:lnTo>
                    <a:pt x="373946" y="16368"/>
                  </a:lnTo>
                  <a:lnTo>
                    <a:pt x="377934" y="13912"/>
                  </a:lnTo>
                  <a:lnTo>
                    <a:pt x="381922" y="11450"/>
                  </a:lnTo>
                  <a:lnTo>
                    <a:pt x="385846" y="8989"/>
                  </a:lnTo>
                  <a:lnTo>
                    <a:pt x="393695" y="4066"/>
                  </a:lnTo>
                  <a:lnTo>
                    <a:pt x="394048" y="3839"/>
                  </a:lnTo>
                  <a:lnTo>
                    <a:pt x="394370" y="3612"/>
                  </a:lnTo>
                  <a:lnTo>
                    <a:pt x="394692" y="3385"/>
                  </a:lnTo>
                  <a:lnTo>
                    <a:pt x="394981" y="3158"/>
                  </a:lnTo>
                  <a:lnTo>
                    <a:pt x="395496" y="2699"/>
                  </a:lnTo>
                  <a:lnTo>
                    <a:pt x="395978" y="2235"/>
                  </a:lnTo>
                  <a:lnTo>
                    <a:pt x="396911" y="1302"/>
                  </a:lnTo>
                  <a:lnTo>
                    <a:pt x="397361" y="833"/>
                  </a:lnTo>
                  <a:lnTo>
                    <a:pt x="397876" y="359"/>
                  </a:lnTo>
                  <a:lnTo>
                    <a:pt x="397040" y="318"/>
                  </a:lnTo>
                  <a:lnTo>
                    <a:pt x="396364" y="283"/>
                  </a:lnTo>
                  <a:lnTo>
                    <a:pt x="395753" y="253"/>
                  </a:lnTo>
                  <a:lnTo>
                    <a:pt x="395464" y="248"/>
                  </a:lnTo>
                  <a:lnTo>
                    <a:pt x="395174" y="243"/>
                  </a:lnTo>
                  <a:lnTo>
                    <a:pt x="373399" y="187"/>
                  </a:lnTo>
                  <a:lnTo>
                    <a:pt x="351623" y="132"/>
                  </a:lnTo>
                  <a:lnTo>
                    <a:pt x="329848" y="71"/>
                  </a:lnTo>
                  <a:lnTo>
                    <a:pt x="308040" y="11"/>
                  </a:lnTo>
                  <a:lnTo>
                    <a:pt x="306014" y="6"/>
                  </a:lnTo>
                  <a:lnTo>
                    <a:pt x="303955" y="1"/>
                  </a:lnTo>
                  <a:close/>
                </a:path>
              </a:pathLst>
            </a:custGeom>
            <a:solidFill>
              <a:srgbClr val="F2B84B"/>
            </a:solidFill>
            <a:ln>
              <a:noFill/>
            </a:ln>
          </p:spPr>
          <p:txBody>
            <a:bodyPr spcFirstLastPara="1" wrap="square" lIns="182850" tIns="182850" rIns="182850" bIns="182850" anchor="ctr" anchorCtr="0">
              <a:noAutofit/>
            </a:bodyPr>
            <a:lstStyle/>
            <a:p>
              <a:endParaRPr sz="3600"/>
            </a:p>
          </p:txBody>
        </p:sp>
        <p:sp>
          <p:nvSpPr>
            <p:cNvPr id="1537" name="Google Shape;1537;p41"/>
            <p:cNvSpPr/>
            <p:nvPr/>
          </p:nvSpPr>
          <p:spPr>
            <a:xfrm flipH="1">
              <a:off x="8446129" y="1639268"/>
              <a:ext cx="2216739" cy="2581833"/>
            </a:xfrm>
            <a:custGeom>
              <a:avLst/>
              <a:gdLst/>
              <a:ahLst/>
              <a:cxnLst/>
              <a:rect l="l" t="t" r="r" b="b"/>
              <a:pathLst>
                <a:path w="420102" h="77455" extrusionOk="0">
                  <a:moveTo>
                    <a:pt x="315438" y="2230"/>
                  </a:moveTo>
                  <a:lnTo>
                    <a:pt x="317497" y="2235"/>
                  </a:lnTo>
                  <a:lnTo>
                    <a:pt x="319523" y="2240"/>
                  </a:lnTo>
                  <a:lnTo>
                    <a:pt x="341331" y="2300"/>
                  </a:lnTo>
                  <a:lnTo>
                    <a:pt x="363106" y="2361"/>
                  </a:lnTo>
                  <a:lnTo>
                    <a:pt x="384882" y="2416"/>
                  </a:lnTo>
                  <a:lnTo>
                    <a:pt x="406657" y="2472"/>
                  </a:lnTo>
                  <a:lnTo>
                    <a:pt x="406947" y="2477"/>
                  </a:lnTo>
                  <a:lnTo>
                    <a:pt x="407236" y="2482"/>
                  </a:lnTo>
                  <a:lnTo>
                    <a:pt x="407847" y="2512"/>
                  </a:lnTo>
                  <a:lnTo>
                    <a:pt x="408523" y="2547"/>
                  </a:lnTo>
                  <a:lnTo>
                    <a:pt x="409359" y="2588"/>
                  </a:lnTo>
                  <a:lnTo>
                    <a:pt x="408844" y="3062"/>
                  </a:lnTo>
                  <a:lnTo>
                    <a:pt x="408394" y="3531"/>
                  </a:lnTo>
                  <a:lnTo>
                    <a:pt x="407461" y="4464"/>
                  </a:lnTo>
                  <a:lnTo>
                    <a:pt x="406979" y="4928"/>
                  </a:lnTo>
                  <a:lnTo>
                    <a:pt x="406464" y="5387"/>
                  </a:lnTo>
                  <a:lnTo>
                    <a:pt x="406175" y="5614"/>
                  </a:lnTo>
                  <a:lnTo>
                    <a:pt x="405853" y="5841"/>
                  </a:lnTo>
                  <a:lnTo>
                    <a:pt x="405531" y="6068"/>
                  </a:lnTo>
                  <a:lnTo>
                    <a:pt x="405178" y="6295"/>
                  </a:lnTo>
                  <a:lnTo>
                    <a:pt x="397329" y="11218"/>
                  </a:lnTo>
                  <a:lnTo>
                    <a:pt x="393405" y="13679"/>
                  </a:lnTo>
                  <a:lnTo>
                    <a:pt x="389417" y="16141"/>
                  </a:lnTo>
                  <a:lnTo>
                    <a:pt x="385429" y="18597"/>
                  </a:lnTo>
                  <a:lnTo>
                    <a:pt x="381376" y="21054"/>
                  </a:lnTo>
                  <a:lnTo>
                    <a:pt x="377259" y="23510"/>
                  </a:lnTo>
                  <a:lnTo>
                    <a:pt x="375200" y="24736"/>
                  </a:lnTo>
                  <a:lnTo>
                    <a:pt x="373077" y="25961"/>
                  </a:lnTo>
                  <a:lnTo>
                    <a:pt x="372788" y="26128"/>
                  </a:lnTo>
                  <a:lnTo>
                    <a:pt x="372434" y="26289"/>
                  </a:lnTo>
                  <a:lnTo>
                    <a:pt x="372048" y="26451"/>
                  </a:lnTo>
                  <a:lnTo>
                    <a:pt x="371630" y="26602"/>
                  </a:lnTo>
                  <a:lnTo>
                    <a:pt x="371180" y="26753"/>
                  </a:lnTo>
                  <a:lnTo>
                    <a:pt x="370665" y="26894"/>
                  </a:lnTo>
                  <a:lnTo>
                    <a:pt x="370150" y="27031"/>
                  </a:lnTo>
                  <a:lnTo>
                    <a:pt x="369604" y="27157"/>
                  </a:lnTo>
                  <a:lnTo>
                    <a:pt x="368992" y="27283"/>
                  </a:lnTo>
                  <a:lnTo>
                    <a:pt x="368381" y="27399"/>
                  </a:lnTo>
                  <a:lnTo>
                    <a:pt x="367738" y="27510"/>
                  </a:lnTo>
                  <a:lnTo>
                    <a:pt x="367030" y="27611"/>
                  </a:lnTo>
                  <a:lnTo>
                    <a:pt x="366323" y="27706"/>
                  </a:lnTo>
                  <a:lnTo>
                    <a:pt x="365583" y="27792"/>
                  </a:lnTo>
                  <a:lnTo>
                    <a:pt x="364811" y="27873"/>
                  </a:lnTo>
                  <a:lnTo>
                    <a:pt x="364007" y="27944"/>
                  </a:lnTo>
                  <a:lnTo>
                    <a:pt x="363171" y="28009"/>
                  </a:lnTo>
                  <a:lnTo>
                    <a:pt x="362334" y="28065"/>
                  </a:lnTo>
                  <a:lnTo>
                    <a:pt x="361434" y="28110"/>
                  </a:lnTo>
                  <a:lnTo>
                    <a:pt x="360533" y="28145"/>
                  </a:lnTo>
                  <a:lnTo>
                    <a:pt x="359600" y="28171"/>
                  </a:lnTo>
                  <a:lnTo>
                    <a:pt x="358635" y="28191"/>
                  </a:lnTo>
                  <a:lnTo>
                    <a:pt x="357671" y="28201"/>
                  </a:lnTo>
                  <a:lnTo>
                    <a:pt x="356641" y="28196"/>
                  </a:lnTo>
                  <a:lnTo>
                    <a:pt x="355612" y="28186"/>
                  </a:lnTo>
                  <a:lnTo>
                    <a:pt x="354583" y="28160"/>
                  </a:lnTo>
                  <a:lnTo>
                    <a:pt x="353521" y="28130"/>
                  </a:lnTo>
                  <a:lnTo>
                    <a:pt x="352428" y="28085"/>
                  </a:lnTo>
                  <a:lnTo>
                    <a:pt x="351302" y="28029"/>
                  </a:lnTo>
                  <a:lnTo>
                    <a:pt x="350176" y="27964"/>
                  </a:lnTo>
                  <a:lnTo>
                    <a:pt x="349018" y="27883"/>
                  </a:lnTo>
                  <a:lnTo>
                    <a:pt x="347860" y="27792"/>
                  </a:lnTo>
                  <a:lnTo>
                    <a:pt x="346735" y="27701"/>
                  </a:lnTo>
                  <a:lnTo>
                    <a:pt x="345609" y="27601"/>
                  </a:lnTo>
                  <a:lnTo>
                    <a:pt x="344515" y="27500"/>
                  </a:lnTo>
                  <a:lnTo>
                    <a:pt x="343389" y="27394"/>
                  </a:lnTo>
                  <a:lnTo>
                    <a:pt x="342296" y="27288"/>
                  </a:lnTo>
                  <a:lnTo>
                    <a:pt x="341234" y="27177"/>
                  </a:lnTo>
                  <a:lnTo>
                    <a:pt x="340173" y="27061"/>
                  </a:lnTo>
                  <a:lnTo>
                    <a:pt x="339112" y="26945"/>
                  </a:lnTo>
                  <a:lnTo>
                    <a:pt x="338050" y="26824"/>
                  </a:lnTo>
                  <a:lnTo>
                    <a:pt x="337021" y="26703"/>
                  </a:lnTo>
                  <a:lnTo>
                    <a:pt x="335992" y="26582"/>
                  </a:lnTo>
                  <a:lnTo>
                    <a:pt x="334994" y="26451"/>
                  </a:lnTo>
                  <a:lnTo>
                    <a:pt x="333997" y="26324"/>
                  </a:lnTo>
                  <a:lnTo>
                    <a:pt x="333032" y="26193"/>
                  </a:lnTo>
                  <a:lnTo>
                    <a:pt x="332068" y="26057"/>
                  </a:lnTo>
                  <a:lnTo>
                    <a:pt x="331103" y="25921"/>
                  </a:lnTo>
                  <a:lnTo>
                    <a:pt x="330105" y="25780"/>
                  </a:lnTo>
                  <a:lnTo>
                    <a:pt x="329108" y="25638"/>
                  </a:lnTo>
                  <a:lnTo>
                    <a:pt x="328079" y="25507"/>
                  </a:lnTo>
                  <a:lnTo>
                    <a:pt x="327050" y="25371"/>
                  </a:lnTo>
                  <a:lnTo>
                    <a:pt x="325988" y="25245"/>
                  </a:lnTo>
                  <a:lnTo>
                    <a:pt x="324927" y="25124"/>
                  </a:lnTo>
                  <a:lnTo>
                    <a:pt x="323833" y="25003"/>
                  </a:lnTo>
                  <a:lnTo>
                    <a:pt x="322772" y="24887"/>
                  </a:lnTo>
                  <a:lnTo>
                    <a:pt x="321678" y="24771"/>
                  </a:lnTo>
                  <a:lnTo>
                    <a:pt x="320553" y="24665"/>
                  </a:lnTo>
                  <a:lnTo>
                    <a:pt x="319459" y="24559"/>
                  </a:lnTo>
                  <a:lnTo>
                    <a:pt x="318333" y="24453"/>
                  </a:lnTo>
                  <a:lnTo>
                    <a:pt x="317175" y="24352"/>
                  </a:lnTo>
                  <a:lnTo>
                    <a:pt x="316050" y="24256"/>
                  </a:lnTo>
                  <a:lnTo>
                    <a:pt x="314892" y="24166"/>
                  </a:lnTo>
                  <a:lnTo>
                    <a:pt x="313734" y="24075"/>
                  </a:lnTo>
                  <a:lnTo>
                    <a:pt x="312544" y="23984"/>
                  </a:lnTo>
                  <a:lnTo>
                    <a:pt x="311354" y="23898"/>
                  </a:lnTo>
                  <a:lnTo>
                    <a:pt x="308973" y="23737"/>
                  </a:lnTo>
                  <a:lnTo>
                    <a:pt x="306561" y="23586"/>
                  </a:lnTo>
                  <a:lnTo>
                    <a:pt x="304117" y="23444"/>
                  </a:lnTo>
                  <a:lnTo>
                    <a:pt x="301640" y="23313"/>
                  </a:lnTo>
                  <a:lnTo>
                    <a:pt x="299163" y="23187"/>
                  </a:lnTo>
                  <a:lnTo>
                    <a:pt x="296654" y="23071"/>
                  </a:lnTo>
                  <a:lnTo>
                    <a:pt x="294113" y="22960"/>
                  </a:lnTo>
                  <a:lnTo>
                    <a:pt x="293213" y="22925"/>
                  </a:lnTo>
                  <a:lnTo>
                    <a:pt x="292280" y="22900"/>
                  </a:lnTo>
                  <a:lnTo>
                    <a:pt x="291347" y="22874"/>
                  </a:lnTo>
                  <a:lnTo>
                    <a:pt x="290382" y="22859"/>
                  </a:lnTo>
                  <a:lnTo>
                    <a:pt x="289385" y="22844"/>
                  </a:lnTo>
                  <a:lnTo>
                    <a:pt x="288388" y="22839"/>
                  </a:lnTo>
                  <a:lnTo>
                    <a:pt x="287423" y="22839"/>
                  </a:lnTo>
                  <a:lnTo>
                    <a:pt x="286426" y="22844"/>
                  </a:lnTo>
                  <a:lnTo>
                    <a:pt x="285429" y="22854"/>
                  </a:lnTo>
                  <a:lnTo>
                    <a:pt x="284432" y="22874"/>
                  </a:lnTo>
                  <a:lnTo>
                    <a:pt x="283435" y="22895"/>
                  </a:lnTo>
                  <a:lnTo>
                    <a:pt x="282470" y="22920"/>
                  </a:lnTo>
                  <a:lnTo>
                    <a:pt x="281537" y="22955"/>
                  </a:lnTo>
                  <a:lnTo>
                    <a:pt x="280604" y="22990"/>
                  </a:lnTo>
                  <a:lnTo>
                    <a:pt x="279704" y="23036"/>
                  </a:lnTo>
                  <a:lnTo>
                    <a:pt x="278803" y="23081"/>
                  </a:lnTo>
                  <a:lnTo>
                    <a:pt x="277066" y="23187"/>
                  </a:lnTo>
                  <a:lnTo>
                    <a:pt x="275329" y="23298"/>
                  </a:lnTo>
                  <a:lnTo>
                    <a:pt x="273625" y="23414"/>
                  </a:lnTo>
                  <a:lnTo>
                    <a:pt x="271952" y="23530"/>
                  </a:lnTo>
                  <a:lnTo>
                    <a:pt x="270312" y="23651"/>
                  </a:lnTo>
                  <a:lnTo>
                    <a:pt x="268671" y="23777"/>
                  </a:lnTo>
                  <a:lnTo>
                    <a:pt x="267063" y="23908"/>
                  </a:lnTo>
                  <a:lnTo>
                    <a:pt x="265487" y="24045"/>
                  </a:lnTo>
                  <a:lnTo>
                    <a:pt x="263943" y="24186"/>
                  </a:lnTo>
                  <a:lnTo>
                    <a:pt x="262431" y="24327"/>
                  </a:lnTo>
                  <a:lnTo>
                    <a:pt x="260952" y="24478"/>
                  </a:lnTo>
                  <a:lnTo>
                    <a:pt x="259472" y="24635"/>
                  </a:lnTo>
                  <a:lnTo>
                    <a:pt x="258057" y="24796"/>
                  </a:lnTo>
                  <a:lnTo>
                    <a:pt x="256642" y="24963"/>
                  </a:lnTo>
                  <a:lnTo>
                    <a:pt x="255259" y="25134"/>
                  </a:lnTo>
                  <a:lnTo>
                    <a:pt x="253940" y="25311"/>
                  </a:lnTo>
                  <a:lnTo>
                    <a:pt x="252621" y="25497"/>
                  </a:lnTo>
                  <a:lnTo>
                    <a:pt x="251367" y="25684"/>
                  </a:lnTo>
                  <a:lnTo>
                    <a:pt x="250112" y="25881"/>
                  </a:lnTo>
                  <a:lnTo>
                    <a:pt x="248922" y="26082"/>
                  </a:lnTo>
                  <a:lnTo>
                    <a:pt x="247764" y="26294"/>
                  </a:lnTo>
                  <a:lnTo>
                    <a:pt x="246638" y="26506"/>
                  </a:lnTo>
                  <a:lnTo>
                    <a:pt x="245545" y="26733"/>
                  </a:lnTo>
                  <a:lnTo>
                    <a:pt x="244483" y="26960"/>
                  </a:lnTo>
                  <a:lnTo>
                    <a:pt x="243486" y="27197"/>
                  </a:lnTo>
                  <a:lnTo>
                    <a:pt x="242521" y="27444"/>
                  </a:lnTo>
                  <a:lnTo>
                    <a:pt x="241589" y="27691"/>
                  </a:lnTo>
                  <a:lnTo>
                    <a:pt x="240688" y="27954"/>
                  </a:lnTo>
                  <a:lnTo>
                    <a:pt x="239852" y="28221"/>
                  </a:lnTo>
                  <a:lnTo>
                    <a:pt x="239048" y="28493"/>
                  </a:lnTo>
                  <a:lnTo>
                    <a:pt x="238276" y="28776"/>
                  </a:lnTo>
                  <a:lnTo>
                    <a:pt x="237536" y="29068"/>
                  </a:lnTo>
                  <a:lnTo>
                    <a:pt x="237118" y="29250"/>
                  </a:lnTo>
                  <a:lnTo>
                    <a:pt x="236732" y="29437"/>
                  </a:lnTo>
                  <a:lnTo>
                    <a:pt x="236346" y="29618"/>
                  </a:lnTo>
                  <a:lnTo>
                    <a:pt x="235992" y="29800"/>
                  </a:lnTo>
                  <a:lnTo>
                    <a:pt x="235670" y="29981"/>
                  </a:lnTo>
                  <a:lnTo>
                    <a:pt x="235381" y="30163"/>
                  </a:lnTo>
                  <a:lnTo>
                    <a:pt x="235091" y="30350"/>
                  </a:lnTo>
                  <a:lnTo>
                    <a:pt x="234802" y="30531"/>
                  </a:lnTo>
                  <a:lnTo>
                    <a:pt x="234352" y="30894"/>
                  </a:lnTo>
                  <a:lnTo>
                    <a:pt x="233933" y="31262"/>
                  </a:lnTo>
                  <a:lnTo>
                    <a:pt x="233612" y="31626"/>
                  </a:lnTo>
                  <a:lnTo>
                    <a:pt x="233322" y="31994"/>
                  </a:lnTo>
                  <a:lnTo>
                    <a:pt x="233129" y="32362"/>
                  </a:lnTo>
                  <a:lnTo>
                    <a:pt x="232969" y="32730"/>
                  </a:lnTo>
                  <a:lnTo>
                    <a:pt x="232904" y="33098"/>
                  </a:lnTo>
                  <a:lnTo>
                    <a:pt x="232840" y="33467"/>
                  </a:lnTo>
                  <a:lnTo>
                    <a:pt x="232840" y="33840"/>
                  </a:lnTo>
                  <a:lnTo>
                    <a:pt x="232872" y="34208"/>
                  </a:lnTo>
                  <a:lnTo>
                    <a:pt x="232936" y="34581"/>
                  </a:lnTo>
                  <a:lnTo>
                    <a:pt x="233065" y="34960"/>
                  </a:lnTo>
                  <a:lnTo>
                    <a:pt x="233162" y="35182"/>
                  </a:lnTo>
                  <a:lnTo>
                    <a:pt x="233290" y="35404"/>
                  </a:lnTo>
                  <a:lnTo>
                    <a:pt x="233451" y="35625"/>
                  </a:lnTo>
                  <a:lnTo>
                    <a:pt x="233644" y="35842"/>
                  </a:lnTo>
                  <a:lnTo>
                    <a:pt x="233901" y="36059"/>
                  </a:lnTo>
                  <a:lnTo>
                    <a:pt x="234159" y="36271"/>
                  </a:lnTo>
                  <a:lnTo>
                    <a:pt x="234480" y="36483"/>
                  </a:lnTo>
                  <a:lnTo>
                    <a:pt x="234834" y="36690"/>
                  </a:lnTo>
                  <a:lnTo>
                    <a:pt x="235220" y="36897"/>
                  </a:lnTo>
                  <a:lnTo>
                    <a:pt x="235606" y="37098"/>
                  </a:lnTo>
                  <a:lnTo>
                    <a:pt x="236056" y="37295"/>
                  </a:lnTo>
                  <a:lnTo>
                    <a:pt x="236539" y="37492"/>
                  </a:lnTo>
                  <a:lnTo>
                    <a:pt x="237053" y="37688"/>
                  </a:lnTo>
                  <a:lnTo>
                    <a:pt x="237568" y="37880"/>
                  </a:lnTo>
                  <a:lnTo>
                    <a:pt x="238147" y="38067"/>
                  </a:lnTo>
                  <a:lnTo>
                    <a:pt x="238726" y="38253"/>
                  </a:lnTo>
                  <a:lnTo>
                    <a:pt x="239337" y="38435"/>
                  </a:lnTo>
                  <a:lnTo>
                    <a:pt x="239980" y="38611"/>
                  </a:lnTo>
                  <a:lnTo>
                    <a:pt x="240656" y="38788"/>
                  </a:lnTo>
                  <a:lnTo>
                    <a:pt x="241331" y="38965"/>
                  </a:lnTo>
                  <a:lnTo>
                    <a:pt x="242071" y="39136"/>
                  </a:lnTo>
                  <a:lnTo>
                    <a:pt x="242779" y="39302"/>
                  </a:lnTo>
                  <a:lnTo>
                    <a:pt x="243551" y="39464"/>
                  </a:lnTo>
                  <a:lnTo>
                    <a:pt x="244323" y="39625"/>
                  </a:lnTo>
                  <a:lnTo>
                    <a:pt x="245127" y="39787"/>
                  </a:lnTo>
                  <a:lnTo>
                    <a:pt x="245963" y="39938"/>
                  </a:lnTo>
                  <a:lnTo>
                    <a:pt x="246799" y="40089"/>
                  </a:lnTo>
                  <a:lnTo>
                    <a:pt x="247668" y="40241"/>
                  </a:lnTo>
                  <a:lnTo>
                    <a:pt x="248536" y="40387"/>
                  </a:lnTo>
                  <a:lnTo>
                    <a:pt x="249405" y="40528"/>
                  </a:lnTo>
                  <a:lnTo>
                    <a:pt x="250337" y="40664"/>
                  </a:lnTo>
                  <a:lnTo>
                    <a:pt x="251238" y="40801"/>
                  </a:lnTo>
                  <a:lnTo>
                    <a:pt x="252171" y="40932"/>
                  </a:lnTo>
                  <a:lnTo>
                    <a:pt x="253136" y="41058"/>
                  </a:lnTo>
                  <a:lnTo>
                    <a:pt x="254101" y="41184"/>
                  </a:lnTo>
                  <a:lnTo>
                    <a:pt x="255066" y="41305"/>
                  </a:lnTo>
                  <a:lnTo>
                    <a:pt x="256031" y="41426"/>
                  </a:lnTo>
                  <a:lnTo>
                    <a:pt x="257028" y="41537"/>
                  </a:lnTo>
                  <a:lnTo>
                    <a:pt x="258025" y="41648"/>
                  </a:lnTo>
                  <a:lnTo>
                    <a:pt x="259054" y="41754"/>
                  </a:lnTo>
                  <a:lnTo>
                    <a:pt x="260083" y="41860"/>
                  </a:lnTo>
                  <a:lnTo>
                    <a:pt x="261080" y="41961"/>
                  </a:lnTo>
                  <a:lnTo>
                    <a:pt x="262110" y="42056"/>
                  </a:lnTo>
                  <a:lnTo>
                    <a:pt x="263171" y="42147"/>
                  </a:lnTo>
                  <a:lnTo>
                    <a:pt x="264200" y="42238"/>
                  </a:lnTo>
                  <a:lnTo>
                    <a:pt x="265230" y="42319"/>
                  </a:lnTo>
                  <a:lnTo>
                    <a:pt x="266291" y="42399"/>
                  </a:lnTo>
                  <a:lnTo>
                    <a:pt x="267352" y="42480"/>
                  </a:lnTo>
                  <a:lnTo>
                    <a:pt x="268382" y="42551"/>
                  </a:lnTo>
                  <a:lnTo>
                    <a:pt x="269443" y="42621"/>
                  </a:lnTo>
                  <a:lnTo>
                    <a:pt x="270505" y="42687"/>
                  </a:lnTo>
                  <a:lnTo>
                    <a:pt x="271534" y="42747"/>
                  </a:lnTo>
                  <a:lnTo>
                    <a:pt x="272595" y="42803"/>
                  </a:lnTo>
                  <a:lnTo>
                    <a:pt x="273625" y="42858"/>
                  </a:lnTo>
                  <a:lnTo>
                    <a:pt x="274654" y="42904"/>
                  </a:lnTo>
                  <a:lnTo>
                    <a:pt x="275715" y="42949"/>
                  </a:lnTo>
                  <a:lnTo>
                    <a:pt x="276744" y="42990"/>
                  </a:lnTo>
                  <a:lnTo>
                    <a:pt x="277774" y="43030"/>
                  </a:lnTo>
                  <a:lnTo>
                    <a:pt x="278771" y="43060"/>
                  </a:lnTo>
                  <a:lnTo>
                    <a:pt x="279800" y="43090"/>
                  </a:lnTo>
                  <a:lnTo>
                    <a:pt x="280797" y="43116"/>
                  </a:lnTo>
                  <a:lnTo>
                    <a:pt x="281794" y="43131"/>
                  </a:lnTo>
                  <a:lnTo>
                    <a:pt x="282759" y="43146"/>
                  </a:lnTo>
                  <a:lnTo>
                    <a:pt x="283724" y="43161"/>
                  </a:lnTo>
                  <a:lnTo>
                    <a:pt x="285944" y="43176"/>
                  </a:lnTo>
                  <a:lnTo>
                    <a:pt x="288163" y="43191"/>
                  </a:lnTo>
                  <a:lnTo>
                    <a:pt x="290382" y="43201"/>
                  </a:lnTo>
                  <a:lnTo>
                    <a:pt x="292602" y="43206"/>
                  </a:lnTo>
                  <a:lnTo>
                    <a:pt x="297040" y="43206"/>
                  </a:lnTo>
                  <a:lnTo>
                    <a:pt x="299260" y="43201"/>
                  </a:lnTo>
                  <a:lnTo>
                    <a:pt x="301479" y="43191"/>
                  </a:lnTo>
                  <a:lnTo>
                    <a:pt x="303698" y="43176"/>
                  </a:lnTo>
                  <a:lnTo>
                    <a:pt x="305918" y="43161"/>
                  </a:lnTo>
                  <a:lnTo>
                    <a:pt x="308137" y="43141"/>
                  </a:lnTo>
                  <a:lnTo>
                    <a:pt x="310356" y="43121"/>
                  </a:lnTo>
                  <a:lnTo>
                    <a:pt x="314795" y="43065"/>
                  </a:lnTo>
                  <a:lnTo>
                    <a:pt x="319202" y="43000"/>
                  </a:lnTo>
                  <a:lnTo>
                    <a:pt x="320327" y="42985"/>
                  </a:lnTo>
                  <a:lnTo>
                    <a:pt x="321453" y="42974"/>
                  </a:lnTo>
                  <a:lnTo>
                    <a:pt x="322515" y="42969"/>
                  </a:lnTo>
                  <a:lnTo>
                    <a:pt x="323576" y="42974"/>
                  </a:lnTo>
                  <a:lnTo>
                    <a:pt x="324573" y="42979"/>
                  </a:lnTo>
                  <a:lnTo>
                    <a:pt x="325602" y="42990"/>
                  </a:lnTo>
                  <a:lnTo>
                    <a:pt x="326567" y="43010"/>
                  </a:lnTo>
                  <a:lnTo>
                    <a:pt x="327500" y="43030"/>
                  </a:lnTo>
                  <a:lnTo>
                    <a:pt x="328433" y="43060"/>
                  </a:lnTo>
                  <a:lnTo>
                    <a:pt x="329301" y="43090"/>
                  </a:lnTo>
                  <a:lnTo>
                    <a:pt x="330170" y="43131"/>
                  </a:lnTo>
                  <a:lnTo>
                    <a:pt x="331006" y="43176"/>
                  </a:lnTo>
                  <a:lnTo>
                    <a:pt x="331810" y="43227"/>
                  </a:lnTo>
                  <a:lnTo>
                    <a:pt x="332582" y="43282"/>
                  </a:lnTo>
                  <a:lnTo>
                    <a:pt x="333322" y="43348"/>
                  </a:lnTo>
                  <a:lnTo>
                    <a:pt x="334062" y="43413"/>
                  </a:lnTo>
                  <a:lnTo>
                    <a:pt x="334737" y="43489"/>
                  </a:lnTo>
                  <a:lnTo>
                    <a:pt x="335380" y="43570"/>
                  </a:lnTo>
                  <a:lnTo>
                    <a:pt x="336024" y="43655"/>
                  </a:lnTo>
                  <a:lnTo>
                    <a:pt x="336603" y="43746"/>
                  </a:lnTo>
                  <a:lnTo>
                    <a:pt x="337150" y="43847"/>
                  </a:lnTo>
                  <a:lnTo>
                    <a:pt x="337664" y="43948"/>
                  </a:lnTo>
                  <a:lnTo>
                    <a:pt x="338147" y="44059"/>
                  </a:lnTo>
                  <a:lnTo>
                    <a:pt x="338629" y="44175"/>
                  </a:lnTo>
                  <a:lnTo>
                    <a:pt x="339047" y="44301"/>
                  </a:lnTo>
                  <a:lnTo>
                    <a:pt x="339401" y="44432"/>
                  </a:lnTo>
                  <a:lnTo>
                    <a:pt x="339755" y="44563"/>
                  </a:lnTo>
                  <a:lnTo>
                    <a:pt x="340076" y="44710"/>
                  </a:lnTo>
                  <a:lnTo>
                    <a:pt x="340366" y="44856"/>
                  </a:lnTo>
                  <a:lnTo>
                    <a:pt x="340591" y="45012"/>
                  </a:lnTo>
                  <a:lnTo>
                    <a:pt x="340784" y="45174"/>
                  </a:lnTo>
                  <a:lnTo>
                    <a:pt x="340945" y="45340"/>
                  </a:lnTo>
                  <a:lnTo>
                    <a:pt x="341106" y="45527"/>
                  </a:lnTo>
                  <a:lnTo>
                    <a:pt x="341202" y="45713"/>
                  </a:lnTo>
                  <a:lnTo>
                    <a:pt x="341299" y="45900"/>
                  </a:lnTo>
                  <a:lnTo>
                    <a:pt x="341363" y="46092"/>
                  </a:lnTo>
                  <a:lnTo>
                    <a:pt x="341395" y="46278"/>
                  </a:lnTo>
                  <a:lnTo>
                    <a:pt x="341427" y="46470"/>
                  </a:lnTo>
                  <a:lnTo>
                    <a:pt x="341395" y="46662"/>
                  </a:lnTo>
                  <a:lnTo>
                    <a:pt x="341363" y="46848"/>
                  </a:lnTo>
                  <a:lnTo>
                    <a:pt x="341299" y="47040"/>
                  </a:lnTo>
                  <a:lnTo>
                    <a:pt x="341202" y="47232"/>
                  </a:lnTo>
                  <a:lnTo>
                    <a:pt x="341106" y="47418"/>
                  </a:lnTo>
                  <a:lnTo>
                    <a:pt x="340945" y="47605"/>
                  </a:lnTo>
                  <a:lnTo>
                    <a:pt x="340784" y="47791"/>
                  </a:lnTo>
                  <a:lnTo>
                    <a:pt x="340591" y="47978"/>
                  </a:lnTo>
                  <a:lnTo>
                    <a:pt x="340366" y="48165"/>
                  </a:lnTo>
                  <a:lnTo>
                    <a:pt x="340141" y="48346"/>
                  </a:lnTo>
                  <a:lnTo>
                    <a:pt x="338243" y="49663"/>
                  </a:lnTo>
                  <a:lnTo>
                    <a:pt x="336281" y="50974"/>
                  </a:lnTo>
                  <a:lnTo>
                    <a:pt x="334287" y="52286"/>
                  </a:lnTo>
                  <a:lnTo>
                    <a:pt x="332261" y="53597"/>
                  </a:lnTo>
                  <a:lnTo>
                    <a:pt x="328208" y="56220"/>
                  </a:lnTo>
                  <a:lnTo>
                    <a:pt x="326214" y="57531"/>
                  </a:lnTo>
                  <a:lnTo>
                    <a:pt x="324252" y="58843"/>
                  </a:lnTo>
                  <a:lnTo>
                    <a:pt x="323222" y="59549"/>
                  </a:lnTo>
                  <a:lnTo>
                    <a:pt x="322257" y="60255"/>
                  </a:lnTo>
                  <a:lnTo>
                    <a:pt x="321357" y="60961"/>
                  </a:lnTo>
                  <a:lnTo>
                    <a:pt x="320456" y="61672"/>
                  </a:lnTo>
                  <a:lnTo>
                    <a:pt x="318687" y="63100"/>
                  </a:lnTo>
                  <a:lnTo>
                    <a:pt x="317819" y="63821"/>
                  </a:lnTo>
                  <a:lnTo>
                    <a:pt x="316886" y="64537"/>
                  </a:lnTo>
                  <a:lnTo>
                    <a:pt x="309134" y="64235"/>
                  </a:lnTo>
                  <a:lnTo>
                    <a:pt x="301447" y="63932"/>
                  </a:lnTo>
                  <a:lnTo>
                    <a:pt x="293792" y="63639"/>
                  </a:lnTo>
                  <a:lnTo>
                    <a:pt x="286201" y="63342"/>
                  </a:lnTo>
                  <a:lnTo>
                    <a:pt x="278642" y="63044"/>
                  </a:lnTo>
                  <a:lnTo>
                    <a:pt x="271148" y="62737"/>
                  </a:lnTo>
                  <a:lnTo>
                    <a:pt x="267385" y="62575"/>
                  </a:lnTo>
                  <a:lnTo>
                    <a:pt x="263654" y="62414"/>
                  </a:lnTo>
                  <a:lnTo>
                    <a:pt x="259955" y="62252"/>
                  </a:lnTo>
                  <a:lnTo>
                    <a:pt x="256224" y="62081"/>
                  </a:lnTo>
                  <a:lnTo>
                    <a:pt x="252782" y="61919"/>
                  </a:lnTo>
                  <a:lnTo>
                    <a:pt x="249372" y="61748"/>
                  </a:lnTo>
                  <a:lnTo>
                    <a:pt x="245931" y="61576"/>
                  </a:lnTo>
                  <a:lnTo>
                    <a:pt x="242521" y="61405"/>
                  </a:lnTo>
                  <a:lnTo>
                    <a:pt x="239112" y="61223"/>
                  </a:lnTo>
                  <a:lnTo>
                    <a:pt x="235703" y="61047"/>
                  </a:lnTo>
                  <a:lnTo>
                    <a:pt x="228916" y="60674"/>
                  </a:lnTo>
                  <a:lnTo>
                    <a:pt x="222129" y="60300"/>
                  </a:lnTo>
                  <a:lnTo>
                    <a:pt x="215342" y="59917"/>
                  </a:lnTo>
                  <a:lnTo>
                    <a:pt x="208556" y="59534"/>
                  </a:lnTo>
                  <a:lnTo>
                    <a:pt x="201801" y="59155"/>
                  </a:lnTo>
                  <a:lnTo>
                    <a:pt x="200868" y="59105"/>
                  </a:lnTo>
                  <a:lnTo>
                    <a:pt x="199936" y="59065"/>
                  </a:lnTo>
                  <a:lnTo>
                    <a:pt x="199003" y="59024"/>
                  </a:lnTo>
                  <a:lnTo>
                    <a:pt x="198070" y="58989"/>
                  </a:lnTo>
                  <a:lnTo>
                    <a:pt x="197137" y="58959"/>
                  </a:lnTo>
                  <a:lnTo>
                    <a:pt x="196237" y="58933"/>
                  </a:lnTo>
                  <a:lnTo>
                    <a:pt x="195304" y="58918"/>
                  </a:lnTo>
                  <a:lnTo>
                    <a:pt x="194403" y="58903"/>
                  </a:lnTo>
                  <a:lnTo>
                    <a:pt x="193470" y="58888"/>
                  </a:lnTo>
                  <a:lnTo>
                    <a:pt x="192570" y="58883"/>
                  </a:lnTo>
                  <a:lnTo>
                    <a:pt x="190769" y="58883"/>
                  </a:lnTo>
                  <a:lnTo>
                    <a:pt x="189868" y="58888"/>
                  </a:lnTo>
                  <a:lnTo>
                    <a:pt x="188967" y="58898"/>
                  </a:lnTo>
                  <a:lnTo>
                    <a:pt x="188067" y="58913"/>
                  </a:lnTo>
                  <a:lnTo>
                    <a:pt x="187198" y="58928"/>
                  </a:lnTo>
                  <a:lnTo>
                    <a:pt x="186298" y="58949"/>
                  </a:lnTo>
                  <a:lnTo>
                    <a:pt x="185429" y="58974"/>
                  </a:lnTo>
                  <a:lnTo>
                    <a:pt x="184529" y="58999"/>
                  </a:lnTo>
                  <a:lnTo>
                    <a:pt x="183660" y="59029"/>
                  </a:lnTo>
                  <a:lnTo>
                    <a:pt x="181891" y="59100"/>
                  </a:lnTo>
                  <a:lnTo>
                    <a:pt x="180154" y="59176"/>
                  </a:lnTo>
                  <a:lnTo>
                    <a:pt x="178417" y="59266"/>
                  </a:lnTo>
                  <a:lnTo>
                    <a:pt x="176713" y="59367"/>
                  </a:lnTo>
                  <a:lnTo>
                    <a:pt x="175008" y="59473"/>
                  </a:lnTo>
                  <a:lnTo>
                    <a:pt x="173303" y="59584"/>
                  </a:lnTo>
                  <a:lnTo>
                    <a:pt x="172017" y="59680"/>
                  </a:lnTo>
                  <a:lnTo>
                    <a:pt x="170762" y="59781"/>
                  </a:lnTo>
                  <a:lnTo>
                    <a:pt x="170151" y="59836"/>
                  </a:lnTo>
                  <a:lnTo>
                    <a:pt x="169540" y="59897"/>
                  </a:lnTo>
                  <a:lnTo>
                    <a:pt x="168961" y="59957"/>
                  </a:lnTo>
                  <a:lnTo>
                    <a:pt x="168382" y="60018"/>
                  </a:lnTo>
                  <a:lnTo>
                    <a:pt x="167835" y="60083"/>
                  </a:lnTo>
                  <a:lnTo>
                    <a:pt x="167321" y="60154"/>
                  </a:lnTo>
                  <a:lnTo>
                    <a:pt x="166774" y="60220"/>
                  </a:lnTo>
                  <a:lnTo>
                    <a:pt x="166291" y="60295"/>
                  </a:lnTo>
                  <a:lnTo>
                    <a:pt x="165777" y="60366"/>
                  </a:lnTo>
                  <a:lnTo>
                    <a:pt x="165326" y="60447"/>
                  </a:lnTo>
                  <a:lnTo>
                    <a:pt x="164844" y="60522"/>
                  </a:lnTo>
                  <a:lnTo>
                    <a:pt x="164426" y="60603"/>
                  </a:lnTo>
                  <a:lnTo>
                    <a:pt x="164008" y="60689"/>
                  </a:lnTo>
                  <a:lnTo>
                    <a:pt x="163590" y="60769"/>
                  </a:lnTo>
                  <a:lnTo>
                    <a:pt x="163236" y="60860"/>
                  </a:lnTo>
                  <a:lnTo>
                    <a:pt x="162882" y="60946"/>
                  </a:lnTo>
                  <a:lnTo>
                    <a:pt x="162528" y="61042"/>
                  </a:lnTo>
                  <a:lnTo>
                    <a:pt x="162206" y="61133"/>
                  </a:lnTo>
                  <a:lnTo>
                    <a:pt x="161917" y="61228"/>
                  </a:lnTo>
                  <a:lnTo>
                    <a:pt x="161660" y="61329"/>
                  </a:lnTo>
                  <a:lnTo>
                    <a:pt x="161402" y="61425"/>
                  </a:lnTo>
                  <a:lnTo>
                    <a:pt x="161177" y="61526"/>
                  </a:lnTo>
                  <a:lnTo>
                    <a:pt x="160984" y="61632"/>
                  </a:lnTo>
                  <a:lnTo>
                    <a:pt x="160791" y="61738"/>
                  </a:lnTo>
                  <a:lnTo>
                    <a:pt x="160663" y="61844"/>
                  </a:lnTo>
                  <a:lnTo>
                    <a:pt x="160534" y="61955"/>
                  </a:lnTo>
                  <a:lnTo>
                    <a:pt x="160437" y="62066"/>
                  </a:lnTo>
                  <a:lnTo>
                    <a:pt x="160341" y="62182"/>
                  </a:lnTo>
                  <a:lnTo>
                    <a:pt x="160019" y="62888"/>
                  </a:lnTo>
                  <a:lnTo>
                    <a:pt x="159730" y="63599"/>
                  </a:lnTo>
                  <a:lnTo>
                    <a:pt x="159505" y="64305"/>
                  </a:lnTo>
                  <a:lnTo>
                    <a:pt x="159408" y="64663"/>
                  </a:lnTo>
                  <a:lnTo>
                    <a:pt x="159344" y="65016"/>
                  </a:lnTo>
                  <a:lnTo>
                    <a:pt x="159280" y="65374"/>
                  </a:lnTo>
                  <a:lnTo>
                    <a:pt x="159247" y="65728"/>
                  </a:lnTo>
                  <a:lnTo>
                    <a:pt x="159247" y="66086"/>
                  </a:lnTo>
                  <a:lnTo>
                    <a:pt x="159280" y="66439"/>
                  </a:lnTo>
                  <a:lnTo>
                    <a:pt x="159344" y="66792"/>
                  </a:lnTo>
                  <a:lnTo>
                    <a:pt x="159408" y="67145"/>
                  </a:lnTo>
                  <a:lnTo>
                    <a:pt x="159505" y="67503"/>
                  </a:lnTo>
                  <a:lnTo>
                    <a:pt x="159665" y="67856"/>
                  </a:lnTo>
                  <a:lnTo>
                    <a:pt x="159762" y="68083"/>
                  </a:lnTo>
                  <a:lnTo>
                    <a:pt x="159794" y="68305"/>
                  </a:lnTo>
                  <a:lnTo>
                    <a:pt x="159826" y="68532"/>
                  </a:lnTo>
                  <a:lnTo>
                    <a:pt x="159826" y="68749"/>
                  </a:lnTo>
                  <a:lnTo>
                    <a:pt x="159794" y="68966"/>
                  </a:lnTo>
                  <a:lnTo>
                    <a:pt x="159730" y="69178"/>
                  </a:lnTo>
                  <a:lnTo>
                    <a:pt x="159601" y="69389"/>
                  </a:lnTo>
                  <a:lnTo>
                    <a:pt x="159472" y="69596"/>
                  </a:lnTo>
                  <a:lnTo>
                    <a:pt x="159344" y="69803"/>
                  </a:lnTo>
                  <a:lnTo>
                    <a:pt x="159151" y="70005"/>
                  </a:lnTo>
                  <a:lnTo>
                    <a:pt x="158926" y="70202"/>
                  </a:lnTo>
                  <a:lnTo>
                    <a:pt x="158668" y="70398"/>
                  </a:lnTo>
                  <a:lnTo>
                    <a:pt x="158411" y="70590"/>
                  </a:lnTo>
                  <a:lnTo>
                    <a:pt x="158089" y="70777"/>
                  </a:lnTo>
                  <a:lnTo>
                    <a:pt x="157768" y="70963"/>
                  </a:lnTo>
                  <a:lnTo>
                    <a:pt x="157414" y="71145"/>
                  </a:lnTo>
                  <a:lnTo>
                    <a:pt x="157028" y="71321"/>
                  </a:lnTo>
                  <a:lnTo>
                    <a:pt x="156610" y="71498"/>
                  </a:lnTo>
                  <a:lnTo>
                    <a:pt x="156160" y="71669"/>
                  </a:lnTo>
                  <a:lnTo>
                    <a:pt x="155677" y="71836"/>
                  </a:lnTo>
                  <a:lnTo>
                    <a:pt x="155195" y="71997"/>
                  </a:lnTo>
                  <a:lnTo>
                    <a:pt x="154680" y="72159"/>
                  </a:lnTo>
                  <a:lnTo>
                    <a:pt x="154101" y="72320"/>
                  </a:lnTo>
                  <a:lnTo>
                    <a:pt x="153522" y="72471"/>
                  </a:lnTo>
                  <a:lnTo>
                    <a:pt x="152943" y="72623"/>
                  </a:lnTo>
                  <a:lnTo>
                    <a:pt x="152300" y="72769"/>
                  </a:lnTo>
                  <a:lnTo>
                    <a:pt x="151657" y="72910"/>
                  </a:lnTo>
                  <a:lnTo>
                    <a:pt x="150981" y="73051"/>
                  </a:lnTo>
                  <a:lnTo>
                    <a:pt x="150273" y="73182"/>
                  </a:lnTo>
                  <a:lnTo>
                    <a:pt x="149534" y="73314"/>
                  </a:lnTo>
                  <a:lnTo>
                    <a:pt x="148762" y="73445"/>
                  </a:lnTo>
                  <a:lnTo>
                    <a:pt x="147990" y="73566"/>
                  </a:lnTo>
                  <a:lnTo>
                    <a:pt x="147186" y="73687"/>
                  </a:lnTo>
                  <a:lnTo>
                    <a:pt x="146349" y="73803"/>
                  </a:lnTo>
                  <a:lnTo>
                    <a:pt x="145513" y="73914"/>
                  </a:lnTo>
                  <a:lnTo>
                    <a:pt x="144645" y="74020"/>
                  </a:lnTo>
                  <a:lnTo>
                    <a:pt x="143744" y="74121"/>
                  </a:lnTo>
                  <a:lnTo>
                    <a:pt x="142811" y="74222"/>
                  </a:lnTo>
                  <a:lnTo>
                    <a:pt x="141878" y="74317"/>
                  </a:lnTo>
                  <a:lnTo>
                    <a:pt x="140881" y="74408"/>
                  </a:lnTo>
                  <a:lnTo>
                    <a:pt x="139916" y="74494"/>
                  </a:lnTo>
                  <a:lnTo>
                    <a:pt x="138887" y="74575"/>
                  </a:lnTo>
                  <a:lnTo>
                    <a:pt x="137858" y="74655"/>
                  </a:lnTo>
                  <a:lnTo>
                    <a:pt x="136796" y="74731"/>
                  </a:lnTo>
                  <a:lnTo>
                    <a:pt x="135735" y="74797"/>
                  </a:lnTo>
                  <a:lnTo>
                    <a:pt x="134609" y="74862"/>
                  </a:lnTo>
                  <a:lnTo>
                    <a:pt x="133516" y="74923"/>
                  </a:lnTo>
                  <a:lnTo>
                    <a:pt x="132358" y="74978"/>
                  </a:lnTo>
                  <a:lnTo>
                    <a:pt x="131200" y="75034"/>
                  </a:lnTo>
                  <a:lnTo>
                    <a:pt x="130010" y="75079"/>
                  </a:lnTo>
                  <a:lnTo>
                    <a:pt x="128820" y="75119"/>
                  </a:lnTo>
                  <a:lnTo>
                    <a:pt x="127597" y="75160"/>
                  </a:lnTo>
                  <a:lnTo>
                    <a:pt x="126343" y="75195"/>
                  </a:lnTo>
                  <a:lnTo>
                    <a:pt x="125089" y="75220"/>
                  </a:lnTo>
                  <a:lnTo>
                    <a:pt x="123802" y="75245"/>
                  </a:lnTo>
                  <a:lnTo>
                    <a:pt x="122515" y="75266"/>
                  </a:lnTo>
                  <a:lnTo>
                    <a:pt x="121197" y="75281"/>
                  </a:lnTo>
                  <a:lnTo>
                    <a:pt x="119846" y="75291"/>
                  </a:lnTo>
                  <a:lnTo>
                    <a:pt x="118495" y="75296"/>
                  </a:lnTo>
                  <a:lnTo>
                    <a:pt x="117112" y="75296"/>
                  </a:lnTo>
                  <a:lnTo>
                    <a:pt x="115729" y="75291"/>
                  </a:lnTo>
                  <a:lnTo>
                    <a:pt x="114313" y="75281"/>
                  </a:lnTo>
                  <a:lnTo>
                    <a:pt x="112898" y="75266"/>
                  </a:lnTo>
                  <a:lnTo>
                    <a:pt x="111451" y="75245"/>
                  </a:lnTo>
                  <a:lnTo>
                    <a:pt x="110325" y="75225"/>
                  </a:lnTo>
                  <a:lnTo>
                    <a:pt x="109199" y="75200"/>
                  </a:lnTo>
                  <a:lnTo>
                    <a:pt x="108138" y="75170"/>
                  </a:lnTo>
                  <a:lnTo>
                    <a:pt x="107044" y="75140"/>
                  </a:lnTo>
                  <a:lnTo>
                    <a:pt x="105983" y="75104"/>
                  </a:lnTo>
                  <a:lnTo>
                    <a:pt x="104954" y="75064"/>
                  </a:lnTo>
                  <a:lnTo>
                    <a:pt x="103956" y="75018"/>
                  </a:lnTo>
                  <a:lnTo>
                    <a:pt x="102959" y="74968"/>
                  </a:lnTo>
                  <a:lnTo>
                    <a:pt x="101962" y="74918"/>
                  </a:lnTo>
                  <a:lnTo>
                    <a:pt x="100997" y="74857"/>
                  </a:lnTo>
                  <a:lnTo>
                    <a:pt x="100065" y="74797"/>
                  </a:lnTo>
                  <a:lnTo>
                    <a:pt x="99132" y="74736"/>
                  </a:lnTo>
                  <a:lnTo>
                    <a:pt x="98231" y="74665"/>
                  </a:lnTo>
                  <a:lnTo>
                    <a:pt x="97363" y="74595"/>
                  </a:lnTo>
                  <a:lnTo>
                    <a:pt x="96494" y="74524"/>
                  </a:lnTo>
                  <a:lnTo>
                    <a:pt x="95626" y="74443"/>
                  </a:lnTo>
                  <a:lnTo>
                    <a:pt x="94822" y="74363"/>
                  </a:lnTo>
                  <a:lnTo>
                    <a:pt x="93985" y="74277"/>
                  </a:lnTo>
                  <a:lnTo>
                    <a:pt x="93213" y="74191"/>
                  </a:lnTo>
                  <a:lnTo>
                    <a:pt x="92442" y="74100"/>
                  </a:lnTo>
                  <a:lnTo>
                    <a:pt x="91702" y="74010"/>
                  </a:lnTo>
                  <a:lnTo>
                    <a:pt x="90962" y="73909"/>
                  </a:lnTo>
                  <a:lnTo>
                    <a:pt x="90254" y="73813"/>
                  </a:lnTo>
                  <a:lnTo>
                    <a:pt x="89547" y="73707"/>
                  </a:lnTo>
                  <a:lnTo>
                    <a:pt x="88871" y="73606"/>
                  </a:lnTo>
                  <a:lnTo>
                    <a:pt x="88228" y="73495"/>
                  </a:lnTo>
                  <a:lnTo>
                    <a:pt x="87585" y="73384"/>
                  </a:lnTo>
                  <a:lnTo>
                    <a:pt x="86974" y="73273"/>
                  </a:lnTo>
                  <a:lnTo>
                    <a:pt x="86362" y="73157"/>
                  </a:lnTo>
                  <a:lnTo>
                    <a:pt x="85783" y="73041"/>
                  </a:lnTo>
                  <a:lnTo>
                    <a:pt x="85237" y="72920"/>
                  </a:lnTo>
                  <a:lnTo>
                    <a:pt x="84690" y="72799"/>
                  </a:lnTo>
                  <a:lnTo>
                    <a:pt x="84175" y="72673"/>
                  </a:lnTo>
                  <a:lnTo>
                    <a:pt x="83693" y="72547"/>
                  </a:lnTo>
                  <a:lnTo>
                    <a:pt x="83210" y="72421"/>
                  </a:lnTo>
                  <a:lnTo>
                    <a:pt x="82760" y="72290"/>
                  </a:lnTo>
                  <a:lnTo>
                    <a:pt x="82310" y="72159"/>
                  </a:lnTo>
                  <a:lnTo>
                    <a:pt x="81892" y="72022"/>
                  </a:lnTo>
                  <a:lnTo>
                    <a:pt x="81506" y="71886"/>
                  </a:lnTo>
                  <a:lnTo>
                    <a:pt x="81120" y="71750"/>
                  </a:lnTo>
                  <a:lnTo>
                    <a:pt x="80766" y="71609"/>
                  </a:lnTo>
                  <a:lnTo>
                    <a:pt x="80444" y="71468"/>
                  </a:lnTo>
                  <a:lnTo>
                    <a:pt x="80123" y="71326"/>
                  </a:lnTo>
                  <a:lnTo>
                    <a:pt x="79833" y="71185"/>
                  </a:lnTo>
                  <a:lnTo>
                    <a:pt x="79544" y="71039"/>
                  </a:lnTo>
                  <a:lnTo>
                    <a:pt x="79286" y="70893"/>
                  </a:lnTo>
                  <a:lnTo>
                    <a:pt x="79061" y="70746"/>
                  </a:lnTo>
                  <a:lnTo>
                    <a:pt x="78836" y="70600"/>
                  </a:lnTo>
                  <a:lnTo>
                    <a:pt x="78643" y="70449"/>
                  </a:lnTo>
                  <a:lnTo>
                    <a:pt x="78482" y="70297"/>
                  </a:lnTo>
                  <a:lnTo>
                    <a:pt x="78321" y="70146"/>
                  </a:lnTo>
                  <a:lnTo>
                    <a:pt x="78193" y="69995"/>
                  </a:lnTo>
                  <a:lnTo>
                    <a:pt x="78096" y="69843"/>
                  </a:lnTo>
                  <a:lnTo>
                    <a:pt x="78000" y="69687"/>
                  </a:lnTo>
                  <a:lnTo>
                    <a:pt x="77935" y="69536"/>
                  </a:lnTo>
                  <a:lnTo>
                    <a:pt x="77871" y="69379"/>
                  </a:lnTo>
                  <a:lnTo>
                    <a:pt x="77871" y="69223"/>
                  </a:lnTo>
                  <a:lnTo>
                    <a:pt x="77839" y="69067"/>
                  </a:lnTo>
                  <a:lnTo>
                    <a:pt x="77871" y="68910"/>
                  </a:lnTo>
                  <a:lnTo>
                    <a:pt x="77903" y="68754"/>
                  </a:lnTo>
                  <a:lnTo>
                    <a:pt x="77967" y="68598"/>
                  </a:lnTo>
                  <a:lnTo>
                    <a:pt x="78032" y="68441"/>
                  </a:lnTo>
                  <a:lnTo>
                    <a:pt x="78160" y="68285"/>
                  </a:lnTo>
                  <a:lnTo>
                    <a:pt x="78257" y="68128"/>
                  </a:lnTo>
                  <a:lnTo>
                    <a:pt x="78482" y="67922"/>
                  </a:lnTo>
                  <a:lnTo>
                    <a:pt x="78707" y="67715"/>
                  </a:lnTo>
                  <a:lnTo>
                    <a:pt x="78965" y="67508"/>
                  </a:lnTo>
                  <a:lnTo>
                    <a:pt x="79254" y="67306"/>
                  </a:lnTo>
                  <a:lnTo>
                    <a:pt x="79576" y="67105"/>
                  </a:lnTo>
                  <a:lnTo>
                    <a:pt x="79897" y="66908"/>
                  </a:lnTo>
                  <a:lnTo>
                    <a:pt x="80283" y="66711"/>
                  </a:lnTo>
                  <a:lnTo>
                    <a:pt x="80701" y="66514"/>
                  </a:lnTo>
                  <a:lnTo>
                    <a:pt x="81120" y="66323"/>
                  </a:lnTo>
                  <a:lnTo>
                    <a:pt x="81570" y="66131"/>
                  </a:lnTo>
                  <a:lnTo>
                    <a:pt x="82052" y="65944"/>
                  </a:lnTo>
                  <a:lnTo>
                    <a:pt x="82567" y="65758"/>
                  </a:lnTo>
                  <a:lnTo>
                    <a:pt x="83082" y="65571"/>
                  </a:lnTo>
                  <a:lnTo>
                    <a:pt x="83628" y="65390"/>
                  </a:lnTo>
                  <a:lnTo>
                    <a:pt x="84207" y="65208"/>
                  </a:lnTo>
                  <a:lnTo>
                    <a:pt x="84786" y="65026"/>
                  </a:lnTo>
                  <a:lnTo>
                    <a:pt x="85397" y="64845"/>
                  </a:lnTo>
                  <a:lnTo>
                    <a:pt x="86041" y="64668"/>
                  </a:lnTo>
                  <a:lnTo>
                    <a:pt x="86684" y="64492"/>
                  </a:lnTo>
                  <a:lnTo>
                    <a:pt x="87360" y="64315"/>
                  </a:lnTo>
                  <a:lnTo>
                    <a:pt x="88743" y="63972"/>
                  </a:lnTo>
                  <a:lnTo>
                    <a:pt x="90190" y="63629"/>
                  </a:lnTo>
                  <a:lnTo>
                    <a:pt x="91670" y="63286"/>
                  </a:lnTo>
                  <a:lnTo>
                    <a:pt x="93213" y="62953"/>
                  </a:lnTo>
                  <a:lnTo>
                    <a:pt x="94790" y="62621"/>
                  </a:lnTo>
                  <a:lnTo>
                    <a:pt x="96430" y="62288"/>
                  </a:lnTo>
                  <a:lnTo>
                    <a:pt x="97395" y="62081"/>
                  </a:lnTo>
                  <a:lnTo>
                    <a:pt x="98295" y="61879"/>
                  </a:lnTo>
                  <a:lnTo>
                    <a:pt x="99132" y="61677"/>
                  </a:lnTo>
                  <a:lnTo>
                    <a:pt x="99904" y="61476"/>
                  </a:lnTo>
                  <a:lnTo>
                    <a:pt x="100579" y="61274"/>
                  </a:lnTo>
                  <a:lnTo>
                    <a:pt x="101190" y="61077"/>
                  </a:lnTo>
                  <a:lnTo>
                    <a:pt x="101705" y="60880"/>
                  </a:lnTo>
                  <a:lnTo>
                    <a:pt x="102155" y="60684"/>
                  </a:lnTo>
                  <a:lnTo>
                    <a:pt x="102541" y="60492"/>
                  </a:lnTo>
                  <a:lnTo>
                    <a:pt x="102863" y="60300"/>
                  </a:lnTo>
                  <a:lnTo>
                    <a:pt x="103088" y="60109"/>
                  </a:lnTo>
                  <a:lnTo>
                    <a:pt x="103249" y="59922"/>
                  </a:lnTo>
                  <a:lnTo>
                    <a:pt x="103313" y="59735"/>
                  </a:lnTo>
                  <a:lnTo>
                    <a:pt x="103313" y="59549"/>
                  </a:lnTo>
                  <a:lnTo>
                    <a:pt x="103249" y="59367"/>
                  </a:lnTo>
                  <a:lnTo>
                    <a:pt x="103185" y="59276"/>
                  </a:lnTo>
                  <a:lnTo>
                    <a:pt x="103088" y="59186"/>
                  </a:lnTo>
                  <a:lnTo>
                    <a:pt x="102992" y="59095"/>
                  </a:lnTo>
                  <a:lnTo>
                    <a:pt x="102863" y="59009"/>
                  </a:lnTo>
                  <a:lnTo>
                    <a:pt x="102734" y="58918"/>
                  </a:lnTo>
                  <a:lnTo>
                    <a:pt x="102573" y="58833"/>
                  </a:lnTo>
                  <a:lnTo>
                    <a:pt x="102187" y="58661"/>
                  </a:lnTo>
                  <a:lnTo>
                    <a:pt x="101737" y="58490"/>
                  </a:lnTo>
                  <a:lnTo>
                    <a:pt x="101190" y="58318"/>
                  </a:lnTo>
                  <a:lnTo>
                    <a:pt x="100579" y="58152"/>
                  </a:lnTo>
                  <a:lnTo>
                    <a:pt x="99904" y="57990"/>
                  </a:lnTo>
                  <a:lnTo>
                    <a:pt x="99132" y="57829"/>
                  </a:lnTo>
                  <a:lnTo>
                    <a:pt x="98295" y="57667"/>
                  </a:lnTo>
                  <a:lnTo>
                    <a:pt x="97395" y="57516"/>
                  </a:lnTo>
                  <a:lnTo>
                    <a:pt x="96398" y="57360"/>
                  </a:lnTo>
                  <a:lnTo>
                    <a:pt x="95336" y="57208"/>
                  </a:lnTo>
                  <a:lnTo>
                    <a:pt x="94178" y="57062"/>
                  </a:lnTo>
                  <a:lnTo>
                    <a:pt x="92956" y="56921"/>
                  </a:lnTo>
                  <a:lnTo>
                    <a:pt x="91670" y="56780"/>
                  </a:lnTo>
                  <a:lnTo>
                    <a:pt x="90287" y="56643"/>
                  </a:lnTo>
                  <a:lnTo>
                    <a:pt x="88775" y="56497"/>
                  </a:lnTo>
                  <a:lnTo>
                    <a:pt x="87231" y="56361"/>
                  </a:lnTo>
                  <a:lnTo>
                    <a:pt x="85655" y="56230"/>
                  </a:lnTo>
                  <a:lnTo>
                    <a:pt x="84047" y="56109"/>
                  </a:lnTo>
                  <a:lnTo>
                    <a:pt x="82438" y="55988"/>
                  </a:lnTo>
                  <a:lnTo>
                    <a:pt x="80798" y="55872"/>
                  </a:lnTo>
                  <a:lnTo>
                    <a:pt x="79125" y="55761"/>
                  </a:lnTo>
                  <a:lnTo>
                    <a:pt x="77453" y="55655"/>
                  </a:lnTo>
                  <a:lnTo>
                    <a:pt x="75780" y="55554"/>
                  </a:lnTo>
                  <a:lnTo>
                    <a:pt x="74076" y="55458"/>
                  </a:lnTo>
                  <a:lnTo>
                    <a:pt x="72371" y="55367"/>
                  </a:lnTo>
                  <a:lnTo>
                    <a:pt x="70666" y="55282"/>
                  </a:lnTo>
                  <a:lnTo>
                    <a:pt x="68961" y="55196"/>
                  </a:lnTo>
                  <a:lnTo>
                    <a:pt x="67225" y="55115"/>
                  </a:lnTo>
                  <a:lnTo>
                    <a:pt x="65520" y="55045"/>
                  </a:lnTo>
                  <a:lnTo>
                    <a:pt x="63783" y="54969"/>
                  </a:lnTo>
                  <a:lnTo>
                    <a:pt x="61274" y="54873"/>
                  </a:lnTo>
                  <a:lnTo>
                    <a:pt x="58797" y="54782"/>
                  </a:lnTo>
                  <a:lnTo>
                    <a:pt x="56256" y="54697"/>
                  </a:lnTo>
                  <a:lnTo>
                    <a:pt x="53748" y="54611"/>
                  </a:lnTo>
                  <a:lnTo>
                    <a:pt x="51207" y="54535"/>
                  </a:lnTo>
                  <a:lnTo>
                    <a:pt x="48698" y="54459"/>
                  </a:lnTo>
                  <a:lnTo>
                    <a:pt x="43616" y="54313"/>
                  </a:lnTo>
                  <a:lnTo>
                    <a:pt x="33452" y="54031"/>
                  </a:lnTo>
                  <a:lnTo>
                    <a:pt x="28370" y="53884"/>
                  </a:lnTo>
                  <a:lnTo>
                    <a:pt x="25829" y="53809"/>
                  </a:lnTo>
                  <a:lnTo>
                    <a:pt x="23320" y="53728"/>
                  </a:lnTo>
                  <a:lnTo>
                    <a:pt x="22870" y="53708"/>
                  </a:lnTo>
                  <a:lnTo>
                    <a:pt x="22387" y="53688"/>
                  </a:lnTo>
                  <a:lnTo>
                    <a:pt x="21872" y="53663"/>
                  </a:lnTo>
                  <a:lnTo>
                    <a:pt x="21390" y="53632"/>
                  </a:lnTo>
                  <a:lnTo>
                    <a:pt x="20875" y="53602"/>
                  </a:lnTo>
                  <a:lnTo>
                    <a:pt x="20393" y="53567"/>
                  </a:lnTo>
                  <a:lnTo>
                    <a:pt x="19910" y="53526"/>
                  </a:lnTo>
                  <a:lnTo>
                    <a:pt x="19428" y="53481"/>
                  </a:lnTo>
                  <a:lnTo>
                    <a:pt x="18978" y="53441"/>
                  </a:lnTo>
                  <a:lnTo>
                    <a:pt x="18560" y="53390"/>
                  </a:lnTo>
                  <a:lnTo>
                    <a:pt x="18174" y="53345"/>
                  </a:lnTo>
                  <a:lnTo>
                    <a:pt x="17820" y="53294"/>
                  </a:lnTo>
                  <a:lnTo>
                    <a:pt x="17498" y="53239"/>
                  </a:lnTo>
                  <a:lnTo>
                    <a:pt x="17241" y="53188"/>
                  </a:lnTo>
                  <a:lnTo>
                    <a:pt x="17048" y="53133"/>
                  </a:lnTo>
                  <a:lnTo>
                    <a:pt x="16919" y="53077"/>
                  </a:lnTo>
                  <a:lnTo>
                    <a:pt x="15954" y="52598"/>
                  </a:lnTo>
                  <a:lnTo>
                    <a:pt x="14989" y="52119"/>
                  </a:lnTo>
                  <a:lnTo>
                    <a:pt x="13992" y="51635"/>
                  </a:lnTo>
                  <a:lnTo>
                    <a:pt x="13542" y="51393"/>
                  </a:lnTo>
                  <a:lnTo>
                    <a:pt x="13124" y="51151"/>
                  </a:lnTo>
                  <a:lnTo>
                    <a:pt x="12706" y="50903"/>
                  </a:lnTo>
                  <a:lnTo>
                    <a:pt x="12352" y="50661"/>
                  </a:lnTo>
                  <a:lnTo>
                    <a:pt x="12062" y="50419"/>
                  </a:lnTo>
                  <a:lnTo>
                    <a:pt x="11805" y="50177"/>
                  </a:lnTo>
                  <a:lnTo>
                    <a:pt x="11612" y="49935"/>
                  </a:lnTo>
                  <a:lnTo>
                    <a:pt x="11515" y="49698"/>
                  </a:lnTo>
                  <a:lnTo>
                    <a:pt x="11483" y="49577"/>
                  </a:lnTo>
                  <a:lnTo>
                    <a:pt x="11483" y="49456"/>
                  </a:lnTo>
                  <a:lnTo>
                    <a:pt x="11483" y="49340"/>
                  </a:lnTo>
                  <a:lnTo>
                    <a:pt x="11515" y="49219"/>
                  </a:lnTo>
                  <a:lnTo>
                    <a:pt x="11805" y="48588"/>
                  </a:lnTo>
                  <a:lnTo>
                    <a:pt x="12127" y="47958"/>
                  </a:lnTo>
                  <a:lnTo>
                    <a:pt x="12480" y="47332"/>
                  </a:lnTo>
                  <a:lnTo>
                    <a:pt x="12866" y="46702"/>
                  </a:lnTo>
                  <a:lnTo>
                    <a:pt x="13285" y="46071"/>
                  </a:lnTo>
                  <a:lnTo>
                    <a:pt x="13735" y="45446"/>
                  </a:lnTo>
                  <a:lnTo>
                    <a:pt x="14185" y="44815"/>
                  </a:lnTo>
                  <a:lnTo>
                    <a:pt x="14668" y="44190"/>
                  </a:lnTo>
                  <a:lnTo>
                    <a:pt x="15665" y="42934"/>
                  </a:lnTo>
                  <a:lnTo>
                    <a:pt x="16758" y="41683"/>
                  </a:lnTo>
                  <a:lnTo>
                    <a:pt x="17884" y="40427"/>
                  </a:lnTo>
                  <a:lnTo>
                    <a:pt x="19042" y="39176"/>
                  </a:lnTo>
                  <a:lnTo>
                    <a:pt x="19621" y="38566"/>
                  </a:lnTo>
                  <a:lnTo>
                    <a:pt x="20232" y="37951"/>
                  </a:lnTo>
                  <a:lnTo>
                    <a:pt x="20875" y="37340"/>
                  </a:lnTo>
                  <a:lnTo>
                    <a:pt x="21551" y="36730"/>
                  </a:lnTo>
                  <a:lnTo>
                    <a:pt x="22258" y="36125"/>
                  </a:lnTo>
                  <a:lnTo>
                    <a:pt x="23030" y="35514"/>
                  </a:lnTo>
                  <a:lnTo>
                    <a:pt x="23835" y="34909"/>
                  </a:lnTo>
                  <a:lnTo>
                    <a:pt x="24735" y="34309"/>
                  </a:lnTo>
                  <a:lnTo>
                    <a:pt x="25668" y="33709"/>
                  </a:lnTo>
                  <a:lnTo>
                    <a:pt x="26697" y="33109"/>
                  </a:lnTo>
                  <a:lnTo>
                    <a:pt x="27212" y="32811"/>
                  </a:lnTo>
                  <a:lnTo>
                    <a:pt x="27759" y="32513"/>
                  </a:lnTo>
                  <a:lnTo>
                    <a:pt x="28338" y="32221"/>
                  </a:lnTo>
                  <a:lnTo>
                    <a:pt x="28949" y="31923"/>
                  </a:lnTo>
                  <a:lnTo>
                    <a:pt x="29560" y="31631"/>
                  </a:lnTo>
                  <a:lnTo>
                    <a:pt x="30203" y="31338"/>
                  </a:lnTo>
                  <a:lnTo>
                    <a:pt x="30879" y="31046"/>
                  </a:lnTo>
                  <a:lnTo>
                    <a:pt x="31554" y="30753"/>
                  </a:lnTo>
                  <a:lnTo>
                    <a:pt x="32262" y="30460"/>
                  </a:lnTo>
                  <a:lnTo>
                    <a:pt x="33001" y="30173"/>
                  </a:lnTo>
                  <a:lnTo>
                    <a:pt x="33773" y="29885"/>
                  </a:lnTo>
                  <a:lnTo>
                    <a:pt x="34577" y="29598"/>
                  </a:lnTo>
                  <a:lnTo>
                    <a:pt x="36733" y="28846"/>
                  </a:lnTo>
                  <a:lnTo>
                    <a:pt x="38920" y="28100"/>
                  </a:lnTo>
                  <a:lnTo>
                    <a:pt x="41203" y="27363"/>
                  </a:lnTo>
                  <a:lnTo>
                    <a:pt x="43519" y="26637"/>
                  </a:lnTo>
                  <a:lnTo>
                    <a:pt x="45899" y="25916"/>
                  </a:lnTo>
                  <a:lnTo>
                    <a:pt x="47090" y="25558"/>
                  </a:lnTo>
                  <a:lnTo>
                    <a:pt x="48312" y="25200"/>
                  </a:lnTo>
                  <a:lnTo>
                    <a:pt x="49566" y="24847"/>
                  </a:lnTo>
                  <a:lnTo>
                    <a:pt x="50821" y="24499"/>
                  </a:lnTo>
                  <a:lnTo>
                    <a:pt x="52107" y="24151"/>
                  </a:lnTo>
                  <a:lnTo>
                    <a:pt x="53394" y="23802"/>
                  </a:lnTo>
                  <a:lnTo>
                    <a:pt x="54680" y="23454"/>
                  </a:lnTo>
                  <a:lnTo>
                    <a:pt x="56031" y="23111"/>
                  </a:lnTo>
                  <a:lnTo>
                    <a:pt x="57350" y="22774"/>
                  </a:lnTo>
                  <a:lnTo>
                    <a:pt x="58701" y="22436"/>
                  </a:lnTo>
                  <a:lnTo>
                    <a:pt x="60084" y="22098"/>
                  </a:lnTo>
                  <a:lnTo>
                    <a:pt x="61467" y="21765"/>
                  </a:lnTo>
                  <a:lnTo>
                    <a:pt x="62882" y="21432"/>
                  </a:lnTo>
                  <a:lnTo>
                    <a:pt x="64330" y="21104"/>
                  </a:lnTo>
                  <a:lnTo>
                    <a:pt x="65745" y="20776"/>
                  </a:lnTo>
                  <a:lnTo>
                    <a:pt x="67225" y="20453"/>
                  </a:lnTo>
                  <a:lnTo>
                    <a:pt x="68704" y="20131"/>
                  </a:lnTo>
                  <a:lnTo>
                    <a:pt x="70216" y="19813"/>
                  </a:lnTo>
                  <a:lnTo>
                    <a:pt x="71728" y="19495"/>
                  </a:lnTo>
                  <a:lnTo>
                    <a:pt x="73239" y="19177"/>
                  </a:lnTo>
                  <a:lnTo>
                    <a:pt x="74815" y="18864"/>
                  </a:lnTo>
                  <a:lnTo>
                    <a:pt x="76391" y="18557"/>
                  </a:lnTo>
                  <a:lnTo>
                    <a:pt x="77967" y="18244"/>
                  </a:lnTo>
                  <a:lnTo>
                    <a:pt x="79576" y="17941"/>
                  </a:lnTo>
                  <a:lnTo>
                    <a:pt x="81216" y="17639"/>
                  </a:lnTo>
                  <a:lnTo>
                    <a:pt x="82889" y="17336"/>
                  </a:lnTo>
                  <a:lnTo>
                    <a:pt x="84561" y="17039"/>
                  </a:lnTo>
                  <a:lnTo>
                    <a:pt x="86234" y="16746"/>
                  </a:lnTo>
                  <a:lnTo>
                    <a:pt x="87938" y="16453"/>
                  </a:lnTo>
                  <a:lnTo>
                    <a:pt x="89675" y="16161"/>
                  </a:lnTo>
                  <a:lnTo>
                    <a:pt x="91444" y="15873"/>
                  </a:lnTo>
                  <a:lnTo>
                    <a:pt x="93213" y="15591"/>
                  </a:lnTo>
                  <a:lnTo>
                    <a:pt x="95015" y="15309"/>
                  </a:lnTo>
                  <a:lnTo>
                    <a:pt x="96848" y="15026"/>
                  </a:lnTo>
                  <a:lnTo>
                    <a:pt x="98681" y="14754"/>
                  </a:lnTo>
                  <a:lnTo>
                    <a:pt x="100547" y="14476"/>
                  </a:lnTo>
                  <a:lnTo>
                    <a:pt x="102413" y="14204"/>
                  </a:lnTo>
                  <a:lnTo>
                    <a:pt x="104310" y="13937"/>
                  </a:lnTo>
                  <a:lnTo>
                    <a:pt x="106240" y="13669"/>
                  </a:lnTo>
                  <a:lnTo>
                    <a:pt x="108202" y="13407"/>
                  </a:lnTo>
                  <a:lnTo>
                    <a:pt x="110164" y="13150"/>
                  </a:lnTo>
                  <a:lnTo>
                    <a:pt x="112158" y="12892"/>
                  </a:lnTo>
                  <a:lnTo>
                    <a:pt x="114185" y="12635"/>
                  </a:lnTo>
                  <a:lnTo>
                    <a:pt x="116243" y="12383"/>
                  </a:lnTo>
                  <a:lnTo>
                    <a:pt x="118302" y="12136"/>
                  </a:lnTo>
                  <a:lnTo>
                    <a:pt x="120393" y="11889"/>
                  </a:lnTo>
                  <a:lnTo>
                    <a:pt x="122515" y="11647"/>
                  </a:lnTo>
                  <a:lnTo>
                    <a:pt x="124638" y="11410"/>
                  </a:lnTo>
                  <a:lnTo>
                    <a:pt x="126793" y="11173"/>
                  </a:lnTo>
                  <a:lnTo>
                    <a:pt x="128980" y="10935"/>
                  </a:lnTo>
                  <a:lnTo>
                    <a:pt x="131200" y="10703"/>
                  </a:lnTo>
                  <a:lnTo>
                    <a:pt x="133451" y="10476"/>
                  </a:lnTo>
                  <a:lnTo>
                    <a:pt x="135703" y="10255"/>
                  </a:lnTo>
                  <a:lnTo>
                    <a:pt x="137987" y="10033"/>
                  </a:lnTo>
                  <a:lnTo>
                    <a:pt x="146864" y="9185"/>
                  </a:lnTo>
                  <a:lnTo>
                    <a:pt x="151303" y="8767"/>
                  </a:lnTo>
                  <a:lnTo>
                    <a:pt x="155741" y="8358"/>
                  </a:lnTo>
                  <a:lnTo>
                    <a:pt x="160212" y="7954"/>
                  </a:lnTo>
                  <a:lnTo>
                    <a:pt x="162464" y="7758"/>
                  </a:lnTo>
                  <a:lnTo>
                    <a:pt x="164715" y="7566"/>
                  </a:lnTo>
                  <a:lnTo>
                    <a:pt x="166967" y="7374"/>
                  </a:lnTo>
                  <a:lnTo>
                    <a:pt x="169251" y="7188"/>
                  </a:lnTo>
                  <a:lnTo>
                    <a:pt x="171502" y="7001"/>
                  </a:lnTo>
                  <a:lnTo>
                    <a:pt x="173818" y="6825"/>
                  </a:lnTo>
                  <a:lnTo>
                    <a:pt x="176102" y="6648"/>
                  </a:lnTo>
                  <a:lnTo>
                    <a:pt x="178417" y="6477"/>
                  </a:lnTo>
                  <a:lnTo>
                    <a:pt x="180733" y="6310"/>
                  </a:lnTo>
                  <a:lnTo>
                    <a:pt x="183081" y="6149"/>
                  </a:lnTo>
                  <a:lnTo>
                    <a:pt x="185429" y="5992"/>
                  </a:lnTo>
                  <a:lnTo>
                    <a:pt x="187809" y="5841"/>
                  </a:lnTo>
                  <a:lnTo>
                    <a:pt x="190190" y="5700"/>
                  </a:lnTo>
                  <a:lnTo>
                    <a:pt x="192602" y="5559"/>
                  </a:lnTo>
                  <a:lnTo>
                    <a:pt x="195047" y="5427"/>
                  </a:lnTo>
                  <a:lnTo>
                    <a:pt x="197491" y="5301"/>
                  </a:lnTo>
                  <a:lnTo>
                    <a:pt x="199936" y="5180"/>
                  </a:lnTo>
                  <a:lnTo>
                    <a:pt x="202444" y="5069"/>
                  </a:lnTo>
                  <a:lnTo>
                    <a:pt x="204953" y="4963"/>
                  </a:lnTo>
                  <a:lnTo>
                    <a:pt x="207494" y="4868"/>
                  </a:lnTo>
                  <a:lnTo>
                    <a:pt x="210035" y="4777"/>
                  </a:lnTo>
                  <a:lnTo>
                    <a:pt x="212608" y="4696"/>
                  </a:lnTo>
                  <a:lnTo>
                    <a:pt x="223223" y="4378"/>
                  </a:lnTo>
                  <a:lnTo>
                    <a:pt x="233805" y="4045"/>
                  </a:lnTo>
                  <a:lnTo>
                    <a:pt x="244355" y="3702"/>
                  </a:lnTo>
                  <a:lnTo>
                    <a:pt x="254937" y="3354"/>
                  </a:lnTo>
                  <a:lnTo>
                    <a:pt x="258925" y="3223"/>
                  </a:lnTo>
                  <a:lnTo>
                    <a:pt x="262914" y="3097"/>
                  </a:lnTo>
                  <a:lnTo>
                    <a:pt x="266934" y="2981"/>
                  </a:lnTo>
                  <a:lnTo>
                    <a:pt x="270923" y="2870"/>
                  </a:lnTo>
                  <a:lnTo>
                    <a:pt x="274943" y="2764"/>
                  </a:lnTo>
                  <a:lnTo>
                    <a:pt x="278964" y="2668"/>
                  </a:lnTo>
                  <a:lnTo>
                    <a:pt x="282984" y="2583"/>
                  </a:lnTo>
                  <a:lnTo>
                    <a:pt x="287005" y="2502"/>
                  </a:lnTo>
                  <a:lnTo>
                    <a:pt x="291058" y="2431"/>
                  </a:lnTo>
                  <a:lnTo>
                    <a:pt x="295110" y="2371"/>
                  </a:lnTo>
                  <a:lnTo>
                    <a:pt x="299163" y="2320"/>
                  </a:lnTo>
                  <a:lnTo>
                    <a:pt x="303216" y="2285"/>
                  </a:lnTo>
                  <a:lnTo>
                    <a:pt x="307269" y="2255"/>
                  </a:lnTo>
                  <a:lnTo>
                    <a:pt x="311354" y="2240"/>
                  </a:lnTo>
                  <a:lnTo>
                    <a:pt x="315438" y="2230"/>
                  </a:lnTo>
                  <a:close/>
                  <a:moveTo>
                    <a:pt x="323061" y="0"/>
                  </a:moveTo>
                  <a:lnTo>
                    <a:pt x="320070" y="10"/>
                  </a:lnTo>
                  <a:lnTo>
                    <a:pt x="317111" y="20"/>
                  </a:lnTo>
                  <a:lnTo>
                    <a:pt x="314120" y="41"/>
                  </a:lnTo>
                  <a:lnTo>
                    <a:pt x="311161" y="61"/>
                  </a:lnTo>
                  <a:lnTo>
                    <a:pt x="308201" y="86"/>
                  </a:lnTo>
                  <a:lnTo>
                    <a:pt x="305242" y="116"/>
                  </a:lnTo>
                  <a:lnTo>
                    <a:pt x="302283" y="152"/>
                  </a:lnTo>
                  <a:lnTo>
                    <a:pt x="299356" y="192"/>
                  </a:lnTo>
                  <a:lnTo>
                    <a:pt x="296397" y="232"/>
                  </a:lnTo>
                  <a:lnTo>
                    <a:pt x="293438" y="278"/>
                  </a:lnTo>
                  <a:lnTo>
                    <a:pt x="290511" y="328"/>
                  </a:lnTo>
                  <a:lnTo>
                    <a:pt x="287584" y="379"/>
                  </a:lnTo>
                  <a:lnTo>
                    <a:pt x="284625" y="434"/>
                  </a:lnTo>
                  <a:lnTo>
                    <a:pt x="278771" y="555"/>
                  </a:lnTo>
                  <a:lnTo>
                    <a:pt x="272917" y="691"/>
                  </a:lnTo>
                  <a:lnTo>
                    <a:pt x="267095" y="832"/>
                  </a:lnTo>
                  <a:lnTo>
                    <a:pt x="261241" y="984"/>
                  </a:lnTo>
                  <a:lnTo>
                    <a:pt x="255419" y="1140"/>
                  </a:lnTo>
                  <a:lnTo>
                    <a:pt x="249630" y="1307"/>
                  </a:lnTo>
                  <a:lnTo>
                    <a:pt x="243808" y="1473"/>
                  </a:lnTo>
                  <a:lnTo>
                    <a:pt x="237986" y="1650"/>
                  </a:lnTo>
                  <a:lnTo>
                    <a:pt x="232197" y="1826"/>
                  </a:lnTo>
                  <a:lnTo>
                    <a:pt x="226150" y="2018"/>
                  </a:lnTo>
                  <a:lnTo>
                    <a:pt x="223126" y="2119"/>
                  </a:lnTo>
                  <a:lnTo>
                    <a:pt x="220103" y="2220"/>
                  </a:lnTo>
                  <a:lnTo>
                    <a:pt x="217079" y="2325"/>
                  </a:lnTo>
                  <a:lnTo>
                    <a:pt x="214056" y="2436"/>
                  </a:lnTo>
                  <a:lnTo>
                    <a:pt x="211032" y="2552"/>
                  </a:lnTo>
                  <a:lnTo>
                    <a:pt x="208041" y="2674"/>
                  </a:lnTo>
                  <a:lnTo>
                    <a:pt x="205050" y="2800"/>
                  </a:lnTo>
                  <a:lnTo>
                    <a:pt x="202058" y="2931"/>
                  </a:lnTo>
                  <a:lnTo>
                    <a:pt x="199099" y="3067"/>
                  </a:lnTo>
                  <a:lnTo>
                    <a:pt x="196140" y="3208"/>
                  </a:lnTo>
                  <a:lnTo>
                    <a:pt x="193213" y="3359"/>
                  </a:lnTo>
                  <a:lnTo>
                    <a:pt x="190318" y="3516"/>
                  </a:lnTo>
                  <a:lnTo>
                    <a:pt x="187424" y="3682"/>
                  </a:lnTo>
                  <a:lnTo>
                    <a:pt x="184561" y="3854"/>
                  </a:lnTo>
                  <a:lnTo>
                    <a:pt x="183178" y="3945"/>
                  </a:lnTo>
                  <a:lnTo>
                    <a:pt x="181795" y="4030"/>
                  </a:lnTo>
                  <a:lnTo>
                    <a:pt x="179061" y="4222"/>
                  </a:lnTo>
                  <a:lnTo>
                    <a:pt x="176359" y="4419"/>
                  </a:lnTo>
                  <a:lnTo>
                    <a:pt x="173689" y="4625"/>
                  </a:lnTo>
                  <a:lnTo>
                    <a:pt x="171020" y="4842"/>
                  </a:lnTo>
                  <a:lnTo>
                    <a:pt x="168350" y="5059"/>
                  </a:lnTo>
                  <a:lnTo>
                    <a:pt x="165745" y="5286"/>
                  </a:lnTo>
                  <a:lnTo>
                    <a:pt x="163107" y="5518"/>
                  </a:lnTo>
                  <a:lnTo>
                    <a:pt x="160502" y="5755"/>
                  </a:lnTo>
                  <a:lnTo>
                    <a:pt x="157896" y="5992"/>
                  </a:lnTo>
                  <a:lnTo>
                    <a:pt x="152686" y="6467"/>
                  </a:lnTo>
                  <a:lnTo>
                    <a:pt x="147475" y="6946"/>
                  </a:lnTo>
                  <a:lnTo>
                    <a:pt x="144870" y="7178"/>
                  </a:lnTo>
                  <a:lnTo>
                    <a:pt x="142232" y="7410"/>
                  </a:lnTo>
                  <a:lnTo>
                    <a:pt x="139563" y="7652"/>
                  </a:lnTo>
                  <a:lnTo>
                    <a:pt x="136893" y="7894"/>
                  </a:lnTo>
                  <a:lnTo>
                    <a:pt x="134255" y="8136"/>
                  </a:lnTo>
                  <a:lnTo>
                    <a:pt x="131650" y="8388"/>
                  </a:lnTo>
                  <a:lnTo>
                    <a:pt x="129077" y="8640"/>
                  </a:lnTo>
                  <a:lnTo>
                    <a:pt x="126504" y="8893"/>
                  </a:lnTo>
                  <a:lnTo>
                    <a:pt x="123995" y="9155"/>
                  </a:lnTo>
                  <a:lnTo>
                    <a:pt x="121486" y="9417"/>
                  </a:lnTo>
                  <a:lnTo>
                    <a:pt x="119009" y="9685"/>
                  </a:lnTo>
                  <a:lnTo>
                    <a:pt x="116565" y="9952"/>
                  </a:lnTo>
                  <a:lnTo>
                    <a:pt x="114120" y="10229"/>
                  </a:lnTo>
                  <a:lnTo>
                    <a:pt x="111708" y="10507"/>
                  </a:lnTo>
                  <a:lnTo>
                    <a:pt x="109360" y="10784"/>
                  </a:lnTo>
                  <a:lnTo>
                    <a:pt x="107012" y="11072"/>
                  </a:lnTo>
                  <a:lnTo>
                    <a:pt x="104664" y="11359"/>
                  </a:lnTo>
                  <a:lnTo>
                    <a:pt x="102380" y="11647"/>
                  </a:lnTo>
                  <a:lnTo>
                    <a:pt x="100097" y="11944"/>
                  </a:lnTo>
                  <a:lnTo>
                    <a:pt x="97845" y="12242"/>
                  </a:lnTo>
                  <a:lnTo>
                    <a:pt x="95626" y="12544"/>
                  </a:lnTo>
                  <a:lnTo>
                    <a:pt x="93439" y="12847"/>
                  </a:lnTo>
                  <a:lnTo>
                    <a:pt x="91251" y="13155"/>
                  </a:lnTo>
                  <a:lnTo>
                    <a:pt x="89129" y="13467"/>
                  </a:lnTo>
                  <a:lnTo>
                    <a:pt x="87006" y="13780"/>
                  </a:lnTo>
                  <a:lnTo>
                    <a:pt x="84883" y="14103"/>
                  </a:lnTo>
                  <a:lnTo>
                    <a:pt x="82824" y="14421"/>
                  </a:lnTo>
                  <a:lnTo>
                    <a:pt x="80766" y="14749"/>
                  </a:lnTo>
                  <a:lnTo>
                    <a:pt x="78739" y="15077"/>
                  </a:lnTo>
                  <a:lnTo>
                    <a:pt x="76745" y="15409"/>
                  </a:lnTo>
                  <a:lnTo>
                    <a:pt x="74783" y="15742"/>
                  </a:lnTo>
                  <a:lnTo>
                    <a:pt x="72821" y="16080"/>
                  </a:lnTo>
                  <a:lnTo>
                    <a:pt x="70923" y="16423"/>
                  </a:lnTo>
                  <a:lnTo>
                    <a:pt x="68994" y="16766"/>
                  </a:lnTo>
                  <a:lnTo>
                    <a:pt x="67128" y="17119"/>
                  </a:lnTo>
                  <a:lnTo>
                    <a:pt x="65295" y="17467"/>
                  </a:lnTo>
                  <a:lnTo>
                    <a:pt x="63461" y="17825"/>
                  </a:lnTo>
                  <a:lnTo>
                    <a:pt x="61660" y="18184"/>
                  </a:lnTo>
                  <a:lnTo>
                    <a:pt x="59859" y="18542"/>
                  </a:lnTo>
                  <a:lnTo>
                    <a:pt x="58122" y="18910"/>
                  </a:lnTo>
                  <a:lnTo>
                    <a:pt x="56385" y="19273"/>
                  </a:lnTo>
                  <a:lnTo>
                    <a:pt x="54680" y="19646"/>
                  </a:lnTo>
                  <a:lnTo>
                    <a:pt x="52976" y="20020"/>
                  </a:lnTo>
                  <a:lnTo>
                    <a:pt x="51335" y="20398"/>
                  </a:lnTo>
                  <a:lnTo>
                    <a:pt x="49695" y="20776"/>
                  </a:lnTo>
                  <a:lnTo>
                    <a:pt x="48087" y="21165"/>
                  </a:lnTo>
                  <a:lnTo>
                    <a:pt x="46478" y="21548"/>
                  </a:lnTo>
                  <a:lnTo>
                    <a:pt x="44902" y="21941"/>
                  </a:lnTo>
                  <a:lnTo>
                    <a:pt x="43358" y="22335"/>
                  </a:lnTo>
                  <a:lnTo>
                    <a:pt x="41847" y="22728"/>
                  </a:lnTo>
                  <a:lnTo>
                    <a:pt x="40367" y="23127"/>
                  </a:lnTo>
                  <a:lnTo>
                    <a:pt x="38888" y="23530"/>
                  </a:lnTo>
                  <a:lnTo>
                    <a:pt x="37440" y="23934"/>
                  </a:lnTo>
                  <a:lnTo>
                    <a:pt x="35993" y="24342"/>
                  </a:lnTo>
                  <a:lnTo>
                    <a:pt x="34610" y="24756"/>
                  </a:lnTo>
                  <a:lnTo>
                    <a:pt x="33227" y="25169"/>
                  </a:lnTo>
                  <a:lnTo>
                    <a:pt x="31843" y="25588"/>
                  </a:lnTo>
                  <a:lnTo>
                    <a:pt x="30525" y="26012"/>
                  </a:lnTo>
                  <a:lnTo>
                    <a:pt x="29206" y="26435"/>
                  </a:lnTo>
                  <a:lnTo>
                    <a:pt x="27919" y="26859"/>
                  </a:lnTo>
                  <a:lnTo>
                    <a:pt x="26633" y="27293"/>
                  </a:lnTo>
                  <a:lnTo>
                    <a:pt x="25378" y="27722"/>
                  </a:lnTo>
                  <a:lnTo>
                    <a:pt x="24156" y="28160"/>
                  </a:lnTo>
                  <a:lnTo>
                    <a:pt x="22966" y="28599"/>
                  </a:lnTo>
                  <a:lnTo>
                    <a:pt x="21776" y="29043"/>
                  </a:lnTo>
                  <a:lnTo>
                    <a:pt x="20618" y="29487"/>
                  </a:lnTo>
                  <a:lnTo>
                    <a:pt x="19814" y="29805"/>
                  </a:lnTo>
                  <a:lnTo>
                    <a:pt x="19042" y="30128"/>
                  </a:lnTo>
                  <a:lnTo>
                    <a:pt x="18270" y="30455"/>
                  </a:lnTo>
                  <a:lnTo>
                    <a:pt x="17530" y="30778"/>
                  </a:lnTo>
                  <a:lnTo>
                    <a:pt x="16823" y="31101"/>
                  </a:lnTo>
                  <a:lnTo>
                    <a:pt x="16147" y="31429"/>
                  </a:lnTo>
                  <a:lnTo>
                    <a:pt x="15504" y="31757"/>
                  </a:lnTo>
                  <a:lnTo>
                    <a:pt x="14861" y="32085"/>
                  </a:lnTo>
                  <a:lnTo>
                    <a:pt x="14249" y="32418"/>
                  </a:lnTo>
                  <a:lnTo>
                    <a:pt x="13638" y="32745"/>
                  </a:lnTo>
                  <a:lnTo>
                    <a:pt x="13092" y="33078"/>
                  </a:lnTo>
                  <a:lnTo>
                    <a:pt x="12545" y="33411"/>
                  </a:lnTo>
                  <a:lnTo>
                    <a:pt x="11998" y="33739"/>
                  </a:lnTo>
                  <a:lnTo>
                    <a:pt x="11483" y="34077"/>
                  </a:lnTo>
                  <a:lnTo>
                    <a:pt x="10518" y="34743"/>
                  </a:lnTo>
                  <a:lnTo>
                    <a:pt x="9618" y="35414"/>
                  </a:lnTo>
                  <a:lnTo>
                    <a:pt x="8782" y="36089"/>
                  </a:lnTo>
                  <a:lnTo>
                    <a:pt x="8010" y="36765"/>
                  </a:lnTo>
                  <a:lnTo>
                    <a:pt x="7302" y="37441"/>
                  </a:lnTo>
                  <a:lnTo>
                    <a:pt x="6626" y="38122"/>
                  </a:lnTo>
                  <a:lnTo>
                    <a:pt x="6015" y="38803"/>
                  </a:lnTo>
                  <a:lnTo>
                    <a:pt x="5404" y="39484"/>
                  </a:lnTo>
                  <a:lnTo>
                    <a:pt x="4857" y="40165"/>
                  </a:lnTo>
                  <a:lnTo>
                    <a:pt x="4053" y="41199"/>
                  </a:lnTo>
                  <a:lnTo>
                    <a:pt x="3249" y="42238"/>
                  </a:lnTo>
                  <a:lnTo>
                    <a:pt x="2477" y="43272"/>
                  </a:lnTo>
                  <a:lnTo>
                    <a:pt x="1770" y="44311"/>
                  </a:lnTo>
                  <a:lnTo>
                    <a:pt x="1448" y="44831"/>
                  </a:lnTo>
                  <a:lnTo>
                    <a:pt x="1159" y="45350"/>
                  </a:lnTo>
                  <a:lnTo>
                    <a:pt x="869" y="45870"/>
                  </a:lnTo>
                  <a:lnTo>
                    <a:pt x="644" y="46384"/>
                  </a:lnTo>
                  <a:lnTo>
                    <a:pt x="419" y="46904"/>
                  </a:lnTo>
                  <a:lnTo>
                    <a:pt x="258" y="47423"/>
                  </a:lnTo>
                  <a:lnTo>
                    <a:pt x="97" y="47943"/>
                  </a:lnTo>
                  <a:lnTo>
                    <a:pt x="33" y="48462"/>
                  </a:lnTo>
                  <a:lnTo>
                    <a:pt x="1" y="48775"/>
                  </a:lnTo>
                  <a:lnTo>
                    <a:pt x="65" y="49088"/>
                  </a:lnTo>
                  <a:lnTo>
                    <a:pt x="194" y="49400"/>
                  </a:lnTo>
                  <a:lnTo>
                    <a:pt x="387" y="49713"/>
                  </a:lnTo>
                  <a:lnTo>
                    <a:pt x="612" y="50026"/>
                  </a:lnTo>
                  <a:lnTo>
                    <a:pt x="869" y="50344"/>
                  </a:lnTo>
                  <a:lnTo>
                    <a:pt x="1191" y="50656"/>
                  </a:lnTo>
                  <a:lnTo>
                    <a:pt x="1544" y="50969"/>
                  </a:lnTo>
                  <a:lnTo>
                    <a:pt x="1930" y="51282"/>
                  </a:lnTo>
                  <a:lnTo>
                    <a:pt x="2349" y="51594"/>
                  </a:lnTo>
                  <a:lnTo>
                    <a:pt x="3217" y="52220"/>
                  </a:lnTo>
                  <a:lnTo>
                    <a:pt x="4118" y="52845"/>
                  </a:lnTo>
                  <a:lnTo>
                    <a:pt x="4986" y="53461"/>
                  </a:lnTo>
                  <a:lnTo>
                    <a:pt x="5147" y="53567"/>
                  </a:lnTo>
                  <a:lnTo>
                    <a:pt x="5340" y="53673"/>
                  </a:lnTo>
                  <a:lnTo>
                    <a:pt x="5533" y="53773"/>
                  </a:lnTo>
                  <a:lnTo>
                    <a:pt x="5758" y="53869"/>
                  </a:lnTo>
                  <a:lnTo>
                    <a:pt x="5983" y="53965"/>
                  </a:lnTo>
                  <a:lnTo>
                    <a:pt x="6273" y="54061"/>
                  </a:lnTo>
                  <a:lnTo>
                    <a:pt x="6530" y="54152"/>
                  </a:lnTo>
                  <a:lnTo>
                    <a:pt x="6852" y="54238"/>
                  </a:lnTo>
                  <a:lnTo>
                    <a:pt x="7173" y="54323"/>
                  </a:lnTo>
                  <a:lnTo>
                    <a:pt x="7495" y="54404"/>
                  </a:lnTo>
                  <a:lnTo>
                    <a:pt x="7849" y="54485"/>
                  </a:lnTo>
                  <a:lnTo>
                    <a:pt x="8235" y="54565"/>
                  </a:lnTo>
                  <a:lnTo>
                    <a:pt x="8621" y="54636"/>
                  </a:lnTo>
                  <a:lnTo>
                    <a:pt x="9039" y="54712"/>
                  </a:lnTo>
                  <a:lnTo>
                    <a:pt x="9457" y="54782"/>
                  </a:lnTo>
                  <a:lnTo>
                    <a:pt x="9907" y="54848"/>
                  </a:lnTo>
                  <a:lnTo>
                    <a:pt x="10390" y="54913"/>
                  </a:lnTo>
                  <a:lnTo>
                    <a:pt x="10872" y="54974"/>
                  </a:lnTo>
                  <a:lnTo>
                    <a:pt x="11355" y="55034"/>
                  </a:lnTo>
                  <a:lnTo>
                    <a:pt x="11869" y="55090"/>
                  </a:lnTo>
                  <a:lnTo>
                    <a:pt x="12416" y="55145"/>
                  </a:lnTo>
                  <a:lnTo>
                    <a:pt x="12963" y="55196"/>
                  </a:lnTo>
                  <a:lnTo>
                    <a:pt x="13510" y="55241"/>
                  </a:lnTo>
                  <a:lnTo>
                    <a:pt x="14089" y="55287"/>
                  </a:lnTo>
                  <a:lnTo>
                    <a:pt x="14700" y="55332"/>
                  </a:lnTo>
                  <a:lnTo>
                    <a:pt x="15311" y="55372"/>
                  </a:lnTo>
                  <a:lnTo>
                    <a:pt x="15922" y="55408"/>
                  </a:lnTo>
                  <a:lnTo>
                    <a:pt x="16565" y="55443"/>
                  </a:lnTo>
                  <a:lnTo>
                    <a:pt x="17209" y="55478"/>
                  </a:lnTo>
                  <a:lnTo>
                    <a:pt x="17884" y="55509"/>
                  </a:lnTo>
                  <a:lnTo>
                    <a:pt x="18560" y="55534"/>
                  </a:lnTo>
                  <a:lnTo>
                    <a:pt x="19267" y="55559"/>
                  </a:lnTo>
                  <a:lnTo>
                    <a:pt x="24639" y="55725"/>
                  </a:lnTo>
                  <a:lnTo>
                    <a:pt x="29978" y="55887"/>
                  </a:lnTo>
                  <a:lnTo>
                    <a:pt x="35382" y="56048"/>
                  </a:lnTo>
                  <a:lnTo>
                    <a:pt x="40721" y="56210"/>
                  </a:lnTo>
                  <a:lnTo>
                    <a:pt x="46092" y="56376"/>
                  </a:lnTo>
                  <a:lnTo>
                    <a:pt x="48762" y="56467"/>
                  </a:lnTo>
                  <a:lnTo>
                    <a:pt x="51432" y="56558"/>
                  </a:lnTo>
                  <a:lnTo>
                    <a:pt x="54101" y="56654"/>
                  </a:lnTo>
                  <a:lnTo>
                    <a:pt x="56739" y="56749"/>
                  </a:lnTo>
                  <a:lnTo>
                    <a:pt x="59409" y="56855"/>
                  </a:lnTo>
                  <a:lnTo>
                    <a:pt x="62046" y="56961"/>
                  </a:lnTo>
                  <a:lnTo>
                    <a:pt x="63590" y="57032"/>
                  </a:lnTo>
                  <a:lnTo>
                    <a:pt x="65134" y="57102"/>
                  </a:lnTo>
                  <a:lnTo>
                    <a:pt x="66678" y="57183"/>
                  </a:lnTo>
                  <a:lnTo>
                    <a:pt x="68189" y="57269"/>
                  </a:lnTo>
                  <a:lnTo>
                    <a:pt x="69733" y="57360"/>
                  </a:lnTo>
                  <a:lnTo>
                    <a:pt x="71245" y="57456"/>
                  </a:lnTo>
                  <a:lnTo>
                    <a:pt x="72757" y="57556"/>
                  </a:lnTo>
                  <a:lnTo>
                    <a:pt x="74236" y="57657"/>
                  </a:lnTo>
                  <a:lnTo>
                    <a:pt x="75716" y="57768"/>
                  </a:lnTo>
                  <a:lnTo>
                    <a:pt x="77196" y="57879"/>
                  </a:lnTo>
                  <a:lnTo>
                    <a:pt x="78675" y="57995"/>
                  </a:lnTo>
                  <a:lnTo>
                    <a:pt x="80123" y="58116"/>
                  </a:lnTo>
                  <a:lnTo>
                    <a:pt x="81570" y="58237"/>
                  </a:lnTo>
                  <a:lnTo>
                    <a:pt x="82985" y="58358"/>
                  </a:lnTo>
                  <a:lnTo>
                    <a:pt x="84400" y="58490"/>
                  </a:lnTo>
                  <a:lnTo>
                    <a:pt x="85783" y="58616"/>
                  </a:lnTo>
                  <a:lnTo>
                    <a:pt x="86298" y="58666"/>
                  </a:lnTo>
                  <a:lnTo>
                    <a:pt x="86813" y="58722"/>
                  </a:lnTo>
                  <a:lnTo>
                    <a:pt x="87263" y="58772"/>
                  </a:lnTo>
                  <a:lnTo>
                    <a:pt x="87713" y="58827"/>
                  </a:lnTo>
                  <a:lnTo>
                    <a:pt x="88099" y="58883"/>
                  </a:lnTo>
                  <a:lnTo>
                    <a:pt x="88485" y="58933"/>
                  </a:lnTo>
                  <a:lnTo>
                    <a:pt x="88807" y="58994"/>
                  </a:lnTo>
                  <a:lnTo>
                    <a:pt x="89129" y="59049"/>
                  </a:lnTo>
                  <a:lnTo>
                    <a:pt x="89386" y="59105"/>
                  </a:lnTo>
                  <a:lnTo>
                    <a:pt x="89643" y="59165"/>
                  </a:lnTo>
                  <a:lnTo>
                    <a:pt x="89836" y="59226"/>
                  </a:lnTo>
                  <a:lnTo>
                    <a:pt x="90029" y="59281"/>
                  </a:lnTo>
                  <a:lnTo>
                    <a:pt x="90190" y="59347"/>
                  </a:lnTo>
                  <a:lnTo>
                    <a:pt x="90319" y="59408"/>
                  </a:lnTo>
                  <a:lnTo>
                    <a:pt x="90415" y="59468"/>
                  </a:lnTo>
                  <a:lnTo>
                    <a:pt x="90480" y="59534"/>
                  </a:lnTo>
                  <a:lnTo>
                    <a:pt x="90544" y="59599"/>
                  </a:lnTo>
                  <a:lnTo>
                    <a:pt x="90544" y="59665"/>
                  </a:lnTo>
                  <a:lnTo>
                    <a:pt x="90544" y="59735"/>
                  </a:lnTo>
                  <a:lnTo>
                    <a:pt x="90512" y="59801"/>
                  </a:lnTo>
                  <a:lnTo>
                    <a:pt x="90447" y="59872"/>
                  </a:lnTo>
                  <a:lnTo>
                    <a:pt x="90351" y="59942"/>
                  </a:lnTo>
                  <a:lnTo>
                    <a:pt x="90222" y="60018"/>
                  </a:lnTo>
                  <a:lnTo>
                    <a:pt x="90094" y="60088"/>
                  </a:lnTo>
                  <a:lnTo>
                    <a:pt x="89933" y="60164"/>
                  </a:lnTo>
                  <a:lnTo>
                    <a:pt x="89740" y="60240"/>
                  </a:lnTo>
                  <a:lnTo>
                    <a:pt x="89289" y="60396"/>
                  </a:lnTo>
                  <a:lnTo>
                    <a:pt x="88743" y="60558"/>
                  </a:lnTo>
                  <a:lnTo>
                    <a:pt x="88099" y="60724"/>
                  </a:lnTo>
                  <a:lnTo>
                    <a:pt x="87102" y="60961"/>
                  </a:lnTo>
                  <a:lnTo>
                    <a:pt x="86073" y="61193"/>
                  </a:lnTo>
                  <a:lnTo>
                    <a:pt x="85012" y="61420"/>
                  </a:lnTo>
                  <a:lnTo>
                    <a:pt x="83950" y="61647"/>
                  </a:lnTo>
                  <a:lnTo>
                    <a:pt x="81763" y="62101"/>
                  </a:lnTo>
                  <a:lnTo>
                    <a:pt x="80734" y="62328"/>
                  </a:lnTo>
                  <a:lnTo>
                    <a:pt x="79704" y="62560"/>
                  </a:lnTo>
                  <a:lnTo>
                    <a:pt x="78707" y="62797"/>
                  </a:lnTo>
                  <a:lnTo>
                    <a:pt x="77742" y="63034"/>
                  </a:lnTo>
                  <a:lnTo>
                    <a:pt x="76810" y="63271"/>
                  </a:lnTo>
                  <a:lnTo>
                    <a:pt x="75909" y="63508"/>
                  </a:lnTo>
                  <a:lnTo>
                    <a:pt x="75041" y="63750"/>
                  </a:lnTo>
                  <a:lnTo>
                    <a:pt x="74204" y="63992"/>
                  </a:lnTo>
                  <a:lnTo>
                    <a:pt x="73400" y="64235"/>
                  </a:lnTo>
                  <a:lnTo>
                    <a:pt x="72628" y="64482"/>
                  </a:lnTo>
                  <a:lnTo>
                    <a:pt x="71921" y="64729"/>
                  </a:lnTo>
                  <a:lnTo>
                    <a:pt x="71213" y="64976"/>
                  </a:lnTo>
                  <a:lnTo>
                    <a:pt x="70570" y="65223"/>
                  </a:lnTo>
                  <a:lnTo>
                    <a:pt x="69959" y="65475"/>
                  </a:lnTo>
                  <a:lnTo>
                    <a:pt x="69380" y="65728"/>
                  </a:lnTo>
                  <a:lnTo>
                    <a:pt x="68865" y="65980"/>
                  </a:lnTo>
                  <a:lnTo>
                    <a:pt x="68350" y="66237"/>
                  </a:lnTo>
                  <a:lnTo>
                    <a:pt x="67900" y="66494"/>
                  </a:lnTo>
                  <a:lnTo>
                    <a:pt x="67514" y="66751"/>
                  </a:lnTo>
                  <a:lnTo>
                    <a:pt x="67128" y="67014"/>
                  </a:lnTo>
                  <a:lnTo>
                    <a:pt x="66806" y="67271"/>
                  </a:lnTo>
                  <a:lnTo>
                    <a:pt x="66549" y="67538"/>
                  </a:lnTo>
                  <a:lnTo>
                    <a:pt x="66324" y="67801"/>
                  </a:lnTo>
                  <a:lnTo>
                    <a:pt x="66131" y="68068"/>
                  </a:lnTo>
                  <a:lnTo>
                    <a:pt x="66002" y="68335"/>
                  </a:lnTo>
                  <a:lnTo>
                    <a:pt x="65906" y="68603"/>
                  </a:lnTo>
                  <a:lnTo>
                    <a:pt x="65874" y="68875"/>
                  </a:lnTo>
                  <a:lnTo>
                    <a:pt x="65874" y="69147"/>
                  </a:lnTo>
                  <a:lnTo>
                    <a:pt x="65938" y="69425"/>
                  </a:lnTo>
                  <a:lnTo>
                    <a:pt x="66067" y="69702"/>
                  </a:lnTo>
                  <a:lnTo>
                    <a:pt x="66227" y="69980"/>
                  </a:lnTo>
                  <a:lnTo>
                    <a:pt x="66453" y="70262"/>
                  </a:lnTo>
                  <a:lnTo>
                    <a:pt x="66710" y="70545"/>
                  </a:lnTo>
                  <a:lnTo>
                    <a:pt x="67032" y="70827"/>
                  </a:lnTo>
                  <a:lnTo>
                    <a:pt x="67514" y="71175"/>
                  </a:lnTo>
                  <a:lnTo>
                    <a:pt x="68029" y="71518"/>
                  </a:lnTo>
                  <a:lnTo>
                    <a:pt x="68608" y="71846"/>
                  </a:lnTo>
                  <a:lnTo>
                    <a:pt x="69251" y="72169"/>
                  </a:lnTo>
                  <a:lnTo>
                    <a:pt x="69959" y="72481"/>
                  </a:lnTo>
                  <a:lnTo>
                    <a:pt x="70698" y="72779"/>
                  </a:lnTo>
                  <a:lnTo>
                    <a:pt x="71502" y="73072"/>
                  </a:lnTo>
                  <a:lnTo>
                    <a:pt x="71921" y="73213"/>
                  </a:lnTo>
                  <a:lnTo>
                    <a:pt x="72371" y="73354"/>
                  </a:lnTo>
                  <a:lnTo>
                    <a:pt x="72821" y="73490"/>
                  </a:lnTo>
                  <a:lnTo>
                    <a:pt x="73271" y="73626"/>
                  </a:lnTo>
                  <a:lnTo>
                    <a:pt x="73754" y="73757"/>
                  </a:lnTo>
                  <a:lnTo>
                    <a:pt x="74269" y="73889"/>
                  </a:lnTo>
                  <a:lnTo>
                    <a:pt x="74751" y="74015"/>
                  </a:lnTo>
                  <a:lnTo>
                    <a:pt x="75298" y="74141"/>
                  </a:lnTo>
                  <a:lnTo>
                    <a:pt x="75812" y="74262"/>
                  </a:lnTo>
                  <a:lnTo>
                    <a:pt x="76359" y="74383"/>
                  </a:lnTo>
                  <a:lnTo>
                    <a:pt x="76938" y="74504"/>
                  </a:lnTo>
                  <a:lnTo>
                    <a:pt x="77517" y="74620"/>
                  </a:lnTo>
                  <a:lnTo>
                    <a:pt x="78096" y="74731"/>
                  </a:lnTo>
                  <a:lnTo>
                    <a:pt x="78707" y="74842"/>
                  </a:lnTo>
                  <a:lnTo>
                    <a:pt x="79351" y="74953"/>
                  </a:lnTo>
                  <a:lnTo>
                    <a:pt x="79962" y="75059"/>
                  </a:lnTo>
                  <a:lnTo>
                    <a:pt x="80637" y="75160"/>
                  </a:lnTo>
                  <a:lnTo>
                    <a:pt x="81280" y="75266"/>
                  </a:lnTo>
                  <a:lnTo>
                    <a:pt x="81956" y="75361"/>
                  </a:lnTo>
                  <a:lnTo>
                    <a:pt x="82664" y="75457"/>
                  </a:lnTo>
                  <a:lnTo>
                    <a:pt x="83371" y="75553"/>
                  </a:lnTo>
                  <a:lnTo>
                    <a:pt x="84079" y="75649"/>
                  </a:lnTo>
                  <a:lnTo>
                    <a:pt x="84819" y="75735"/>
                  </a:lnTo>
                  <a:lnTo>
                    <a:pt x="85590" y="75825"/>
                  </a:lnTo>
                  <a:lnTo>
                    <a:pt x="86330" y="75911"/>
                  </a:lnTo>
                  <a:lnTo>
                    <a:pt x="87134" y="75992"/>
                  </a:lnTo>
                  <a:lnTo>
                    <a:pt x="87906" y="76073"/>
                  </a:lnTo>
                  <a:lnTo>
                    <a:pt x="88710" y="76153"/>
                  </a:lnTo>
                  <a:lnTo>
                    <a:pt x="89547" y="76229"/>
                  </a:lnTo>
                  <a:lnTo>
                    <a:pt x="90383" y="76305"/>
                  </a:lnTo>
                  <a:lnTo>
                    <a:pt x="91251" y="76375"/>
                  </a:lnTo>
                  <a:lnTo>
                    <a:pt x="92120" y="76441"/>
                  </a:lnTo>
                  <a:lnTo>
                    <a:pt x="93889" y="76577"/>
                  </a:lnTo>
                  <a:lnTo>
                    <a:pt x="95722" y="76698"/>
                  </a:lnTo>
                  <a:lnTo>
                    <a:pt x="97620" y="76814"/>
                  </a:lnTo>
                  <a:lnTo>
                    <a:pt x="99582" y="76920"/>
                  </a:lnTo>
                  <a:lnTo>
                    <a:pt x="101576" y="77016"/>
                  </a:lnTo>
                  <a:lnTo>
                    <a:pt x="103667" y="77102"/>
                  </a:lnTo>
                  <a:lnTo>
                    <a:pt x="105790" y="77182"/>
                  </a:lnTo>
                  <a:lnTo>
                    <a:pt x="107977" y="77248"/>
                  </a:lnTo>
                  <a:lnTo>
                    <a:pt x="110229" y="77313"/>
                  </a:lnTo>
                  <a:lnTo>
                    <a:pt x="111708" y="77344"/>
                  </a:lnTo>
                  <a:lnTo>
                    <a:pt x="113156" y="77374"/>
                  </a:lnTo>
                  <a:lnTo>
                    <a:pt x="114571" y="77399"/>
                  </a:lnTo>
                  <a:lnTo>
                    <a:pt x="116018" y="77419"/>
                  </a:lnTo>
                  <a:lnTo>
                    <a:pt x="117433" y="77435"/>
                  </a:lnTo>
                  <a:lnTo>
                    <a:pt x="118849" y="77445"/>
                  </a:lnTo>
                  <a:lnTo>
                    <a:pt x="120232" y="77450"/>
                  </a:lnTo>
                  <a:lnTo>
                    <a:pt x="121615" y="77455"/>
                  </a:lnTo>
                  <a:lnTo>
                    <a:pt x="122998" y="77450"/>
                  </a:lnTo>
                  <a:lnTo>
                    <a:pt x="124349" y="77440"/>
                  </a:lnTo>
                  <a:lnTo>
                    <a:pt x="125700" y="77429"/>
                  </a:lnTo>
                  <a:lnTo>
                    <a:pt x="127051" y="77414"/>
                  </a:lnTo>
                  <a:lnTo>
                    <a:pt x="128369" y="77389"/>
                  </a:lnTo>
                  <a:lnTo>
                    <a:pt x="129688" y="77364"/>
                  </a:lnTo>
                  <a:lnTo>
                    <a:pt x="131007" y="77334"/>
                  </a:lnTo>
                  <a:lnTo>
                    <a:pt x="132293" y="77298"/>
                  </a:lnTo>
                  <a:lnTo>
                    <a:pt x="133548" y="77263"/>
                  </a:lnTo>
                  <a:lnTo>
                    <a:pt x="134802" y="77218"/>
                  </a:lnTo>
                  <a:lnTo>
                    <a:pt x="136057" y="77167"/>
                  </a:lnTo>
                  <a:lnTo>
                    <a:pt x="137279" y="77117"/>
                  </a:lnTo>
                  <a:lnTo>
                    <a:pt x="138501" y="77061"/>
                  </a:lnTo>
                  <a:lnTo>
                    <a:pt x="139691" y="77001"/>
                  </a:lnTo>
                  <a:lnTo>
                    <a:pt x="140881" y="76935"/>
                  </a:lnTo>
                  <a:lnTo>
                    <a:pt x="142071" y="76865"/>
                  </a:lnTo>
                  <a:lnTo>
                    <a:pt x="143197" y="76794"/>
                  </a:lnTo>
                  <a:lnTo>
                    <a:pt x="144355" y="76713"/>
                  </a:lnTo>
                  <a:lnTo>
                    <a:pt x="145449" y="76633"/>
                  </a:lnTo>
                  <a:lnTo>
                    <a:pt x="146575" y="76547"/>
                  </a:lnTo>
                  <a:lnTo>
                    <a:pt x="147636" y="76456"/>
                  </a:lnTo>
                  <a:lnTo>
                    <a:pt x="148697" y="76365"/>
                  </a:lnTo>
                  <a:lnTo>
                    <a:pt x="149759" y="76264"/>
                  </a:lnTo>
                  <a:lnTo>
                    <a:pt x="150788" y="76163"/>
                  </a:lnTo>
                  <a:lnTo>
                    <a:pt x="151785" y="76058"/>
                  </a:lnTo>
                  <a:lnTo>
                    <a:pt x="152782" y="75947"/>
                  </a:lnTo>
                  <a:lnTo>
                    <a:pt x="153747" y="75831"/>
                  </a:lnTo>
                  <a:lnTo>
                    <a:pt x="154712" y="75715"/>
                  </a:lnTo>
                  <a:lnTo>
                    <a:pt x="155645" y="75593"/>
                  </a:lnTo>
                  <a:lnTo>
                    <a:pt x="156546" y="75467"/>
                  </a:lnTo>
                  <a:lnTo>
                    <a:pt x="157446" y="75336"/>
                  </a:lnTo>
                  <a:lnTo>
                    <a:pt x="158315" y="75205"/>
                  </a:lnTo>
                  <a:lnTo>
                    <a:pt x="159151" y="75064"/>
                  </a:lnTo>
                  <a:lnTo>
                    <a:pt x="159987" y="74923"/>
                  </a:lnTo>
                  <a:lnTo>
                    <a:pt x="160791" y="74776"/>
                  </a:lnTo>
                  <a:lnTo>
                    <a:pt x="161563" y="74630"/>
                  </a:lnTo>
                  <a:lnTo>
                    <a:pt x="162335" y="74479"/>
                  </a:lnTo>
                  <a:lnTo>
                    <a:pt x="163075" y="74322"/>
                  </a:lnTo>
                  <a:lnTo>
                    <a:pt x="163783" y="74161"/>
                  </a:lnTo>
                  <a:lnTo>
                    <a:pt x="164458" y="74000"/>
                  </a:lnTo>
                  <a:lnTo>
                    <a:pt x="165133" y="73828"/>
                  </a:lnTo>
                  <a:lnTo>
                    <a:pt x="165777" y="73662"/>
                  </a:lnTo>
                  <a:lnTo>
                    <a:pt x="166388" y="73485"/>
                  </a:lnTo>
                  <a:lnTo>
                    <a:pt x="166999" y="73309"/>
                  </a:lnTo>
                  <a:lnTo>
                    <a:pt x="167546" y="73127"/>
                  </a:lnTo>
                  <a:lnTo>
                    <a:pt x="168093" y="72940"/>
                  </a:lnTo>
                  <a:lnTo>
                    <a:pt x="168607" y="72754"/>
                  </a:lnTo>
                  <a:lnTo>
                    <a:pt x="169090" y="72557"/>
                  </a:lnTo>
                  <a:lnTo>
                    <a:pt x="169572" y="72365"/>
                  </a:lnTo>
                  <a:lnTo>
                    <a:pt x="169990" y="72164"/>
                  </a:lnTo>
                  <a:lnTo>
                    <a:pt x="170408" y="71962"/>
                  </a:lnTo>
                  <a:lnTo>
                    <a:pt x="170794" y="71755"/>
                  </a:lnTo>
                  <a:lnTo>
                    <a:pt x="171148" y="71548"/>
                  </a:lnTo>
                  <a:lnTo>
                    <a:pt x="171470" y="71336"/>
                  </a:lnTo>
                  <a:lnTo>
                    <a:pt x="171759" y="71120"/>
                  </a:lnTo>
                  <a:lnTo>
                    <a:pt x="172049" y="70903"/>
                  </a:lnTo>
                  <a:lnTo>
                    <a:pt x="172242" y="70726"/>
                  </a:lnTo>
                  <a:lnTo>
                    <a:pt x="172403" y="70550"/>
                  </a:lnTo>
                  <a:lnTo>
                    <a:pt x="172531" y="70378"/>
                  </a:lnTo>
                  <a:lnTo>
                    <a:pt x="172628" y="70202"/>
                  </a:lnTo>
                  <a:lnTo>
                    <a:pt x="172724" y="70025"/>
                  </a:lnTo>
                  <a:lnTo>
                    <a:pt x="172821" y="69848"/>
                  </a:lnTo>
                  <a:lnTo>
                    <a:pt x="172885" y="69490"/>
                  </a:lnTo>
                  <a:lnTo>
                    <a:pt x="172917" y="69132"/>
                  </a:lnTo>
                  <a:lnTo>
                    <a:pt x="172853" y="68769"/>
                  </a:lnTo>
                  <a:lnTo>
                    <a:pt x="172756" y="68411"/>
                  </a:lnTo>
                  <a:lnTo>
                    <a:pt x="172628" y="68048"/>
                  </a:lnTo>
                  <a:lnTo>
                    <a:pt x="172467" y="67685"/>
                  </a:lnTo>
                  <a:lnTo>
                    <a:pt x="172306" y="67321"/>
                  </a:lnTo>
                  <a:lnTo>
                    <a:pt x="171920" y="66590"/>
                  </a:lnTo>
                  <a:lnTo>
                    <a:pt x="171727" y="66227"/>
                  </a:lnTo>
                  <a:lnTo>
                    <a:pt x="171566" y="65864"/>
                  </a:lnTo>
                  <a:lnTo>
                    <a:pt x="171438" y="65501"/>
                  </a:lnTo>
                  <a:lnTo>
                    <a:pt x="171341" y="65142"/>
                  </a:lnTo>
                  <a:lnTo>
                    <a:pt x="171277" y="64971"/>
                  </a:lnTo>
                  <a:lnTo>
                    <a:pt x="171213" y="64799"/>
                  </a:lnTo>
                  <a:lnTo>
                    <a:pt x="171020" y="64456"/>
                  </a:lnTo>
                  <a:lnTo>
                    <a:pt x="170955" y="64285"/>
                  </a:lnTo>
                  <a:lnTo>
                    <a:pt x="170891" y="64114"/>
                  </a:lnTo>
                  <a:lnTo>
                    <a:pt x="170891" y="63942"/>
                  </a:lnTo>
                  <a:lnTo>
                    <a:pt x="170955" y="63771"/>
                  </a:lnTo>
                  <a:lnTo>
                    <a:pt x="171116" y="63498"/>
                  </a:lnTo>
                  <a:lnTo>
                    <a:pt x="171309" y="63241"/>
                  </a:lnTo>
                  <a:lnTo>
                    <a:pt x="171534" y="63004"/>
                  </a:lnTo>
                  <a:lnTo>
                    <a:pt x="171792" y="62777"/>
                  </a:lnTo>
                  <a:lnTo>
                    <a:pt x="172081" y="62565"/>
                  </a:lnTo>
                  <a:lnTo>
                    <a:pt x="172403" y="62368"/>
                  </a:lnTo>
                  <a:lnTo>
                    <a:pt x="172789" y="62187"/>
                  </a:lnTo>
                  <a:lnTo>
                    <a:pt x="173175" y="62020"/>
                  </a:lnTo>
                  <a:lnTo>
                    <a:pt x="173625" y="61864"/>
                  </a:lnTo>
                  <a:lnTo>
                    <a:pt x="174075" y="61723"/>
                  </a:lnTo>
                  <a:lnTo>
                    <a:pt x="174590" y="61592"/>
                  </a:lnTo>
                  <a:lnTo>
                    <a:pt x="174847" y="61531"/>
                  </a:lnTo>
                  <a:lnTo>
                    <a:pt x="175137" y="61476"/>
                  </a:lnTo>
                  <a:lnTo>
                    <a:pt x="175426" y="61420"/>
                  </a:lnTo>
                  <a:lnTo>
                    <a:pt x="175716" y="61370"/>
                  </a:lnTo>
                  <a:lnTo>
                    <a:pt x="176037" y="61319"/>
                  </a:lnTo>
                  <a:lnTo>
                    <a:pt x="176359" y="61274"/>
                  </a:lnTo>
                  <a:lnTo>
                    <a:pt x="176681" y="61233"/>
                  </a:lnTo>
                  <a:lnTo>
                    <a:pt x="177034" y="61193"/>
                  </a:lnTo>
                  <a:lnTo>
                    <a:pt x="177388" y="61158"/>
                  </a:lnTo>
                  <a:lnTo>
                    <a:pt x="177742" y="61122"/>
                  </a:lnTo>
                  <a:lnTo>
                    <a:pt x="178096" y="61092"/>
                  </a:lnTo>
                  <a:lnTo>
                    <a:pt x="178482" y="61062"/>
                  </a:lnTo>
                  <a:lnTo>
                    <a:pt x="179286" y="61011"/>
                  </a:lnTo>
                  <a:lnTo>
                    <a:pt x="180122" y="60971"/>
                  </a:lnTo>
                  <a:lnTo>
                    <a:pt x="181023" y="60941"/>
                  </a:lnTo>
                  <a:lnTo>
                    <a:pt x="181956" y="60921"/>
                  </a:lnTo>
                  <a:lnTo>
                    <a:pt x="182920" y="60906"/>
                  </a:lnTo>
                  <a:lnTo>
                    <a:pt x="183950" y="60901"/>
                  </a:lnTo>
                  <a:lnTo>
                    <a:pt x="185043" y="60906"/>
                  </a:lnTo>
                  <a:lnTo>
                    <a:pt x="186169" y="60916"/>
                  </a:lnTo>
                  <a:lnTo>
                    <a:pt x="187327" y="60936"/>
                  </a:lnTo>
                  <a:lnTo>
                    <a:pt x="188549" y="60961"/>
                  </a:lnTo>
                  <a:lnTo>
                    <a:pt x="189836" y="60996"/>
                  </a:lnTo>
                  <a:lnTo>
                    <a:pt x="191155" y="61037"/>
                  </a:lnTo>
                  <a:lnTo>
                    <a:pt x="192538" y="61082"/>
                  </a:lnTo>
                  <a:lnTo>
                    <a:pt x="193985" y="61133"/>
                  </a:lnTo>
                  <a:lnTo>
                    <a:pt x="195465" y="61188"/>
                  </a:lnTo>
                  <a:lnTo>
                    <a:pt x="198263" y="61304"/>
                  </a:lnTo>
                  <a:lnTo>
                    <a:pt x="201029" y="61425"/>
                  </a:lnTo>
                  <a:lnTo>
                    <a:pt x="203795" y="61561"/>
                  </a:lnTo>
                  <a:lnTo>
                    <a:pt x="206529" y="61697"/>
                  </a:lnTo>
                  <a:lnTo>
                    <a:pt x="209263" y="61844"/>
                  </a:lnTo>
                  <a:lnTo>
                    <a:pt x="211997" y="61995"/>
                  </a:lnTo>
                  <a:lnTo>
                    <a:pt x="217433" y="62303"/>
                  </a:lnTo>
                  <a:lnTo>
                    <a:pt x="222869" y="62615"/>
                  </a:lnTo>
                  <a:lnTo>
                    <a:pt x="225603" y="62772"/>
                  </a:lnTo>
                  <a:lnTo>
                    <a:pt x="228337" y="62923"/>
                  </a:lnTo>
                  <a:lnTo>
                    <a:pt x="231071" y="63069"/>
                  </a:lnTo>
                  <a:lnTo>
                    <a:pt x="233837" y="63211"/>
                  </a:lnTo>
                  <a:lnTo>
                    <a:pt x="236571" y="63347"/>
                  </a:lnTo>
                  <a:lnTo>
                    <a:pt x="239337" y="63473"/>
                  </a:lnTo>
                  <a:lnTo>
                    <a:pt x="243583" y="63660"/>
                  </a:lnTo>
                  <a:lnTo>
                    <a:pt x="247796" y="63841"/>
                  </a:lnTo>
                  <a:lnTo>
                    <a:pt x="256256" y="64194"/>
                  </a:lnTo>
                  <a:lnTo>
                    <a:pt x="264715" y="64542"/>
                  </a:lnTo>
                  <a:lnTo>
                    <a:pt x="273206" y="64880"/>
                  </a:lnTo>
                  <a:lnTo>
                    <a:pt x="281730" y="65213"/>
                  </a:lnTo>
                  <a:lnTo>
                    <a:pt x="290221" y="65541"/>
                  </a:lnTo>
                  <a:lnTo>
                    <a:pt x="307269" y="66192"/>
                  </a:lnTo>
                  <a:lnTo>
                    <a:pt x="308684" y="66242"/>
                  </a:lnTo>
                  <a:lnTo>
                    <a:pt x="310035" y="66287"/>
                  </a:lnTo>
                  <a:lnTo>
                    <a:pt x="311354" y="66328"/>
                  </a:lnTo>
                  <a:lnTo>
                    <a:pt x="312576" y="66363"/>
                  </a:lnTo>
                  <a:lnTo>
                    <a:pt x="313734" y="66393"/>
                  </a:lnTo>
                  <a:lnTo>
                    <a:pt x="314859" y="66414"/>
                  </a:lnTo>
                  <a:lnTo>
                    <a:pt x="315889" y="66429"/>
                  </a:lnTo>
                  <a:lnTo>
                    <a:pt x="316886" y="66434"/>
                  </a:lnTo>
                  <a:lnTo>
                    <a:pt x="317851" y="66434"/>
                  </a:lnTo>
                  <a:lnTo>
                    <a:pt x="318719" y="66424"/>
                  </a:lnTo>
                  <a:lnTo>
                    <a:pt x="319588" y="66408"/>
                  </a:lnTo>
                  <a:lnTo>
                    <a:pt x="320360" y="66388"/>
                  </a:lnTo>
                  <a:lnTo>
                    <a:pt x="321132" y="66353"/>
                  </a:lnTo>
                  <a:lnTo>
                    <a:pt x="321839" y="66313"/>
                  </a:lnTo>
                  <a:lnTo>
                    <a:pt x="322515" y="66267"/>
                  </a:lnTo>
                  <a:lnTo>
                    <a:pt x="323126" y="66207"/>
                  </a:lnTo>
                  <a:lnTo>
                    <a:pt x="323737" y="66141"/>
                  </a:lnTo>
                  <a:lnTo>
                    <a:pt x="324284" y="66066"/>
                  </a:lnTo>
                  <a:lnTo>
                    <a:pt x="324830" y="65980"/>
                  </a:lnTo>
                  <a:lnTo>
                    <a:pt x="325313" y="65884"/>
                  </a:lnTo>
                  <a:lnTo>
                    <a:pt x="325795" y="65783"/>
                  </a:lnTo>
                  <a:lnTo>
                    <a:pt x="326246" y="65667"/>
                  </a:lnTo>
                  <a:lnTo>
                    <a:pt x="326664" y="65541"/>
                  </a:lnTo>
                  <a:lnTo>
                    <a:pt x="327082" y="65405"/>
                  </a:lnTo>
                  <a:lnTo>
                    <a:pt x="327468" y="65258"/>
                  </a:lnTo>
                  <a:lnTo>
                    <a:pt x="327822" y="65102"/>
                  </a:lnTo>
                  <a:lnTo>
                    <a:pt x="328176" y="64936"/>
                  </a:lnTo>
                  <a:lnTo>
                    <a:pt x="328529" y="64759"/>
                  </a:lnTo>
                  <a:lnTo>
                    <a:pt x="328851" y="64567"/>
                  </a:lnTo>
                  <a:lnTo>
                    <a:pt x="329173" y="64366"/>
                  </a:lnTo>
                  <a:lnTo>
                    <a:pt x="329494" y="64154"/>
                  </a:lnTo>
                  <a:lnTo>
                    <a:pt x="329816" y="63927"/>
                  </a:lnTo>
                  <a:lnTo>
                    <a:pt x="339884" y="56437"/>
                  </a:lnTo>
                  <a:lnTo>
                    <a:pt x="344869" y="52689"/>
                  </a:lnTo>
                  <a:lnTo>
                    <a:pt x="349855" y="48941"/>
                  </a:lnTo>
                  <a:lnTo>
                    <a:pt x="350723" y="48321"/>
                  </a:lnTo>
                  <a:lnTo>
                    <a:pt x="351141" y="48003"/>
                  </a:lnTo>
                  <a:lnTo>
                    <a:pt x="351495" y="47691"/>
                  </a:lnTo>
                  <a:lnTo>
                    <a:pt x="351849" y="47378"/>
                  </a:lnTo>
                  <a:lnTo>
                    <a:pt x="352106" y="47065"/>
                  </a:lnTo>
                  <a:lnTo>
                    <a:pt x="352235" y="46904"/>
                  </a:lnTo>
                  <a:lnTo>
                    <a:pt x="352299" y="46747"/>
                  </a:lnTo>
                  <a:lnTo>
                    <a:pt x="352363" y="46591"/>
                  </a:lnTo>
                  <a:lnTo>
                    <a:pt x="352396" y="46435"/>
                  </a:lnTo>
                  <a:lnTo>
                    <a:pt x="352396" y="46258"/>
                  </a:lnTo>
                  <a:lnTo>
                    <a:pt x="352396" y="46087"/>
                  </a:lnTo>
                  <a:lnTo>
                    <a:pt x="352363" y="45915"/>
                  </a:lnTo>
                  <a:lnTo>
                    <a:pt x="352299" y="45749"/>
                  </a:lnTo>
                  <a:lnTo>
                    <a:pt x="352235" y="45587"/>
                  </a:lnTo>
                  <a:lnTo>
                    <a:pt x="352138" y="45426"/>
                  </a:lnTo>
                  <a:lnTo>
                    <a:pt x="352010" y="45269"/>
                  </a:lnTo>
                  <a:lnTo>
                    <a:pt x="351881" y="45113"/>
                  </a:lnTo>
                  <a:lnTo>
                    <a:pt x="351720" y="44962"/>
                  </a:lnTo>
                  <a:lnTo>
                    <a:pt x="351559" y="44810"/>
                  </a:lnTo>
                  <a:lnTo>
                    <a:pt x="351366" y="44664"/>
                  </a:lnTo>
                  <a:lnTo>
                    <a:pt x="351141" y="44523"/>
                  </a:lnTo>
                  <a:lnTo>
                    <a:pt x="350916" y="44382"/>
                  </a:lnTo>
                  <a:lnTo>
                    <a:pt x="350659" y="44246"/>
                  </a:lnTo>
                  <a:lnTo>
                    <a:pt x="350369" y="44109"/>
                  </a:lnTo>
                  <a:lnTo>
                    <a:pt x="350080" y="43978"/>
                  </a:lnTo>
                  <a:lnTo>
                    <a:pt x="349758" y="43852"/>
                  </a:lnTo>
                  <a:lnTo>
                    <a:pt x="349436" y="43726"/>
                  </a:lnTo>
                  <a:lnTo>
                    <a:pt x="349083" y="43605"/>
                  </a:lnTo>
                  <a:lnTo>
                    <a:pt x="348697" y="43484"/>
                  </a:lnTo>
                  <a:lnTo>
                    <a:pt x="348311" y="43368"/>
                  </a:lnTo>
                  <a:lnTo>
                    <a:pt x="347925" y="43257"/>
                  </a:lnTo>
                  <a:lnTo>
                    <a:pt x="347474" y="43146"/>
                  </a:lnTo>
                  <a:lnTo>
                    <a:pt x="347024" y="43040"/>
                  </a:lnTo>
                  <a:lnTo>
                    <a:pt x="346574" y="42934"/>
                  </a:lnTo>
                  <a:lnTo>
                    <a:pt x="346091" y="42833"/>
                  </a:lnTo>
                  <a:lnTo>
                    <a:pt x="345577" y="42737"/>
                  </a:lnTo>
                  <a:lnTo>
                    <a:pt x="345062" y="42642"/>
                  </a:lnTo>
                  <a:lnTo>
                    <a:pt x="344515" y="42551"/>
                  </a:lnTo>
                  <a:lnTo>
                    <a:pt x="343968" y="42465"/>
                  </a:lnTo>
                  <a:lnTo>
                    <a:pt x="343389" y="42379"/>
                  </a:lnTo>
                  <a:lnTo>
                    <a:pt x="342810" y="42299"/>
                  </a:lnTo>
                  <a:lnTo>
                    <a:pt x="342199" y="42218"/>
                  </a:lnTo>
                  <a:lnTo>
                    <a:pt x="341556" y="42142"/>
                  </a:lnTo>
                  <a:lnTo>
                    <a:pt x="340913" y="42072"/>
                  </a:lnTo>
                  <a:lnTo>
                    <a:pt x="340269" y="42001"/>
                  </a:lnTo>
                  <a:lnTo>
                    <a:pt x="339594" y="41935"/>
                  </a:lnTo>
                  <a:lnTo>
                    <a:pt x="338886" y="41875"/>
                  </a:lnTo>
                  <a:lnTo>
                    <a:pt x="338179" y="41814"/>
                  </a:lnTo>
                  <a:lnTo>
                    <a:pt x="337439" y="41759"/>
                  </a:lnTo>
                  <a:lnTo>
                    <a:pt x="336699" y="41703"/>
                  </a:lnTo>
                  <a:lnTo>
                    <a:pt x="335927" y="41653"/>
                  </a:lnTo>
                  <a:lnTo>
                    <a:pt x="335155" y="41608"/>
                  </a:lnTo>
                  <a:lnTo>
                    <a:pt x="334351" y="41567"/>
                  </a:lnTo>
                  <a:lnTo>
                    <a:pt x="333547" y="41527"/>
                  </a:lnTo>
                  <a:lnTo>
                    <a:pt x="332711" y="41492"/>
                  </a:lnTo>
                  <a:lnTo>
                    <a:pt x="331875" y="41456"/>
                  </a:lnTo>
                  <a:lnTo>
                    <a:pt x="331006" y="41426"/>
                  </a:lnTo>
                  <a:lnTo>
                    <a:pt x="330138" y="41401"/>
                  </a:lnTo>
                  <a:lnTo>
                    <a:pt x="329237" y="41376"/>
                  </a:lnTo>
                  <a:lnTo>
                    <a:pt x="328336" y="41355"/>
                  </a:lnTo>
                  <a:lnTo>
                    <a:pt x="327404" y="41340"/>
                  </a:lnTo>
                  <a:lnTo>
                    <a:pt x="326471" y="41325"/>
                  </a:lnTo>
                  <a:lnTo>
                    <a:pt x="325506" y="41320"/>
                  </a:lnTo>
                  <a:lnTo>
                    <a:pt x="324541" y="41310"/>
                  </a:lnTo>
                  <a:lnTo>
                    <a:pt x="322579" y="41310"/>
                  </a:lnTo>
                  <a:lnTo>
                    <a:pt x="321550" y="41315"/>
                  </a:lnTo>
                  <a:lnTo>
                    <a:pt x="320520" y="41320"/>
                  </a:lnTo>
                  <a:lnTo>
                    <a:pt x="319491" y="41330"/>
                  </a:lnTo>
                  <a:lnTo>
                    <a:pt x="318430" y="41345"/>
                  </a:lnTo>
                  <a:lnTo>
                    <a:pt x="317336" y="41365"/>
                  </a:lnTo>
                  <a:lnTo>
                    <a:pt x="316243" y="41386"/>
                  </a:lnTo>
                  <a:lnTo>
                    <a:pt x="315149" y="41411"/>
                  </a:lnTo>
                  <a:lnTo>
                    <a:pt x="313444" y="41446"/>
                  </a:lnTo>
                  <a:lnTo>
                    <a:pt x="311707" y="41481"/>
                  </a:lnTo>
                  <a:lnTo>
                    <a:pt x="310003" y="41512"/>
                  </a:lnTo>
                  <a:lnTo>
                    <a:pt x="308298" y="41542"/>
                  </a:lnTo>
                  <a:lnTo>
                    <a:pt x="306593" y="41562"/>
                  </a:lnTo>
                  <a:lnTo>
                    <a:pt x="304888" y="41577"/>
                  </a:lnTo>
                  <a:lnTo>
                    <a:pt x="303184" y="41587"/>
                  </a:lnTo>
                  <a:lnTo>
                    <a:pt x="301479" y="41597"/>
                  </a:lnTo>
                  <a:lnTo>
                    <a:pt x="299806" y="41597"/>
                  </a:lnTo>
                  <a:lnTo>
                    <a:pt x="298134" y="41592"/>
                  </a:lnTo>
                  <a:lnTo>
                    <a:pt x="296461" y="41582"/>
                  </a:lnTo>
                  <a:lnTo>
                    <a:pt x="294789" y="41567"/>
                  </a:lnTo>
                  <a:lnTo>
                    <a:pt x="293116" y="41547"/>
                  </a:lnTo>
                  <a:lnTo>
                    <a:pt x="291444" y="41522"/>
                  </a:lnTo>
                  <a:lnTo>
                    <a:pt x="289803" y="41486"/>
                  </a:lnTo>
                  <a:lnTo>
                    <a:pt x="288163" y="41451"/>
                  </a:lnTo>
                  <a:lnTo>
                    <a:pt x="286523" y="41406"/>
                  </a:lnTo>
                  <a:lnTo>
                    <a:pt x="284882" y="41355"/>
                  </a:lnTo>
                  <a:lnTo>
                    <a:pt x="283274" y="41295"/>
                  </a:lnTo>
                  <a:lnTo>
                    <a:pt x="281666" y="41229"/>
                  </a:lnTo>
                  <a:lnTo>
                    <a:pt x="280057" y="41159"/>
                  </a:lnTo>
                  <a:lnTo>
                    <a:pt x="278449" y="41083"/>
                  </a:lnTo>
                  <a:lnTo>
                    <a:pt x="276841" y="40997"/>
                  </a:lnTo>
                  <a:lnTo>
                    <a:pt x="275265" y="40906"/>
                  </a:lnTo>
                  <a:lnTo>
                    <a:pt x="273689" y="40806"/>
                  </a:lnTo>
                  <a:lnTo>
                    <a:pt x="272113" y="40700"/>
                  </a:lnTo>
                  <a:lnTo>
                    <a:pt x="270537" y="40584"/>
                  </a:lnTo>
                  <a:lnTo>
                    <a:pt x="268993" y="40463"/>
                  </a:lnTo>
                  <a:lnTo>
                    <a:pt x="267449" y="40331"/>
                  </a:lnTo>
                  <a:lnTo>
                    <a:pt x="265905" y="40190"/>
                  </a:lnTo>
                  <a:lnTo>
                    <a:pt x="264393" y="40044"/>
                  </a:lnTo>
                  <a:lnTo>
                    <a:pt x="262882" y="39893"/>
                  </a:lnTo>
                  <a:lnTo>
                    <a:pt x="261884" y="39787"/>
                  </a:lnTo>
                  <a:lnTo>
                    <a:pt x="260920" y="39681"/>
                  </a:lnTo>
                  <a:lnTo>
                    <a:pt x="259987" y="39570"/>
                  </a:lnTo>
                  <a:lnTo>
                    <a:pt x="259086" y="39459"/>
                  </a:lnTo>
                  <a:lnTo>
                    <a:pt x="258186" y="39343"/>
                  </a:lnTo>
                  <a:lnTo>
                    <a:pt x="257317" y="39227"/>
                  </a:lnTo>
                  <a:lnTo>
                    <a:pt x="256513" y="39106"/>
                  </a:lnTo>
                  <a:lnTo>
                    <a:pt x="255677" y="38985"/>
                  </a:lnTo>
                  <a:lnTo>
                    <a:pt x="254905" y="38864"/>
                  </a:lnTo>
                  <a:lnTo>
                    <a:pt x="254133" y="38738"/>
                  </a:lnTo>
                  <a:lnTo>
                    <a:pt x="253425" y="38611"/>
                  </a:lnTo>
                  <a:lnTo>
                    <a:pt x="252718" y="38480"/>
                  </a:lnTo>
                  <a:lnTo>
                    <a:pt x="252042" y="38344"/>
                  </a:lnTo>
                  <a:lnTo>
                    <a:pt x="251399" y="38208"/>
                  </a:lnTo>
                  <a:lnTo>
                    <a:pt x="250788" y="38072"/>
                  </a:lnTo>
                  <a:lnTo>
                    <a:pt x="250177" y="37931"/>
                  </a:lnTo>
                  <a:lnTo>
                    <a:pt x="249630" y="37789"/>
                  </a:lnTo>
                  <a:lnTo>
                    <a:pt x="249083" y="37643"/>
                  </a:lnTo>
                  <a:lnTo>
                    <a:pt x="248568" y="37492"/>
                  </a:lnTo>
                  <a:lnTo>
                    <a:pt x="248118" y="37340"/>
                  </a:lnTo>
                  <a:lnTo>
                    <a:pt x="247668" y="37189"/>
                  </a:lnTo>
                  <a:lnTo>
                    <a:pt x="247250" y="37033"/>
                  </a:lnTo>
                  <a:lnTo>
                    <a:pt x="246864" y="36871"/>
                  </a:lnTo>
                  <a:lnTo>
                    <a:pt x="246510" y="36710"/>
                  </a:lnTo>
                  <a:lnTo>
                    <a:pt x="246188" y="36548"/>
                  </a:lnTo>
                  <a:lnTo>
                    <a:pt x="245899" y="36377"/>
                  </a:lnTo>
                  <a:lnTo>
                    <a:pt x="245641" y="36211"/>
                  </a:lnTo>
                  <a:lnTo>
                    <a:pt x="245416" y="36034"/>
                  </a:lnTo>
                  <a:lnTo>
                    <a:pt x="245223" y="35857"/>
                  </a:lnTo>
                  <a:lnTo>
                    <a:pt x="245030" y="35681"/>
                  </a:lnTo>
                  <a:lnTo>
                    <a:pt x="244902" y="35499"/>
                  </a:lnTo>
                  <a:lnTo>
                    <a:pt x="244805" y="35313"/>
                  </a:lnTo>
                  <a:lnTo>
                    <a:pt x="244709" y="35035"/>
                  </a:lnTo>
                  <a:lnTo>
                    <a:pt x="244644" y="34753"/>
                  </a:lnTo>
                  <a:lnTo>
                    <a:pt x="244644" y="34480"/>
                  </a:lnTo>
                  <a:lnTo>
                    <a:pt x="244644" y="34203"/>
                  </a:lnTo>
                  <a:lnTo>
                    <a:pt x="244709" y="33931"/>
                  </a:lnTo>
                  <a:lnTo>
                    <a:pt x="244805" y="33658"/>
                  </a:lnTo>
                  <a:lnTo>
                    <a:pt x="244966" y="33386"/>
                  </a:lnTo>
                  <a:lnTo>
                    <a:pt x="245127" y="33114"/>
                  </a:lnTo>
                  <a:lnTo>
                    <a:pt x="245352" y="32846"/>
                  </a:lnTo>
                  <a:lnTo>
                    <a:pt x="245609" y="32584"/>
                  </a:lnTo>
                  <a:lnTo>
                    <a:pt x="245899" y="32322"/>
                  </a:lnTo>
                  <a:lnTo>
                    <a:pt x="246252" y="32059"/>
                  </a:lnTo>
                  <a:lnTo>
                    <a:pt x="246638" y="31797"/>
                  </a:lnTo>
                  <a:lnTo>
                    <a:pt x="247057" y="31545"/>
                  </a:lnTo>
                  <a:lnTo>
                    <a:pt x="247539" y="31288"/>
                  </a:lnTo>
                  <a:lnTo>
                    <a:pt x="248054" y="31035"/>
                  </a:lnTo>
                  <a:lnTo>
                    <a:pt x="248601" y="30788"/>
                  </a:lnTo>
                  <a:lnTo>
                    <a:pt x="249179" y="30541"/>
                  </a:lnTo>
                  <a:lnTo>
                    <a:pt x="249823" y="30299"/>
                  </a:lnTo>
                  <a:lnTo>
                    <a:pt x="250498" y="30057"/>
                  </a:lnTo>
                  <a:lnTo>
                    <a:pt x="251206" y="29820"/>
                  </a:lnTo>
                  <a:lnTo>
                    <a:pt x="251978" y="29583"/>
                  </a:lnTo>
                  <a:lnTo>
                    <a:pt x="252782" y="29351"/>
                  </a:lnTo>
                  <a:lnTo>
                    <a:pt x="253618" y="29124"/>
                  </a:lnTo>
                  <a:lnTo>
                    <a:pt x="254487" y="28902"/>
                  </a:lnTo>
                  <a:lnTo>
                    <a:pt x="255419" y="28680"/>
                  </a:lnTo>
                  <a:lnTo>
                    <a:pt x="256416" y="28463"/>
                  </a:lnTo>
                  <a:lnTo>
                    <a:pt x="257414" y="28246"/>
                  </a:lnTo>
                  <a:lnTo>
                    <a:pt x="258475" y="28039"/>
                  </a:lnTo>
                  <a:lnTo>
                    <a:pt x="259601" y="27833"/>
                  </a:lnTo>
                  <a:lnTo>
                    <a:pt x="260727" y="27631"/>
                  </a:lnTo>
                  <a:lnTo>
                    <a:pt x="261917" y="27434"/>
                  </a:lnTo>
                  <a:lnTo>
                    <a:pt x="263428" y="27197"/>
                  </a:lnTo>
                  <a:lnTo>
                    <a:pt x="264908" y="26975"/>
                  </a:lnTo>
                  <a:lnTo>
                    <a:pt x="266355" y="26763"/>
                  </a:lnTo>
                  <a:lnTo>
                    <a:pt x="267835" y="26567"/>
                  </a:lnTo>
                  <a:lnTo>
                    <a:pt x="269282" y="26385"/>
                  </a:lnTo>
                  <a:lnTo>
                    <a:pt x="270730" y="26213"/>
                  </a:lnTo>
                  <a:lnTo>
                    <a:pt x="272209" y="26057"/>
                  </a:lnTo>
                  <a:lnTo>
                    <a:pt x="273657" y="25911"/>
                  </a:lnTo>
                  <a:lnTo>
                    <a:pt x="275104" y="25780"/>
                  </a:lnTo>
                  <a:lnTo>
                    <a:pt x="276584" y="25659"/>
                  </a:lnTo>
                  <a:lnTo>
                    <a:pt x="277291" y="25603"/>
                  </a:lnTo>
                  <a:lnTo>
                    <a:pt x="278031" y="25553"/>
                  </a:lnTo>
                  <a:lnTo>
                    <a:pt x="278771" y="25502"/>
                  </a:lnTo>
                  <a:lnTo>
                    <a:pt x="279511" y="25462"/>
                  </a:lnTo>
                  <a:lnTo>
                    <a:pt x="280250" y="25417"/>
                  </a:lnTo>
                  <a:lnTo>
                    <a:pt x="280990" y="25381"/>
                  </a:lnTo>
                  <a:lnTo>
                    <a:pt x="281730" y="25346"/>
                  </a:lnTo>
                  <a:lnTo>
                    <a:pt x="282470" y="25311"/>
                  </a:lnTo>
                  <a:lnTo>
                    <a:pt x="283242" y="25280"/>
                  </a:lnTo>
                  <a:lnTo>
                    <a:pt x="283982" y="25255"/>
                  </a:lnTo>
                  <a:lnTo>
                    <a:pt x="284753" y="25235"/>
                  </a:lnTo>
                  <a:lnTo>
                    <a:pt x="285493" y="25215"/>
                  </a:lnTo>
                  <a:lnTo>
                    <a:pt x="286265" y="25200"/>
                  </a:lnTo>
                  <a:lnTo>
                    <a:pt x="287037" y="25190"/>
                  </a:lnTo>
                  <a:lnTo>
                    <a:pt x="287809" y="25179"/>
                  </a:lnTo>
                  <a:lnTo>
                    <a:pt x="288613" y="25174"/>
                  </a:lnTo>
                  <a:lnTo>
                    <a:pt x="289385" y="25169"/>
                  </a:lnTo>
                  <a:lnTo>
                    <a:pt x="290157" y="25169"/>
                  </a:lnTo>
                  <a:lnTo>
                    <a:pt x="290961" y="25174"/>
                  </a:lnTo>
                  <a:lnTo>
                    <a:pt x="291765" y="25179"/>
                  </a:lnTo>
                  <a:lnTo>
                    <a:pt x="292569" y="25190"/>
                  </a:lnTo>
                  <a:lnTo>
                    <a:pt x="293374" y="25205"/>
                  </a:lnTo>
                  <a:lnTo>
                    <a:pt x="294210" y="25225"/>
                  </a:lnTo>
                  <a:lnTo>
                    <a:pt x="295014" y="25245"/>
                  </a:lnTo>
                  <a:lnTo>
                    <a:pt x="295850" y="25265"/>
                  </a:lnTo>
                  <a:lnTo>
                    <a:pt x="296686" y="25295"/>
                  </a:lnTo>
                  <a:lnTo>
                    <a:pt x="298391" y="25356"/>
                  </a:lnTo>
                  <a:lnTo>
                    <a:pt x="300128" y="25437"/>
                  </a:lnTo>
                  <a:lnTo>
                    <a:pt x="301865" y="25522"/>
                  </a:lnTo>
                  <a:lnTo>
                    <a:pt x="303666" y="25628"/>
                  </a:lnTo>
                  <a:lnTo>
                    <a:pt x="305500" y="25744"/>
                  </a:lnTo>
                  <a:lnTo>
                    <a:pt x="307365" y="25876"/>
                  </a:lnTo>
                  <a:lnTo>
                    <a:pt x="309263" y="26017"/>
                  </a:lnTo>
                  <a:lnTo>
                    <a:pt x="311193" y="26178"/>
                  </a:lnTo>
                  <a:lnTo>
                    <a:pt x="313187" y="26345"/>
                  </a:lnTo>
                  <a:lnTo>
                    <a:pt x="314474" y="26466"/>
                  </a:lnTo>
                  <a:lnTo>
                    <a:pt x="315760" y="26597"/>
                  </a:lnTo>
                  <a:lnTo>
                    <a:pt x="317015" y="26728"/>
                  </a:lnTo>
                  <a:lnTo>
                    <a:pt x="318237" y="26869"/>
                  </a:lnTo>
                  <a:lnTo>
                    <a:pt x="319459" y="27015"/>
                  </a:lnTo>
                  <a:lnTo>
                    <a:pt x="320649" y="27162"/>
                  </a:lnTo>
                  <a:lnTo>
                    <a:pt x="323029" y="27464"/>
                  </a:lnTo>
                  <a:lnTo>
                    <a:pt x="325409" y="27772"/>
                  </a:lnTo>
                  <a:lnTo>
                    <a:pt x="326600" y="27918"/>
                  </a:lnTo>
                  <a:lnTo>
                    <a:pt x="327822" y="28070"/>
                  </a:lnTo>
                  <a:lnTo>
                    <a:pt x="329044" y="28211"/>
                  </a:lnTo>
                  <a:lnTo>
                    <a:pt x="330266" y="28352"/>
                  </a:lnTo>
                  <a:lnTo>
                    <a:pt x="331521" y="28483"/>
                  </a:lnTo>
                  <a:lnTo>
                    <a:pt x="332807" y="28609"/>
                  </a:lnTo>
                  <a:lnTo>
                    <a:pt x="335155" y="28826"/>
                  </a:lnTo>
                  <a:lnTo>
                    <a:pt x="337535" y="29038"/>
                  </a:lnTo>
                  <a:lnTo>
                    <a:pt x="338726" y="29144"/>
                  </a:lnTo>
                  <a:lnTo>
                    <a:pt x="339948" y="29240"/>
                  </a:lnTo>
                  <a:lnTo>
                    <a:pt x="341202" y="29336"/>
                  </a:lnTo>
                  <a:lnTo>
                    <a:pt x="342425" y="29432"/>
                  </a:lnTo>
                  <a:lnTo>
                    <a:pt x="343679" y="29517"/>
                  </a:lnTo>
                  <a:lnTo>
                    <a:pt x="344933" y="29598"/>
                  </a:lnTo>
                  <a:lnTo>
                    <a:pt x="346220" y="29674"/>
                  </a:lnTo>
                  <a:lnTo>
                    <a:pt x="347474" y="29739"/>
                  </a:lnTo>
                  <a:lnTo>
                    <a:pt x="348761" y="29800"/>
                  </a:lnTo>
                  <a:lnTo>
                    <a:pt x="350048" y="29855"/>
                  </a:lnTo>
                  <a:lnTo>
                    <a:pt x="351334" y="29896"/>
                  </a:lnTo>
                  <a:lnTo>
                    <a:pt x="352621" y="29931"/>
                  </a:lnTo>
                  <a:lnTo>
                    <a:pt x="354165" y="29961"/>
                  </a:lnTo>
                  <a:lnTo>
                    <a:pt x="355644" y="29976"/>
                  </a:lnTo>
                  <a:lnTo>
                    <a:pt x="357092" y="29981"/>
                  </a:lnTo>
                  <a:lnTo>
                    <a:pt x="358507" y="29976"/>
                  </a:lnTo>
                  <a:lnTo>
                    <a:pt x="359858" y="29961"/>
                  </a:lnTo>
                  <a:lnTo>
                    <a:pt x="361209" y="29936"/>
                  </a:lnTo>
                  <a:lnTo>
                    <a:pt x="362495" y="29901"/>
                  </a:lnTo>
                  <a:lnTo>
                    <a:pt x="363750" y="29855"/>
                  </a:lnTo>
                  <a:lnTo>
                    <a:pt x="364940" y="29795"/>
                  </a:lnTo>
                  <a:lnTo>
                    <a:pt x="366130" y="29729"/>
                  </a:lnTo>
                  <a:lnTo>
                    <a:pt x="367288" y="29653"/>
                  </a:lnTo>
                  <a:lnTo>
                    <a:pt x="368381" y="29563"/>
                  </a:lnTo>
                  <a:lnTo>
                    <a:pt x="369443" y="29467"/>
                  </a:lnTo>
                  <a:lnTo>
                    <a:pt x="370504" y="29361"/>
                  </a:lnTo>
                  <a:lnTo>
                    <a:pt x="371501" y="29250"/>
                  </a:lnTo>
                  <a:lnTo>
                    <a:pt x="372498" y="29124"/>
                  </a:lnTo>
                  <a:lnTo>
                    <a:pt x="373431" y="28993"/>
                  </a:lnTo>
                  <a:lnTo>
                    <a:pt x="374364" y="28851"/>
                  </a:lnTo>
                  <a:lnTo>
                    <a:pt x="375265" y="28700"/>
                  </a:lnTo>
                  <a:lnTo>
                    <a:pt x="376133" y="28544"/>
                  </a:lnTo>
                  <a:lnTo>
                    <a:pt x="376969" y="28372"/>
                  </a:lnTo>
                  <a:lnTo>
                    <a:pt x="377773" y="28201"/>
                  </a:lnTo>
                  <a:lnTo>
                    <a:pt x="378577" y="28019"/>
                  </a:lnTo>
                  <a:lnTo>
                    <a:pt x="379349" y="27828"/>
                  </a:lnTo>
                  <a:lnTo>
                    <a:pt x="380089" y="27631"/>
                  </a:lnTo>
                  <a:lnTo>
                    <a:pt x="380797" y="27424"/>
                  </a:lnTo>
                  <a:lnTo>
                    <a:pt x="381504" y="27212"/>
                  </a:lnTo>
                  <a:lnTo>
                    <a:pt x="382180" y="26990"/>
                  </a:lnTo>
                  <a:lnTo>
                    <a:pt x="382855" y="26763"/>
                  </a:lnTo>
                  <a:lnTo>
                    <a:pt x="383499" y="26531"/>
                  </a:lnTo>
                  <a:lnTo>
                    <a:pt x="384110" y="26289"/>
                  </a:lnTo>
                  <a:lnTo>
                    <a:pt x="384721" y="26047"/>
                  </a:lnTo>
                  <a:lnTo>
                    <a:pt x="385654" y="25633"/>
                  </a:lnTo>
                  <a:lnTo>
                    <a:pt x="386554" y="25215"/>
                  </a:lnTo>
                  <a:lnTo>
                    <a:pt x="387391" y="24796"/>
                  </a:lnTo>
                  <a:lnTo>
                    <a:pt x="388195" y="24372"/>
                  </a:lnTo>
                  <a:lnTo>
                    <a:pt x="388934" y="23949"/>
                  </a:lnTo>
                  <a:lnTo>
                    <a:pt x="389674" y="23525"/>
                  </a:lnTo>
                  <a:lnTo>
                    <a:pt x="391154" y="22673"/>
                  </a:lnTo>
                  <a:lnTo>
                    <a:pt x="393888" y="21064"/>
                  </a:lnTo>
                  <a:lnTo>
                    <a:pt x="396622" y="19450"/>
                  </a:lnTo>
                  <a:lnTo>
                    <a:pt x="399291" y="17836"/>
                  </a:lnTo>
                  <a:lnTo>
                    <a:pt x="400578" y="17029"/>
                  </a:lnTo>
                  <a:lnTo>
                    <a:pt x="401865" y="16221"/>
                  </a:lnTo>
                  <a:lnTo>
                    <a:pt x="404020" y="14875"/>
                  </a:lnTo>
                  <a:lnTo>
                    <a:pt x="406175" y="13533"/>
                  </a:lnTo>
                  <a:lnTo>
                    <a:pt x="408330" y="12191"/>
                  </a:lnTo>
                  <a:lnTo>
                    <a:pt x="410485" y="10845"/>
                  </a:lnTo>
                  <a:lnTo>
                    <a:pt x="412575" y="9498"/>
                  </a:lnTo>
                  <a:lnTo>
                    <a:pt x="413573" y="8827"/>
                  </a:lnTo>
                  <a:lnTo>
                    <a:pt x="414570" y="8151"/>
                  </a:lnTo>
                  <a:lnTo>
                    <a:pt x="415535" y="7475"/>
                  </a:lnTo>
                  <a:lnTo>
                    <a:pt x="416500" y="6799"/>
                  </a:lnTo>
                  <a:lnTo>
                    <a:pt x="417400" y="6118"/>
                  </a:lnTo>
                  <a:lnTo>
                    <a:pt x="418269" y="5443"/>
                  </a:lnTo>
                  <a:lnTo>
                    <a:pt x="418944" y="4868"/>
                  </a:lnTo>
                  <a:lnTo>
                    <a:pt x="419233" y="4595"/>
                  </a:lnTo>
                  <a:lnTo>
                    <a:pt x="419491" y="4338"/>
                  </a:lnTo>
                  <a:lnTo>
                    <a:pt x="419716" y="4096"/>
                  </a:lnTo>
                  <a:lnTo>
                    <a:pt x="419909" y="3859"/>
                  </a:lnTo>
                  <a:lnTo>
                    <a:pt x="420005" y="3637"/>
                  </a:lnTo>
                  <a:lnTo>
                    <a:pt x="420102" y="3425"/>
                  </a:lnTo>
                  <a:lnTo>
                    <a:pt x="420102" y="3223"/>
                  </a:lnTo>
                  <a:lnTo>
                    <a:pt x="420070" y="3032"/>
                  </a:lnTo>
                  <a:lnTo>
                    <a:pt x="419973" y="2850"/>
                  </a:lnTo>
                  <a:lnTo>
                    <a:pt x="419812" y="2674"/>
                  </a:lnTo>
                  <a:lnTo>
                    <a:pt x="419716" y="2593"/>
                  </a:lnTo>
                  <a:lnTo>
                    <a:pt x="419587" y="2512"/>
                  </a:lnTo>
                  <a:lnTo>
                    <a:pt x="419459" y="2436"/>
                  </a:lnTo>
                  <a:lnTo>
                    <a:pt x="419298" y="2361"/>
                  </a:lnTo>
                  <a:lnTo>
                    <a:pt x="419137" y="2285"/>
                  </a:lnTo>
                  <a:lnTo>
                    <a:pt x="418912" y="2215"/>
                  </a:lnTo>
                  <a:lnTo>
                    <a:pt x="418719" y="2149"/>
                  </a:lnTo>
                  <a:lnTo>
                    <a:pt x="418494" y="2083"/>
                  </a:lnTo>
                  <a:lnTo>
                    <a:pt x="418236" y="2018"/>
                  </a:lnTo>
                  <a:lnTo>
                    <a:pt x="417947" y="1952"/>
                  </a:lnTo>
                  <a:lnTo>
                    <a:pt x="417657" y="1892"/>
                  </a:lnTo>
                  <a:lnTo>
                    <a:pt x="417336" y="1836"/>
                  </a:lnTo>
                  <a:lnTo>
                    <a:pt x="417014" y="1781"/>
                  </a:lnTo>
                  <a:lnTo>
                    <a:pt x="416660" y="1725"/>
                  </a:lnTo>
                  <a:lnTo>
                    <a:pt x="416274" y="1675"/>
                  </a:lnTo>
                  <a:lnTo>
                    <a:pt x="415888" y="1624"/>
                  </a:lnTo>
                  <a:lnTo>
                    <a:pt x="415438" y="1574"/>
                  </a:lnTo>
                  <a:lnTo>
                    <a:pt x="415020" y="1529"/>
                  </a:lnTo>
                  <a:lnTo>
                    <a:pt x="414537" y="1483"/>
                  </a:lnTo>
                  <a:lnTo>
                    <a:pt x="414023" y="1438"/>
                  </a:lnTo>
                  <a:lnTo>
                    <a:pt x="413508" y="1397"/>
                  </a:lnTo>
                  <a:lnTo>
                    <a:pt x="412961" y="1357"/>
                  </a:lnTo>
                  <a:lnTo>
                    <a:pt x="412382" y="1322"/>
                  </a:lnTo>
                  <a:lnTo>
                    <a:pt x="411803" y="1286"/>
                  </a:lnTo>
                  <a:lnTo>
                    <a:pt x="410517" y="1216"/>
                  </a:lnTo>
                  <a:lnTo>
                    <a:pt x="409134" y="1155"/>
                  </a:lnTo>
                  <a:lnTo>
                    <a:pt x="407654" y="1100"/>
                  </a:lnTo>
                  <a:lnTo>
                    <a:pt x="406046" y="1054"/>
                  </a:lnTo>
                  <a:lnTo>
                    <a:pt x="404309" y="1009"/>
                  </a:lnTo>
                  <a:lnTo>
                    <a:pt x="402476" y="969"/>
                  </a:lnTo>
                  <a:lnTo>
                    <a:pt x="400514" y="938"/>
                  </a:lnTo>
                  <a:lnTo>
                    <a:pt x="398423" y="908"/>
                  </a:lnTo>
                  <a:lnTo>
                    <a:pt x="362238" y="454"/>
                  </a:lnTo>
                  <a:lnTo>
                    <a:pt x="326053"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grpSp>
        <p:nvGrpSpPr>
          <p:cNvPr id="5" name="Group 4">
            <a:extLst>
              <a:ext uri="{FF2B5EF4-FFF2-40B4-BE49-F238E27FC236}">
                <a16:creationId xmlns:a16="http://schemas.microsoft.com/office/drawing/2014/main" id="{D3BFF59A-A177-BD45-BD91-91D8793FBE34}"/>
              </a:ext>
            </a:extLst>
          </p:cNvPr>
          <p:cNvGrpSpPr/>
          <p:nvPr/>
        </p:nvGrpSpPr>
        <p:grpSpPr>
          <a:xfrm>
            <a:off x="688833" y="5074531"/>
            <a:ext cx="4340086" cy="1605569"/>
            <a:chOff x="613170" y="5041356"/>
            <a:chExt cx="4340086" cy="1605569"/>
          </a:xfrm>
        </p:grpSpPr>
        <p:sp>
          <p:nvSpPr>
            <p:cNvPr id="1539" name="Google Shape;1539;p41"/>
            <p:cNvSpPr txBox="1"/>
            <p:nvPr/>
          </p:nvSpPr>
          <p:spPr>
            <a:xfrm>
              <a:off x="629014" y="5562726"/>
              <a:ext cx="4162038" cy="1084199"/>
            </a:xfrm>
            <a:prstGeom prst="rect">
              <a:avLst/>
            </a:prstGeom>
            <a:noFill/>
            <a:ln>
              <a:noFill/>
            </a:ln>
          </p:spPr>
          <p:txBody>
            <a:bodyPr spcFirstLastPara="1" wrap="square" lIns="182850" tIns="182850" rIns="182850" bIns="182850" anchor="ctr" anchorCtr="0">
              <a:noAutofit/>
            </a:bodyPr>
            <a:lstStyle/>
            <a:p>
              <a:r>
                <a:rPr lang="en" sz="3600" dirty="0" err="1">
                  <a:latin typeface="Calibri" panose="020F0502020204030204" pitchFamily="34" charset="0"/>
                  <a:ea typeface="Fira Sans"/>
                  <a:cs typeface="Calibri" panose="020F0502020204030204" pitchFamily="34" charset="0"/>
                  <a:sym typeface="Fira Sans"/>
                </a:rPr>
                <a:t>Guías</a:t>
              </a:r>
              <a:r>
                <a:rPr lang="en" sz="3600" dirty="0">
                  <a:latin typeface="Calibri" panose="020F0502020204030204" pitchFamily="34" charset="0"/>
                  <a:ea typeface="Fira Sans"/>
                  <a:cs typeface="Calibri" panose="020F0502020204030204" pitchFamily="34" charset="0"/>
                  <a:sym typeface="Fira Sans"/>
                </a:rPr>
                <a:t> de </a:t>
              </a:r>
              <a:r>
                <a:rPr lang="en" sz="3600" dirty="0" err="1">
                  <a:latin typeface="Calibri" panose="020F0502020204030204" pitchFamily="34" charset="0"/>
                  <a:ea typeface="Fira Sans"/>
                  <a:cs typeface="Calibri" panose="020F0502020204030204" pitchFamily="34" charset="0"/>
                  <a:sym typeface="Fira Sans"/>
                </a:rPr>
                <a:t>estudio</a:t>
              </a:r>
            </a:p>
            <a:p>
              <a:r>
                <a:rPr lang="es-CO" sz="3600" dirty="0" err="1">
                  <a:latin typeface="Calibri" panose="020F0502020204030204" pitchFamily="34" charset="0"/>
                  <a:ea typeface="Fira Sans"/>
                  <a:cs typeface="Calibri" panose="020F0502020204030204" pitchFamily="34" charset="0"/>
                  <a:sym typeface="Fira Sans"/>
                </a:rPr>
                <a:t>Whatsapp</a:t>
              </a:r>
              <a:endParaRPr lang="es-CO" sz="3600" dirty="0">
                <a:latin typeface="Calibri" panose="020F0502020204030204" pitchFamily="34" charset="0"/>
                <a:ea typeface="Fira Sans"/>
                <a:cs typeface="Calibri" panose="020F0502020204030204" pitchFamily="34" charset="0"/>
                <a:sym typeface="Fira Sans"/>
              </a:endParaRPr>
            </a:p>
          </p:txBody>
        </p:sp>
        <p:sp>
          <p:nvSpPr>
            <p:cNvPr id="1540" name="Google Shape;1540;p41"/>
            <p:cNvSpPr txBox="1"/>
            <p:nvPr/>
          </p:nvSpPr>
          <p:spPr>
            <a:xfrm>
              <a:off x="613170" y="5041356"/>
              <a:ext cx="4340086" cy="497290"/>
            </a:xfrm>
            <a:prstGeom prst="rect">
              <a:avLst/>
            </a:prstGeom>
            <a:noFill/>
            <a:ln>
              <a:noFill/>
            </a:ln>
          </p:spPr>
          <p:txBody>
            <a:bodyPr spcFirstLastPara="1" wrap="square" lIns="182850" tIns="182850" rIns="182850" bIns="182850" anchor="ctr" anchorCtr="0">
              <a:noAutofit/>
            </a:bodyPr>
            <a:lstStyle/>
            <a:p>
              <a:r>
                <a:rPr lang="es-CO" sz="3600" b="1" dirty="0">
                  <a:solidFill>
                    <a:schemeClr val="accent2"/>
                  </a:solidFill>
                  <a:latin typeface="Calibri" panose="020F0502020204030204" pitchFamily="34" charset="0"/>
                  <a:ea typeface="Fira Sans"/>
                  <a:cs typeface="Calibri" panose="020F0502020204030204" pitchFamily="34" charset="0"/>
                  <a:sym typeface="Fira Sans"/>
                </a:rPr>
                <a:t>Enseñanza remota</a:t>
              </a:r>
            </a:p>
          </p:txBody>
        </p:sp>
      </p:grpSp>
      <p:grpSp>
        <p:nvGrpSpPr>
          <p:cNvPr id="1544" name="Google Shape;1544;p41"/>
          <p:cNvGrpSpPr/>
          <p:nvPr/>
        </p:nvGrpSpPr>
        <p:grpSpPr>
          <a:xfrm>
            <a:off x="673500" y="7635963"/>
            <a:ext cx="3381600" cy="1141706"/>
            <a:chOff x="457212" y="2906638"/>
            <a:chExt cx="1690800" cy="570853"/>
          </a:xfrm>
        </p:grpSpPr>
        <p:sp>
          <p:nvSpPr>
            <p:cNvPr id="1545" name="Google Shape;1545;p41"/>
            <p:cNvSpPr txBox="1"/>
            <p:nvPr/>
          </p:nvSpPr>
          <p:spPr>
            <a:xfrm>
              <a:off x="457212" y="3068591"/>
              <a:ext cx="1690800" cy="408900"/>
            </a:xfrm>
            <a:prstGeom prst="rect">
              <a:avLst/>
            </a:prstGeom>
            <a:noFill/>
            <a:ln>
              <a:noFill/>
            </a:ln>
          </p:spPr>
          <p:txBody>
            <a:bodyPr spcFirstLastPara="1" wrap="square" lIns="182850" tIns="182850" rIns="182850" bIns="182850" anchor="ctr" anchorCtr="0">
              <a:noAutofit/>
            </a:bodyPr>
            <a:lstStyle/>
            <a:p>
              <a:r>
                <a:rPr lang="es-CO" sz="3600" dirty="0">
                  <a:latin typeface="Calibri" panose="020F0502020204030204" pitchFamily="34" charset="0"/>
                  <a:ea typeface="Fira Sans"/>
                  <a:cs typeface="Calibri" panose="020F0502020204030204" pitchFamily="34" charset="0"/>
                  <a:sym typeface="Fira Sans"/>
                </a:rPr>
                <a:t>Clase en la IE</a:t>
              </a:r>
            </a:p>
          </p:txBody>
        </p:sp>
        <p:sp>
          <p:nvSpPr>
            <p:cNvPr id="1546" name="Google Shape;1546;p41"/>
            <p:cNvSpPr txBox="1"/>
            <p:nvPr/>
          </p:nvSpPr>
          <p:spPr>
            <a:xfrm>
              <a:off x="457212" y="2906638"/>
              <a:ext cx="1690800" cy="280200"/>
            </a:xfrm>
            <a:prstGeom prst="rect">
              <a:avLst/>
            </a:prstGeom>
            <a:noFill/>
            <a:ln>
              <a:noFill/>
            </a:ln>
          </p:spPr>
          <p:txBody>
            <a:bodyPr spcFirstLastPara="1" wrap="square" lIns="182850" tIns="182850" rIns="182850" bIns="182850" anchor="ctr" anchorCtr="0">
              <a:noAutofit/>
            </a:bodyPr>
            <a:lstStyle/>
            <a:p>
              <a:r>
                <a:rPr lang="es-CO" sz="3600" b="1" dirty="0">
                  <a:solidFill>
                    <a:srgbClr val="F2D785"/>
                  </a:solidFill>
                  <a:latin typeface="Calibri" panose="020F0502020204030204" pitchFamily="34" charset="0"/>
                  <a:ea typeface="Fira Sans"/>
                  <a:cs typeface="Calibri" panose="020F0502020204030204" pitchFamily="34" charset="0"/>
                  <a:sym typeface="Fira Sans"/>
                </a:rPr>
                <a:t>Presencial</a:t>
              </a:r>
            </a:p>
          </p:txBody>
        </p:sp>
      </p:grpSp>
      <p:sp>
        <p:nvSpPr>
          <p:cNvPr id="1550" name="Google Shape;1550;p41"/>
          <p:cNvSpPr txBox="1">
            <a:spLocks noGrp="1"/>
          </p:cNvSpPr>
          <p:nvPr>
            <p:ph type="title"/>
          </p:nvPr>
        </p:nvSpPr>
        <p:spPr>
          <a:xfrm>
            <a:off x="5341058" y="1480300"/>
            <a:ext cx="11735364" cy="1801161"/>
          </a:xfrm>
          <a:prstGeom prst="rect">
            <a:avLst/>
          </a:prstGeom>
        </p:spPr>
        <p:txBody>
          <a:bodyPr spcFirstLastPara="1" vert="horz" wrap="square" lIns="182850" tIns="182850" rIns="182850" bIns="182850" rtlCol="0" anchor="t" anchorCtr="0">
            <a:noAutofit/>
          </a:bodyPr>
          <a:lstStyle/>
          <a:p>
            <a:r>
              <a:rPr lang="es-CO" sz="5400" b="1" dirty="0">
                <a:solidFill>
                  <a:srgbClr val="FFC000"/>
                </a:solidFill>
                <a:latin typeface="Calibri" panose="020F0502020204030204" pitchFamily="34" charset="0"/>
                <a:ea typeface="Fira Sans"/>
                <a:cs typeface="Calibri" panose="020F0502020204030204" pitchFamily="34" charset="0"/>
                <a:sym typeface="Fira Sans"/>
              </a:rPr>
              <a:t>Flexibilidad estructurada: </a:t>
            </a:r>
            <a:r>
              <a:rPr lang="es-CO" sz="5400" b="1" dirty="0" err="1">
                <a:solidFill>
                  <a:srgbClr val="FFC000"/>
                </a:solidFill>
                <a:latin typeface="Calibri" panose="020F0502020204030204" pitchFamily="34" charset="0"/>
                <a:ea typeface="Fira Sans"/>
                <a:cs typeface="Calibri" panose="020F0502020204030204" pitchFamily="34" charset="0"/>
                <a:sym typeface="Fira Sans"/>
              </a:rPr>
              <a:t>Hyflex</a:t>
            </a:r>
            <a:endParaRPr lang="es-CO" sz="5400" b="1" dirty="0">
              <a:solidFill>
                <a:srgbClr val="FFC000"/>
              </a:solidFill>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AC5653FE-F23F-7647-AC83-94DF1D4E01D7}"/>
              </a:ext>
            </a:extLst>
          </p:cNvPr>
          <p:cNvGrpSpPr/>
          <p:nvPr/>
        </p:nvGrpSpPr>
        <p:grpSpPr>
          <a:xfrm>
            <a:off x="704011" y="2241552"/>
            <a:ext cx="5053104" cy="1747755"/>
            <a:chOff x="956677" y="2185322"/>
            <a:chExt cx="5053104" cy="1747755"/>
          </a:xfrm>
        </p:grpSpPr>
        <p:sp>
          <p:nvSpPr>
            <p:cNvPr id="1548" name="Google Shape;1548;p41"/>
            <p:cNvSpPr txBox="1"/>
            <p:nvPr/>
          </p:nvSpPr>
          <p:spPr>
            <a:xfrm>
              <a:off x="956677" y="2943311"/>
              <a:ext cx="5046651" cy="989766"/>
            </a:xfrm>
            <a:prstGeom prst="rect">
              <a:avLst/>
            </a:prstGeom>
            <a:noFill/>
            <a:ln>
              <a:noFill/>
            </a:ln>
          </p:spPr>
          <p:txBody>
            <a:bodyPr spcFirstLastPara="1" wrap="square" lIns="182850" tIns="182850" rIns="182850" bIns="182850" anchor="ctr" anchorCtr="0">
              <a:noAutofit/>
            </a:bodyPr>
            <a:lstStyle/>
            <a:p>
              <a:r>
                <a:rPr lang="es-CO" sz="3600" dirty="0">
                  <a:latin typeface="Calibri" panose="020F0502020204030204" pitchFamily="34" charset="0"/>
                  <a:ea typeface="Fira Sans"/>
                  <a:cs typeface="Calibri" panose="020F0502020204030204" pitchFamily="34" charset="0"/>
                  <a:sym typeface="Fira Sans"/>
                </a:rPr>
                <a:t>Zoom/</a:t>
              </a:r>
              <a:r>
                <a:rPr lang="es-CO" sz="3600" dirty="0" err="1">
                  <a:latin typeface="Calibri" panose="020F0502020204030204" pitchFamily="34" charset="0"/>
                  <a:ea typeface="Fira Sans"/>
                  <a:cs typeface="Calibri" panose="020F0502020204030204" pitchFamily="34" charset="0"/>
                  <a:sym typeface="Fira Sans"/>
                </a:rPr>
                <a:t>Teams</a:t>
              </a:r>
              <a:r>
                <a:rPr lang="es-CO" sz="3600" dirty="0">
                  <a:latin typeface="Calibri" panose="020F0502020204030204" pitchFamily="34" charset="0"/>
                  <a:ea typeface="Fira Sans"/>
                  <a:cs typeface="Calibri" panose="020F0502020204030204" pitchFamily="34" charset="0"/>
                  <a:sym typeface="Fira Sans"/>
                </a:rPr>
                <a:t>/Google </a:t>
              </a:r>
              <a:r>
                <a:rPr lang="es-CO" sz="3600" dirty="0" err="1">
                  <a:latin typeface="Calibri" panose="020F0502020204030204" pitchFamily="34" charset="0"/>
                  <a:ea typeface="Fira Sans"/>
                  <a:cs typeface="Calibri" panose="020F0502020204030204" pitchFamily="34" charset="0"/>
                  <a:sym typeface="Fira Sans"/>
                </a:rPr>
                <a:t>Classroom</a:t>
              </a:r>
              <a:r>
                <a:rPr lang="es-CO" sz="3600" dirty="0">
                  <a:latin typeface="Calibri" panose="020F0502020204030204" pitchFamily="34" charset="0"/>
                  <a:ea typeface="Fira Sans"/>
                  <a:cs typeface="Calibri" panose="020F0502020204030204" pitchFamily="34" charset="0"/>
                  <a:sym typeface="Fira Sans"/>
                </a:rPr>
                <a:t>/</a:t>
              </a:r>
              <a:r>
                <a:rPr lang="es-CO" sz="3600" dirty="0" err="1">
                  <a:latin typeface="Calibri" panose="020F0502020204030204" pitchFamily="34" charset="0"/>
                  <a:ea typeface="Fira Sans"/>
                  <a:cs typeface="Calibri" panose="020F0502020204030204" pitchFamily="34" charset="0"/>
                  <a:sym typeface="Fira Sans"/>
                </a:rPr>
                <a:t>Meet</a:t>
              </a:r>
              <a:r>
                <a:rPr lang="es-CO" sz="3600" dirty="0">
                  <a:latin typeface="Calibri" panose="020F0502020204030204" pitchFamily="34" charset="0"/>
                  <a:ea typeface="Fira Sans"/>
                  <a:cs typeface="Calibri" panose="020F0502020204030204" pitchFamily="34" charset="0"/>
                  <a:sym typeface="Fira Sans"/>
                </a:rPr>
                <a:t> etc. </a:t>
              </a:r>
            </a:p>
          </p:txBody>
        </p:sp>
        <p:sp>
          <p:nvSpPr>
            <p:cNvPr id="1549" name="Google Shape;1549;p41"/>
            <p:cNvSpPr txBox="1"/>
            <p:nvPr/>
          </p:nvSpPr>
          <p:spPr>
            <a:xfrm>
              <a:off x="963130" y="2185322"/>
              <a:ext cx="5046651" cy="791086"/>
            </a:xfrm>
            <a:prstGeom prst="rect">
              <a:avLst/>
            </a:prstGeom>
            <a:noFill/>
            <a:ln>
              <a:noFill/>
            </a:ln>
          </p:spPr>
          <p:txBody>
            <a:bodyPr spcFirstLastPara="1" wrap="square" lIns="182850" tIns="182850" rIns="182850" bIns="182850" anchor="ctr" anchorCtr="0">
              <a:noAutofit/>
            </a:bodyPr>
            <a:lstStyle/>
            <a:p>
              <a:r>
                <a:rPr lang="es-CO" sz="3600" b="1" dirty="0">
                  <a:solidFill>
                    <a:schemeClr val="tx1">
                      <a:lumMod val="65000"/>
                      <a:lumOff val="35000"/>
                    </a:schemeClr>
                  </a:solidFill>
                  <a:latin typeface="Calibri" panose="020F0502020204030204" pitchFamily="34" charset="0"/>
                  <a:ea typeface="Fira Sans"/>
                  <a:cs typeface="Calibri" panose="020F0502020204030204" pitchFamily="34" charset="0"/>
                  <a:sym typeface="Fira Sans"/>
                </a:rPr>
                <a:t>Mediación Virtual</a:t>
              </a:r>
            </a:p>
          </p:txBody>
        </p:sp>
      </p:grpSp>
      <p:grpSp>
        <p:nvGrpSpPr>
          <p:cNvPr id="7" name="Group 6">
            <a:extLst>
              <a:ext uri="{FF2B5EF4-FFF2-40B4-BE49-F238E27FC236}">
                <a16:creationId xmlns:a16="http://schemas.microsoft.com/office/drawing/2014/main" id="{58E283AC-72F4-5849-83F3-08D74B7A8266}"/>
              </a:ext>
            </a:extLst>
          </p:cNvPr>
          <p:cNvGrpSpPr/>
          <p:nvPr/>
        </p:nvGrpSpPr>
        <p:grpSpPr>
          <a:xfrm>
            <a:off x="6288110" y="3319391"/>
            <a:ext cx="3052256" cy="1239267"/>
            <a:chOff x="6288110" y="3319391"/>
            <a:chExt cx="3052256" cy="1239267"/>
          </a:xfrm>
        </p:grpSpPr>
        <p:grpSp>
          <p:nvGrpSpPr>
            <p:cNvPr id="4" name="Group 3">
              <a:extLst>
                <a:ext uri="{FF2B5EF4-FFF2-40B4-BE49-F238E27FC236}">
                  <a16:creationId xmlns:a16="http://schemas.microsoft.com/office/drawing/2014/main" id="{ABA1B759-9460-AE4F-AA2A-75018FB527D9}"/>
                </a:ext>
              </a:extLst>
            </p:cNvPr>
            <p:cNvGrpSpPr/>
            <p:nvPr/>
          </p:nvGrpSpPr>
          <p:grpSpPr>
            <a:xfrm>
              <a:off x="6288110" y="3319391"/>
              <a:ext cx="1128882" cy="986029"/>
              <a:chOff x="6288110" y="3319391"/>
              <a:chExt cx="1128882" cy="986029"/>
            </a:xfrm>
          </p:grpSpPr>
          <p:sp>
            <p:nvSpPr>
              <p:cNvPr id="1551" name="Google Shape;1551;p41"/>
              <p:cNvSpPr/>
              <p:nvPr/>
            </p:nvSpPr>
            <p:spPr>
              <a:xfrm flipH="1">
                <a:off x="6288110" y="3319391"/>
                <a:ext cx="1128783" cy="941725"/>
              </a:xfrm>
              <a:custGeom>
                <a:avLst/>
                <a:gdLst/>
                <a:ahLst/>
                <a:cxnLst/>
                <a:rect l="l" t="t" r="r" b="b"/>
                <a:pathLst>
                  <a:path w="466066" h="63630" extrusionOk="0">
                    <a:moveTo>
                      <a:pt x="121229" y="0"/>
                    </a:moveTo>
                    <a:lnTo>
                      <a:pt x="121036" y="424"/>
                    </a:lnTo>
                    <a:lnTo>
                      <a:pt x="120779" y="848"/>
                    </a:lnTo>
                    <a:lnTo>
                      <a:pt x="120521" y="1266"/>
                    </a:lnTo>
                    <a:lnTo>
                      <a:pt x="120232" y="1685"/>
                    </a:lnTo>
                    <a:lnTo>
                      <a:pt x="119910" y="2104"/>
                    </a:lnTo>
                    <a:lnTo>
                      <a:pt x="119556" y="2517"/>
                    </a:lnTo>
                    <a:lnTo>
                      <a:pt x="118849" y="3344"/>
                    </a:lnTo>
                    <a:lnTo>
                      <a:pt x="118077" y="4167"/>
                    </a:lnTo>
                    <a:lnTo>
                      <a:pt x="117305" y="4984"/>
                    </a:lnTo>
                    <a:lnTo>
                      <a:pt x="116533" y="5796"/>
                    </a:lnTo>
                    <a:lnTo>
                      <a:pt x="115825" y="6603"/>
                    </a:lnTo>
                    <a:lnTo>
                      <a:pt x="115504" y="7006"/>
                    </a:lnTo>
                    <a:lnTo>
                      <a:pt x="115182" y="7410"/>
                    </a:lnTo>
                    <a:lnTo>
                      <a:pt x="114860" y="7813"/>
                    </a:lnTo>
                    <a:lnTo>
                      <a:pt x="114603" y="8212"/>
                    </a:lnTo>
                    <a:lnTo>
                      <a:pt x="114378" y="8615"/>
                    </a:lnTo>
                    <a:lnTo>
                      <a:pt x="114153" y="9019"/>
                    </a:lnTo>
                    <a:lnTo>
                      <a:pt x="113992" y="9422"/>
                    </a:lnTo>
                    <a:lnTo>
                      <a:pt x="113863" y="9821"/>
                    </a:lnTo>
                    <a:lnTo>
                      <a:pt x="113767" y="10224"/>
                    </a:lnTo>
                    <a:lnTo>
                      <a:pt x="113735" y="10628"/>
                    </a:lnTo>
                    <a:lnTo>
                      <a:pt x="113735" y="11031"/>
                    </a:lnTo>
                    <a:lnTo>
                      <a:pt x="113799" y="11435"/>
                    </a:lnTo>
                    <a:lnTo>
                      <a:pt x="113928" y="11838"/>
                    </a:lnTo>
                    <a:lnTo>
                      <a:pt x="114121" y="12242"/>
                    </a:lnTo>
                    <a:lnTo>
                      <a:pt x="114346" y="12651"/>
                    </a:lnTo>
                    <a:lnTo>
                      <a:pt x="114667" y="13054"/>
                    </a:lnTo>
                    <a:lnTo>
                      <a:pt x="115343" y="13881"/>
                    </a:lnTo>
                    <a:lnTo>
                      <a:pt x="116018" y="14708"/>
                    </a:lnTo>
                    <a:lnTo>
                      <a:pt x="116629" y="15541"/>
                    </a:lnTo>
                    <a:lnTo>
                      <a:pt x="117241" y="16368"/>
                    </a:lnTo>
                    <a:lnTo>
                      <a:pt x="117755" y="17200"/>
                    </a:lnTo>
                    <a:lnTo>
                      <a:pt x="118238" y="18032"/>
                    </a:lnTo>
                    <a:lnTo>
                      <a:pt x="118463" y="18446"/>
                    </a:lnTo>
                    <a:lnTo>
                      <a:pt x="118656" y="18865"/>
                    </a:lnTo>
                    <a:lnTo>
                      <a:pt x="118817" y="19278"/>
                    </a:lnTo>
                    <a:lnTo>
                      <a:pt x="118977" y="19697"/>
                    </a:lnTo>
                    <a:lnTo>
                      <a:pt x="119299" y="20650"/>
                    </a:lnTo>
                    <a:lnTo>
                      <a:pt x="119589" y="21603"/>
                    </a:lnTo>
                    <a:lnTo>
                      <a:pt x="119814" y="22557"/>
                    </a:lnTo>
                    <a:lnTo>
                      <a:pt x="119910" y="23036"/>
                    </a:lnTo>
                    <a:lnTo>
                      <a:pt x="119975" y="23515"/>
                    </a:lnTo>
                    <a:lnTo>
                      <a:pt x="120039" y="23989"/>
                    </a:lnTo>
                    <a:lnTo>
                      <a:pt x="120039" y="24468"/>
                    </a:lnTo>
                    <a:lnTo>
                      <a:pt x="120039" y="24948"/>
                    </a:lnTo>
                    <a:lnTo>
                      <a:pt x="119975" y="25422"/>
                    </a:lnTo>
                    <a:lnTo>
                      <a:pt x="119878" y="25901"/>
                    </a:lnTo>
                    <a:lnTo>
                      <a:pt x="119749" y="26375"/>
                    </a:lnTo>
                    <a:lnTo>
                      <a:pt x="119589" y="26849"/>
                    </a:lnTo>
                    <a:lnTo>
                      <a:pt x="119331" y="27323"/>
                    </a:lnTo>
                    <a:lnTo>
                      <a:pt x="119235" y="27510"/>
                    </a:lnTo>
                    <a:lnTo>
                      <a:pt x="119042" y="27686"/>
                    </a:lnTo>
                    <a:lnTo>
                      <a:pt x="118849" y="27858"/>
                    </a:lnTo>
                    <a:lnTo>
                      <a:pt x="118592" y="28024"/>
                    </a:lnTo>
                    <a:lnTo>
                      <a:pt x="118302" y="28181"/>
                    </a:lnTo>
                    <a:lnTo>
                      <a:pt x="117980" y="28332"/>
                    </a:lnTo>
                    <a:lnTo>
                      <a:pt x="117627" y="28478"/>
                    </a:lnTo>
                    <a:lnTo>
                      <a:pt x="117208" y="28609"/>
                    </a:lnTo>
                    <a:lnTo>
                      <a:pt x="116790" y="28741"/>
                    </a:lnTo>
                    <a:lnTo>
                      <a:pt x="116308" y="28862"/>
                    </a:lnTo>
                    <a:lnTo>
                      <a:pt x="115761" y="28973"/>
                    </a:lnTo>
                    <a:lnTo>
                      <a:pt x="115214" y="29084"/>
                    </a:lnTo>
                    <a:lnTo>
                      <a:pt x="114635" y="29179"/>
                    </a:lnTo>
                    <a:lnTo>
                      <a:pt x="113992" y="29275"/>
                    </a:lnTo>
                    <a:lnTo>
                      <a:pt x="113349" y="29361"/>
                    </a:lnTo>
                    <a:lnTo>
                      <a:pt x="112641" y="29437"/>
                    </a:lnTo>
                    <a:lnTo>
                      <a:pt x="111901" y="29507"/>
                    </a:lnTo>
                    <a:lnTo>
                      <a:pt x="111129" y="29568"/>
                    </a:lnTo>
                    <a:lnTo>
                      <a:pt x="110325" y="29628"/>
                    </a:lnTo>
                    <a:lnTo>
                      <a:pt x="109521" y="29674"/>
                    </a:lnTo>
                    <a:lnTo>
                      <a:pt x="108653" y="29719"/>
                    </a:lnTo>
                    <a:lnTo>
                      <a:pt x="107752" y="29749"/>
                    </a:lnTo>
                    <a:lnTo>
                      <a:pt x="106819" y="29780"/>
                    </a:lnTo>
                    <a:lnTo>
                      <a:pt x="105854" y="29800"/>
                    </a:lnTo>
                    <a:lnTo>
                      <a:pt x="104857" y="29810"/>
                    </a:lnTo>
                    <a:lnTo>
                      <a:pt x="103828" y="29815"/>
                    </a:lnTo>
                    <a:lnTo>
                      <a:pt x="102799" y="29815"/>
                    </a:lnTo>
                    <a:lnTo>
                      <a:pt x="101705" y="29805"/>
                    </a:lnTo>
                    <a:lnTo>
                      <a:pt x="100612" y="29790"/>
                    </a:lnTo>
                    <a:lnTo>
                      <a:pt x="99454" y="29770"/>
                    </a:lnTo>
                    <a:lnTo>
                      <a:pt x="98296" y="29739"/>
                    </a:lnTo>
                    <a:lnTo>
                      <a:pt x="97106" y="29699"/>
                    </a:lnTo>
                    <a:lnTo>
                      <a:pt x="94886" y="29623"/>
                    </a:lnTo>
                    <a:lnTo>
                      <a:pt x="92699" y="29543"/>
                    </a:lnTo>
                    <a:lnTo>
                      <a:pt x="90512" y="29457"/>
                    </a:lnTo>
                    <a:lnTo>
                      <a:pt x="88325" y="29371"/>
                    </a:lnTo>
                    <a:lnTo>
                      <a:pt x="86137" y="29280"/>
                    </a:lnTo>
                    <a:lnTo>
                      <a:pt x="83950" y="29184"/>
                    </a:lnTo>
                    <a:lnTo>
                      <a:pt x="79608" y="28988"/>
                    </a:lnTo>
                    <a:lnTo>
                      <a:pt x="75266" y="28781"/>
                    </a:lnTo>
                    <a:lnTo>
                      <a:pt x="70956" y="28564"/>
                    </a:lnTo>
                    <a:lnTo>
                      <a:pt x="66646" y="28347"/>
                    </a:lnTo>
                    <a:lnTo>
                      <a:pt x="62336" y="28125"/>
                    </a:lnTo>
                    <a:lnTo>
                      <a:pt x="60245" y="28019"/>
                    </a:lnTo>
                    <a:lnTo>
                      <a:pt x="58122" y="27923"/>
                    </a:lnTo>
                    <a:lnTo>
                      <a:pt x="56031" y="27838"/>
                    </a:lnTo>
                    <a:lnTo>
                      <a:pt x="53909" y="27767"/>
                    </a:lnTo>
                    <a:lnTo>
                      <a:pt x="51818" y="27702"/>
                    </a:lnTo>
                    <a:lnTo>
                      <a:pt x="49695" y="27651"/>
                    </a:lnTo>
                    <a:lnTo>
                      <a:pt x="48666" y="27631"/>
                    </a:lnTo>
                    <a:lnTo>
                      <a:pt x="47604" y="27611"/>
                    </a:lnTo>
                    <a:lnTo>
                      <a:pt x="46543" y="27601"/>
                    </a:lnTo>
                    <a:lnTo>
                      <a:pt x="45481" y="27586"/>
                    </a:lnTo>
                    <a:lnTo>
                      <a:pt x="44452" y="27581"/>
                    </a:lnTo>
                    <a:lnTo>
                      <a:pt x="43391" y="27575"/>
                    </a:lnTo>
                    <a:lnTo>
                      <a:pt x="42329" y="27570"/>
                    </a:lnTo>
                    <a:lnTo>
                      <a:pt x="41268" y="27575"/>
                    </a:lnTo>
                    <a:lnTo>
                      <a:pt x="40206" y="27581"/>
                    </a:lnTo>
                    <a:lnTo>
                      <a:pt x="39145" y="27591"/>
                    </a:lnTo>
                    <a:lnTo>
                      <a:pt x="38084" y="27601"/>
                    </a:lnTo>
                    <a:lnTo>
                      <a:pt x="37054" y="27621"/>
                    </a:lnTo>
                    <a:lnTo>
                      <a:pt x="35993" y="27641"/>
                    </a:lnTo>
                    <a:lnTo>
                      <a:pt x="34931" y="27666"/>
                    </a:lnTo>
                    <a:lnTo>
                      <a:pt x="33870" y="27691"/>
                    </a:lnTo>
                    <a:lnTo>
                      <a:pt x="32809" y="27727"/>
                    </a:lnTo>
                    <a:lnTo>
                      <a:pt x="31715" y="27762"/>
                    </a:lnTo>
                    <a:lnTo>
                      <a:pt x="30654" y="27802"/>
                    </a:lnTo>
                    <a:lnTo>
                      <a:pt x="29592" y="27848"/>
                    </a:lnTo>
                    <a:lnTo>
                      <a:pt x="28531" y="27898"/>
                    </a:lnTo>
                    <a:lnTo>
                      <a:pt x="27373" y="27959"/>
                    </a:lnTo>
                    <a:lnTo>
                      <a:pt x="26183" y="28024"/>
                    </a:lnTo>
                    <a:lnTo>
                      <a:pt x="24993" y="28100"/>
                    </a:lnTo>
                    <a:lnTo>
                      <a:pt x="23867" y="28186"/>
                    </a:lnTo>
                    <a:lnTo>
                      <a:pt x="23288" y="28231"/>
                    </a:lnTo>
                    <a:lnTo>
                      <a:pt x="22741" y="28282"/>
                    </a:lnTo>
                    <a:lnTo>
                      <a:pt x="22226" y="28332"/>
                    </a:lnTo>
                    <a:lnTo>
                      <a:pt x="21712" y="28388"/>
                    </a:lnTo>
                    <a:lnTo>
                      <a:pt x="21197" y="28443"/>
                    </a:lnTo>
                    <a:lnTo>
                      <a:pt x="20747" y="28504"/>
                    </a:lnTo>
                    <a:lnTo>
                      <a:pt x="20297" y="28564"/>
                    </a:lnTo>
                    <a:lnTo>
                      <a:pt x="19878" y="28630"/>
                    </a:lnTo>
                    <a:lnTo>
                      <a:pt x="18688" y="28821"/>
                    </a:lnTo>
                    <a:lnTo>
                      <a:pt x="17530" y="29023"/>
                    </a:lnTo>
                    <a:lnTo>
                      <a:pt x="16437" y="29220"/>
                    </a:lnTo>
                    <a:lnTo>
                      <a:pt x="15343" y="29422"/>
                    </a:lnTo>
                    <a:lnTo>
                      <a:pt x="14282" y="29623"/>
                    </a:lnTo>
                    <a:lnTo>
                      <a:pt x="13253" y="29825"/>
                    </a:lnTo>
                    <a:lnTo>
                      <a:pt x="12255" y="30032"/>
                    </a:lnTo>
                    <a:lnTo>
                      <a:pt x="11291" y="30244"/>
                    </a:lnTo>
                    <a:lnTo>
                      <a:pt x="10390" y="30456"/>
                    </a:lnTo>
                    <a:lnTo>
                      <a:pt x="9489" y="30667"/>
                    </a:lnTo>
                    <a:lnTo>
                      <a:pt x="8621" y="30884"/>
                    </a:lnTo>
                    <a:lnTo>
                      <a:pt x="7817" y="31101"/>
                    </a:lnTo>
                    <a:lnTo>
                      <a:pt x="7045" y="31323"/>
                    </a:lnTo>
                    <a:lnTo>
                      <a:pt x="6305" y="31545"/>
                    </a:lnTo>
                    <a:lnTo>
                      <a:pt x="5597" y="31772"/>
                    </a:lnTo>
                    <a:lnTo>
                      <a:pt x="4922" y="31999"/>
                    </a:lnTo>
                    <a:lnTo>
                      <a:pt x="4279" y="32231"/>
                    </a:lnTo>
                    <a:lnTo>
                      <a:pt x="3700" y="32468"/>
                    </a:lnTo>
                    <a:lnTo>
                      <a:pt x="3153" y="32705"/>
                    </a:lnTo>
                    <a:lnTo>
                      <a:pt x="2638" y="32942"/>
                    </a:lnTo>
                    <a:lnTo>
                      <a:pt x="2188" y="33189"/>
                    </a:lnTo>
                    <a:lnTo>
                      <a:pt x="1770" y="33437"/>
                    </a:lnTo>
                    <a:lnTo>
                      <a:pt x="1384" y="33684"/>
                    </a:lnTo>
                    <a:lnTo>
                      <a:pt x="1062" y="33936"/>
                    </a:lnTo>
                    <a:lnTo>
                      <a:pt x="773" y="34193"/>
                    </a:lnTo>
                    <a:lnTo>
                      <a:pt x="515" y="34455"/>
                    </a:lnTo>
                    <a:lnTo>
                      <a:pt x="322" y="34718"/>
                    </a:lnTo>
                    <a:lnTo>
                      <a:pt x="162" y="34985"/>
                    </a:lnTo>
                    <a:lnTo>
                      <a:pt x="65" y="35257"/>
                    </a:lnTo>
                    <a:lnTo>
                      <a:pt x="1" y="35530"/>
                    </a:lnTo>
                    <a:lnTo>
                      <a:pt x="1" y="35807"/>
                    </a:lnTo>
                    <a:lnTo>
                      <a:pt x="33" y="36090"/>
                    </a:lnTo>
                    <a:lnTo>
                      <a:pt x="97" y="36281"/>
                    </a:lnTo>
                    <a:lnTo>
                      <a:pt x="194" y="36468"/>
                    </a:lnTo>
                    <a:lnTo>
                      <a:pt x="290" y="36649"/>
                    </a:lnTo>
                    <a:lnTo>
                      <a:pt x="451" y="36831"/>
                    </a:lnTo>
                    <a:lnTo>
                      <a:pt x="612" y="37008"/>
                    </a:lnTo>
                    <a:lnTo>
                      <a:pt x="773" y="37184"/>
                    </a:lnTo>
                    <a:lnTo>
                      <a:pt x="998" y="37361"/>
                    </a:lnTo>
                    <a:lnTo>
                      <a:pt x="1255" y="37532"/>
                    </a:lnTo>
                    <a:lnTo>
                      <a:pt x="1512" y="37699"/>
                    </a:lnTo>
                    <a:lnTo>
                      <a:pt x="1802" y="37865"/>
                    </a:lnTo>
                    <a:lnTo>
                      <a:pt x="2124" y="38032"/>
                    </a:lnTo>
                    <a:lnTo>
                      <a:pt x="2445" y="38193"/>
                    </a:lnTo>
                    <a:lnTo>
                      <a:pt x="2799" y="38354"/>
                    </a:lnTo>
                    <a:lnTo>
                      <a:pt x="3185" y="38511"/>
                    </a:lnTo>
                    <a:lnTo>
                      <a:pt x="3603" y="38667"/>
                    </a:lnTo>
                    <a:lnTo>
                      <a:pt x="4053" y="38823"/>
                    </a:lnTo>
                    <a:lnTo>
                      <a:pt x="4504" y="38975"/>
                    </a:lnTo>
                    <a:lnTo>
                      <a:pt x="4986" y="39126"/>
                    </a:lnTo>
                    <a:lnTo>
                      <a:pt x="5501" y="39272"/>
                    </a:lnTo>
                    <a:lnTo>
                      <a:pt x="6016" y="39419"/>
                    </a:lnTo>
                    <a:lnTo>
                      <a:pt x="6562" y="39565"/>
                    </a:lnTo>
                    <a:lnTo>
                      <a:pt x="7141" y="39706"/>
                    </a:lnTo>
                    <a:lnTo>
                      <a:pt x="7720" y="39847"/>
                    </a:lnTo>
                    <a:lnTo>
                      <a:pt x="8364" y="39989"/>
                    </a:lnTo>
                    <a:lnTo>
                      <a:pt x="9007" y="40130"/>
                    </a:lnTo>
                    <a:lnTo>
                      <a:pt x="9650" y="40266"/>
                    </a:lnTo>
                    <a:lnTo>
                      <a:pt x="10326" y="40402"/>
                    </a:lnTo>
                    <a:lnTo>
                      <a:pt x="11033" y="40533"/>
                    </a:lnTo>
                    <a:lnTo>
                      <a:pt x="11773" y="40664"/>
                    </a:lnTo>
                    <a:lnTo>
                      <a:pt x="12513" y="40796"/>
                    </a:lnTo>
                    <a:lnTo>
                      <a:pt x="13285" y="40927"/>
                    </a:lnTo>
                    <a:lnTo>
                      <a:pt x="14057" y="41058"/>
                    </a:lnTo>
                    <a:lnTo>
                      <a:pt x="15472" y="41270"/>
                    </a:lnTo>
                    <a:lnTo>
                      <a:pt x="16919" y="41477"/>
                    </a:lnTo>
                    <a:lnTo>
                      <a:pt x="17659" y="41577"/>
                    </a:lnTo>
                    <a:lnTo>
                      <a:pt x="18399" y="41678"/>
                    </a:lnTo>
                    <a:lnTo>
                      <a:pt x="19171" y="41774"/>
                    </a:lnTo>
                    <a:lnTo>
                      <a:pt x="19975" y="41870"/>
                    </a:lnTo>
                    <a:lnTo>
                      <a:pt x="20779" y="41961"/>
                    </a:lnTo>
                    <a:lnTo>
                      <a:pt x="21583" y="42046"/>
                    </a:lnTo>
                    <a:lnTo>
                      <a:pt x="22387" y="42132"/>
                    </a:lnTo>
                    <a:lnTo>
                      <a:pt x="23224" y="42213"/>
                    </a:lnTo>
                    <a:lnTo>
                      <a:pt x="24060" y="42294"/>
                    </a:lnTo>
                    <a:lnTo>
                      <a:pt x="24928" y="42364"/>
                    </a:lnTo>
                    <a:lnTo>
                      <a:pt x="25765" y="42435"/>
                    </a:lnTo>
                    <a:lnTo>
                      <a:pt x="26633" y="42500"/>
                    </a:lnTo>
                    <a:lnTo>
                      <a:pt x="27373" y="42556"/>
                    </a:lnTo>
                    <a:lnTo>
                      <a:pt x="28145" y="42606"/>
                    </a:lnTo>
                    <a:lnTo>
                      <a:pt x="28949" y="42657"/>
                    </a:lnTo>
                    <a:lnTo>
                      <a:pt x="29753" y="42702"/>
                    </a:lnTo>
                    <a:lnTo>
                      <a:pt x="30589" y="42743"/>
                    </a:lnTo>
                    <a:lnTo>
                      <a:pt x="31426" y="42783"/>
                    </a:lnTo>
                    <a:lnTo>
                      <a:pt x="32294" y="42813"/>
                    </a:lnTo>
                    <a:lnTo>
                      <a:pt x="33130" y="42843"/>
                    </a:lnTo>
                    <a:lnTo>
                      <a:pt x="33999" y="42869"/>
                    </a:lnTo>
                    <a:lnTo>
                      <a:pt x="34835" y="42889"/>
                    </a:lnTo>
                    <a:lnTo>
                      <a:pt x="35703" y="42899"/>
                    </a:lnTo>
                    <a:lnTo>
                      <a:pt x="36540" y="42904"/>
                    </a:lnTo>
                    <a:lnTo>
                      <a:pt x="37344" y="42904"/>
                    </a:lnTo>
                    <a:lnTo>
                      <a:pt x="38148" y="42894"/>
                    </a:lnTo>
                    <a:lnTo>
                      <a:pt x="38952" y="42879"/>
                    </a:lnTo>
                    <a:lnTo>
                      <a:pt x="39692" y="42854"/>
                    </a:lnTo>
                    <a:lnTo>
                      <a:pt x="41590" y="42783"/>
                    </a:lnTo>
                    <a:lnTo>
                      <a:pt x="43455" y="42702"/>
                    </a:lnTo>
                    <a:lnTo>
                      <a:pt x="45321" y="42621"/>
                    </a:lnTo>
                    <a:lnTo>
                      <a:pt x="47186" y="42531"/>
                    </a:lnTo>
                    <a:lnTo>
                      <a:pt x="49020" y="42440"/>
                    </a:lnTo>
                    <a:lnTo>
                      <a:pt x="50885" y="42349"/>
                    </a:lnTo>
                    <a:lnTo>
                      <a:pt x="54552" y="42157"/>
                    </a:lnTo>
                    <a:lnTo>
                      <a:pt x="58219" y="41956"/>
                    </a:lnTo>
                    <a:lnTo>
                      <a:pt x="61885" y="41749"/>
                    </a:lnTo>
                    <a:lnTo>
                      <a:pt x="69219" y="41335"/>
                    </a:lnTo>
                    <a:lnTo>
                      <a:pt x="70152" y="41285"/>
                    </a:lnTo>
                    <a:lnTo>
                      <a:pt x="71052" y="41229"/>
                    </a:lnTo>
                    <a:lnTo>
                      <a:pt x="72853" y="41113"/>
                    </a:lnTo>
                    <a:lnTo>
                      <a:pt x="74655" y="40987"/>
                    </a:lnTo>
                    <a:lnTo>
                      <a:pt x="76424" y="40866"/>
                    </a:lnTo>
                    <a:lnTo>
                      <a:pt x="78225" y="40745"/>
                    </a:lnTo>
                    <a:lnTo>
                      <a:pt x="80026" y="40624"/>
                    </a:lnTo>
                    <a:lnTo>
                      <a:pt x="81860" y="40518"/>
                    </a:lnTo>
                    <a:lnTo>
                      <a:pt x="82760" y="40468"/>
                    </a:lnTo>
                    <a:lnTo>
                      <a:pt x="83693" y="40422"/>
                    </a:lnTo>
                    <a:lnTo>
                      <a:pt x="84883" y="40372"/>
                    </a:lnTo>
                    <a:lnTo>
                      <a:pt x="86041" y="40327"/>
                    </a:lnTo>
                    <a:lnTo>
                      <a:pt x="87199" y="40291"/>
                    </a:lnTo>
                    <a:lnTo>
                      <a:pt x="88325" y="40261"/>
                    </a:lnTo>
                    <a:lnTo>
                      <a:pt x="89450" y="40241"/>
                    </a:lnTo>
                    <a:lnTo>
                      <a:pt x="90544" y="40226"/>
                    </a:lnTo>
                    <a:lnTo>
                      <a:pt x="91605" y="40221"/>
                    </a:lnTo>
                    <a:lnTo>
                      <a:pt x="92667" y="40221"/>
                    </a:lnTo>
                    <a:lnTo>
                      <a:pt x="93696" y="40231"/>
                    </a:lnTo>
                    <a:lnTo>
                      <a:pt x="94693" y="40246"/>
                    </a:lnTo>
                    <a:lnTo>
                      <a:pt x="95690" y="40271"/>
                    </a:lnTo>
                    <a:lnTo>
                      <a:pt x="96655" y="40301"/>
                    </a:lnTo>
                    <a:lnTo>
                      <a:pt x="97588" y="40342"/>
                    </a:lnTo>
                    <a:lnTo>
                      <a:pt x="98521" y="40387"/>
                    </a:lnTo>
                    <a:lnTo>
                      <a:pt x="99421" y="40443"/>
                    </a:lnTo>
                    <a:lnTo>
                      <a:pt x="100290" y="40503"/>
                    </a:lnTo>
                    <a:lnTo>
                      <a:pt x="101126" y="40574"/>
                    </a:lnTo>
                    <a:lnTo>
                      <a:pt x="101962" y="40649"/>
                    </a:lnTo>
                    <a:lnTo>
                      <a:pt x="102767" y="40730"/>
                    </a:lnTo>
                    <a:lnTo>
                      <a:pt x="103538" y="40826"/>
                    </a:lnTo>
                    <a:lnTo>
                      <a:pt x="104310" y="40922"/>
                    </a:lnTo>
                    <a:lnTo>
                      <a:pt x="105018" y="41028"/>
                    </a:lnTo>
                    <a:lnTo>
                      <a:pt x="105726" y="41144"/>
                    </a:lnTo>
                    <a:lnTo>
                      <a:pt x="106401" y="41265"/>
                    </a:lnTo>
                    <a:lnTo>
                      <a:pt x="107077" y="41391"/>
                    </a:lnTo>
                    <a:lnTo>
                      <a:pt x="107688" y="41527"/>
                    </a:lnTo>
                    <a:lnTo>
                      <a:pt x="108299" y="41668"/>
                    </a:lnTo>
                    <a:lnTo>
                      <a:pt x="108846" y="41820"/>
                    </a:lnTo>
                    <a:lnTo>
                      <a:pt x="109392" y="41976"/>
                    </a:lnTo>
                    <a:lnTo>
                      <a:pt x="109907" y="42137"/>
                    </a:lnTo>
                    <a:lnTo>
                      <a:pt x="110422" y="42309"/>
                    </a:lnTo>
                    <a:lnTo>
                      <a:pt x="110872" y="42490"/>
                    </a:lnTo>
                    <a:lnTo>
                      <a:pt x="111354" y="42697"/>
                    </a:lnTo>
                    <a:lnTo>
                      <a:pt x="111837" y="42904"/>
                    </a:lnTo>
                    <a:lnTo>
                      <a:pt x="112287" y="43111"/>
                    </a:lnTo>
                    <a:lnTo>
                      <a:pt x="112705" y="43318"/>
                    </a:lnTo>
                    <a:lnTo>
                      <a:pt x="113091" y="43529"/>
                    </a:lnTo>
                    <a:lnTo>
                      <a:pt x="113477" y="43736"/>
                    </a:lnTo>
                    <a:lnTo>
                      <a:pt x="113831" y="43948"/>
                    </a:lnTo>
                    <a:lnTo>
                      <a:pt x="114185" y="44155"/>
                    </a:lnTo>
                    <a:lnTo>
                      <a:pt x="114507" y="44367"/>
                    </a:lnTo>
                    <a:lnTo>
                      <a:pt x="114796" y="44579"/>
                    </a:lnTo>
                    <a:lnTo>
                      <a:pt x="115343" y="45002"/>
                    </a:lnTo>
                    <a:lnTo>
                      <a:pt x="115793" y="45431"/>
                    </a:lnTo>
                    <a:lnTo>
                      <a:pt x="116211" y="45860"/>
                    </a:lnTo>
                    <a:lnTo>
                      <a:pt x="116565" y="46288"/>
                    </a:lnTo>
                    <a:lnTo>
                      <a:pt x="116855" y="46717"/>
                    </a:lnTo>
                    <a:lnTo>
                      <a:pt x="117080" y="47151"/>
                    </a:lnTo>
                    <a:lnTo>
                      <a:pt x="117273" y="47585"/>
                    </a:lnTo>
                    <a:lnTo>
                      <a:pt x="117401" y="48024"/>
                    </a:lnTo>
                    <a:lnTo>
                      <a:pt x="117498" y="48457"/>
                    </a:lnTo>
                    <a:lnTo>
                      <a:pt x="117562" y="48896"/>
                    </a:lnTo>
                    <a:lnTo>
                      <a:pt x="117594" y="49335"/>
                    </a:lnTo>
                    <a:lnTo>
                      <a:pt x="117691" y="50228"/>
                    </a:lnTo>
                    <a:lnTo>
                      <a:pt x="117820" y="51120"/>
                    </a:lnTo>
                    <a:lnTo>
                      <a:pt x="118045" y="52013"/>
                    </a:lnTo>
                    <a:lnTo>
                      <a:pt x="118270" y="52901"/>
                    </a:lnTo>
                    <a:lnTo>
                      <a:pt x="118559" y="53794"/>
                    </a:lnTo>
                    <a:lnTo>
                      <a:pt x="118881" y="54687"/>
                    </a:lnTo>
                    <a:lnTo>
                      <a:pt x="119524" y="56467"/>
                    </a:lnTo>
                    <a:lnTo>
                      <a:pt x="119782" y="57153"/>
                    </a:lnTo>
                    <a:lnTo>
                      <a:pt x="120071" y="57839"/>
                    </a:lnTo>
                    <a:lnTo>
                      <a:pt x="120425" y="58520"/>
                    </a:lnTo>
                    <a:lnTo>
                      <a:pt x="120779" y="59206"/>
                    </a:lnTo>
                    <a:lnTo>
                      <a:pt x="121486" y="60573"/>
                    </a:lnTo>
                    <a:lnTo>
                      <a:pt x="122194" y="61940"/>
                    </a:lnTo>
                    <a:lnTo>
                      <a:pt x="122323" y="62202"/>
                    </a:lnTo>
                    <a:lnTo>
                      <a:pt x="122387" y="62464"/>
                    </a:lnTo>
                    <a:lnTo>
                      <a:pt x="122580" y="63004"/>
                    </a:lnTo>
                    <a:lnTo>
                      <a:pt x="136732" y="63115"/>
                    </a:lnTo>
                    <a:lnTo>
                      <a:pt x="143648" y="63170"/>
                    </a:lnTo>
                    <a:lnTo>
                      <a:pt x="150499" y="63231"/>
                    </a:lnTo>
                    <a:lnTo>
                      <a:pt x="153329" y="63256"/>
                    </a:lnTo>
                    <a:lnTo>
                      <a:pt x="156192" y="63291"/>
                    </a:lnTo>
                    <a:lnTo>
                      <a:pt x="161885" y="63362"/>
                    </a:lnTo>
                    <a:lnTo>
                      <a:pt x="167610" y="63438"/>
                    </a:lnTo>
                    <a:lnTo>
                      <a:pt x="173303" y="63513"/>
                    </a:lnTo>
                    <a:lnTo>
                      <a:pt x="176166" y="63544"/>
                    </a:lnTo>
                    <a:lnTo>
                      <a:pt x="178997" y="63574"/>
                    </a:lnTo>
                    <a:lnTo>
                      <a:pt x="181859" y="63599"/>
                    </a:lnTo>
                    <a:lnTo>
                      <a:pt x="184690" y="63614"/>
                    </a:lnTo>
                    <a:lnTo>
                      <a:pt x="187552" y="63624"/>
                    </a:lnTo>
                    <a:lnTo>
                      <a:pt x="190383" y="63629"/>
                    </a:lnTo>
                    <a:lnTo>
                      <a:pt x="193213" y="63624"/>
                    </a:lnTo>
                    <a:lnTo>
                      <a:pt x="196044" y="63609"/>
                    </a:lnTo>
                    <a:lnTo>
                      <a:pt x="199035" y="63584"/>
                    </a:lnTo>
                    <a:lnTo>
                      <a:pt x="202026" y="63554"/>
                    </a:lnTo>
                    <a:lnTo>
                      <a:pt x="205018" y="63518"/>
                    </a:lnTo>
                    <a:lnTo>
                      <a:pt x="208009" y="63478"/>
                    </a:lnTo>
                    <a:lnTo>
                      <a:pt x="211000" y="63428"/>
                    </a:lnTo>
                    <a:lnTo>
                      <a:pt x="213992" y="63377"/>
                    </a:lnTo>
                    <a:lnTo>
                      <a:pt x="216951" y="63317"/>
                    </a:lnTo>
                    <a:lnTo>
                      <a:pt x="219942" y="63251"/>
                    </a:lnTo>
                    <a:lnTo>
                      <a:pt x="222901" y="63181"/>
                    </a:lnTo>
                    <a:lnTo>
                      <a:pt x="225892" y="63105"/>
                    </a:lnTo>
                    <a:lnTo>
                      <a:pt x="228852" y="63024"/>
                    </a:lnTo>
                    <a:lnTo>
                      <a:pt x="231779" y="62933"/>
                    </a:lnTo>
                    <a:lnTo>
                      <a:pt x="234738" y="62843"/>
                    </a:lnTo>
                    <a:lnTo>
                      <a:pt x="237665" y="62742"/>
                    </a:lnTo>
                    <a:lnTo>
                      <a:pt x="240560" y="62636"/>
                    </a:lnTo>
                    <a:lnTo>
                      <a:pt x="243454" y="62525"/>
                    </a:lnTo>
                    <a:lnTo>
                      <a:pt x="245127" y="62449"/>
                    </a:lnTo>
                    <a:lnTo>
                      <a:pt x="246735" y="62373"/>
                    </a:lnTo>
                    <a:lnTo>
                      <a:pt x="248247" y="62288"/>
                    </a:lnTo>
                    <a:lnTo>
                      <a:pt x="249662" y="62197"/>
                    </a:lnTo>
                    <a:lnTo>
                      <a:pt x="250981" y="62101"/>
                    </a:lnTo>
                    <a:lnTo>
                      <a:pt x="252267" y="62000"/>
                    </a:lnTo>
                    <a:lnTo>
                      <a:pt x="253425" y="61889"/>
                    </a:lnTo>
                    <a:lnTo>
                      <a:pt x="254551" y="61773"/>
                    </a:lnTo>
                    <a:lnTo>
                      <a:pt x="255066" y="61713"/>
                    </a:lnTo>
                    <a:lnTo>
                      <a:pt x="255548" y="61652"/>
                    </a:lnTo>
                    <a:lnTo>
                      <a:pt x="256031" y="61587"/>
                    </a:lnTo>
                    <a:lnTo>
                      <a:pt x="256513" y="61521"/>
                    </a:lnTo>
                    <a:lnTo>
                      <a:pt x="256931" y="61455"/>
                    </a:lnTo>
                    <a:lnTo>
                      <a:pt x="257382" y="61390"/>
                    </a:lnTo>
                    <a:lnTo>
                      <a:pt x="257768" y="61319"/>
                    </a:lnTo>
                    <a:lnTo>
                      <a:pt x="258154" y="61249"/>
                    </a:lnTo>
                    <a:lnTo>
                      <a:pt x="258507" y="61178"/>
                    </a:lnTo>
                    <a:lnTo>
                      <a:pt x="258861" y="61102"/>
                    </a:lnTo>
                    <a:lnTo>
                      <a:pt x="259183" y="61032"/>
                    </a:lnTo>
                    <a:lnTo>
                      <a:pt x="259504" y="60951"/>
                    </a:lnTo>
                    <a:lnTo>
                      <a:pt x="259794" y="60875"/>
                    </a:lnTo>
                    <a:lnTo>
                      <a:pt x="260051" y="60795"/>
                    </a:lnTo>
                    <a:lnTo>
                      <a:pt x="260309" y="60714"/>
                    </a:lnTo>
                    <a:lnTo>
                      <a:pt x="260534" y="60633"/>
                    </a:lnTo>
                    <a:lnTo>
                      <a:pt x="260759" y="60548"/>
                    </a:lnTo>
                    <a:lnTo>
                      <a:pt x="260952" y="60462"/>
                    </a:lnTo>
                    <a:lnTo>
                      <a:pt x="261145" y="60376"/>
                    </a:lnTo>
                    <a:lnTo>
                      <a:pt x="261274" y="60290"/>
                    </a:lnTo>
                    <a:lnTo>
                      <a:pt x="261434" y="60200"/>
                    </a:lnTo>
                    <a:lnTo>
                      <a:pt x="261563" y="60109"/>
                    </a:lnTo>
                    <a:lnTo>
                      <a:pt x="261659" y="60018"/>
                    </a:lnTo>
                    <a:lnTo>
                      <a:pt x="261724" y="59922"/>
                    </a:lnTo>
                    <a:lnTo>
                      <a:pt x="261852" y="59730"/>
                    </a:lnTo>
                    <a:lnTo>
                      <a:pt x="261885" y="59534"/>
                    </a:lnTo>
                    <a:lnTo>
                      <a:pt x="261852" y="59332"/>
                    </a:lnTo>
                    <a:lnTo>
                      <a:pt x="261756" y="59120"/>
                    </a:lnTo>
                    <a:lnTo>
                      <a:pt x="261595" y="58908"/>
                    </a:lnTo>
                    <a:lnTo>
                      <a:pt x="261370" y="58691"/>
                    </a:lnTo>
                    <a:lnTo>
                      <a:pt x="261048" y="58464"/>
                    </a:lnTo>
                    <a:lnTo>
                      <a:pt x="260662" y="58237"/>
                    </a:lnTo>
                    <a:lnTo>
                      <a:pt x="260244" y="58000"/>
                    </a:lnTo>
                    <a:lnTo>
                      <a:pt x="259730" y="57763"/>
                    </a:lnTo>
                    <a:lnTo>
                      <a:pt x="259151" y="57516"/>
                    </a:lnTo>
                    <a:lnTo>
                      <a:pt x="258507" y="57264"/>
                    </a:lnTo>
                    <a:lnTo>
                      <a:pt x="256770" y="56613"/>
                    </a:lnTo>
                    <a:lnTo>
                      <a:pt x="255066" y="55953"/>
                    </a:lnTo>
                    <a:lnTo>
                      <a:pt x="254262" y="55625"/>
                    </a:lnTo>
                    <a:lnTo>
                      <a:pt x="253458" y="55292"/>
                    </a:lnTo>
                    <a:lnTo>
                      <a:pt x="252686" y="54959"/>
                    </a:lnTo>
                    <a:lnTo>
                      <a:pt x="251914" y="54621"/>
                    </a:lnTo>
                    <a:lnTo>
                      <a:pt x="251206" y="54288"/>
                    </a:lnTo>
                    <a:lnTo>
                      <a:pt x="250498" y="53950"/>
                    </a:lnTo>
                    <a:lnTo>
                      <a:pt x="249855" y="53612"/>
                    </a:lnTo>
                    <a:lnTo>
                      <a:pt x="249212" y="53269"/>
                    </a:lnTo>
                    <a:lnTo>
                      <a:pt x="248633" y="52931"/>
                    </a:lnTo>
                    <a:lnTo>
                      <a:pt x="248118" y="52588"/>
                    </a:lnTo>
                    <a:lnTo>
                      <a:pt x="247636" y="52245"/>
                    </a:lnTo>
                    <a:lnTo>
                      <a:pt x="247185" y="51902"/>
                    </a:lnTo>
                    <a:lnTo>
                      <a:pt x="247025" y="51761"/>
                    </a:lnTo>
                    <a:lnTo>
                      <a:pt x="246896" y="51615"/>
                    </a:lnTo>
                    <a:lnTo>
                      <a:pt x="246767" y="51474"/>
                    </a:lnTo>
                    <a:lnTo>
                      <a:pt x="246703" y="51332"/>
                    </a:lnTo>
                    <a:lnTo>
                      <a:pt x="246606" y="51191"/>
                    </a:lnTo>
                    <a:lnTo>
                      <a:pt x="246574" y="51050"/>
                    </a:lnTo>
                    <a:lnTo>
                      <a:pt x="246542" y="50909"/>
                    </a:lnTo>
                    <a:lnTo>
                      <a:pt x="246542" y="50767"/>
                    </a:lnTo>
                    <a:lnTo>
                      <a:pt x="246574" y="50626"/>
                    </a:lnTo>
                    <a:lnTo>
                      <a:pt x="246606" y="50485"/>
                    </a:lnTo>
                    <a:lnTo>
                      <a:pt x="246671" y="50344"/>
                    </a:lnTo>
                    <a:lnTo>
                      <a:pt x="246735" y="50202"/>
                    </a:lnTo>
                    <a:lnTo>
                      <a:pt x="246864" y="50066"/>
                    </a:lnTo>
                    <a:lnTo>
                      <a:pt x="246960" y="49925"/>
                    </a:lnTo>
                    <a:lnTo>
                      <a:pt x="247121" y="49789"/>
                    </a:lnTo>
                    <a:lnTo>
                      <a:pt x="247282" y="49648"/>
                    </a:lnTo>
                    <a:lnTo>
                      <a:pt x="247443" y="49511"/>
                    </a:lnTo>
                    <a:lnTo>
                      <a:pt x="247668" y="49375"/>
                    </a:lnTo>
                    <a:lnTo>
                      <a:pt x="247861" y="49239"/>
                    </a:lnTo>
                    <a:lnTo>
                      <a:pt x="248118" y="49108"/>
                    </a:lnTo>
                    <a:lnTo>
                      <a:pt x="248376" y="48972"/>
                    </a:lnTo>
                    <a:lnTo>
                      <a:pt x="248633" y="48841"/>
                    </a:lnTo>
                    <a:lnTo>
                      <a:pt x="249244" y="48578"/>
                    </a:lnTo>
                    <a:lnTo>
                      <a:pt x="249919" y="48316"/>
                    </a:lnTo>
                    <a:lnTo>
                      <a:pt x="250691" y="48064"/>
                    </a:lnTo>
                    <a:lnTo>
                      <a:pt x="251495" y="47812"/>
                    </a:lnTo>
                    <a:lnTo>
                      <a:pt x="252364" y="47570"/>
                    </a:lnTo>
                    <a:lnTo>
                      <a:pt x="253297" y="47333"/>
                    </a:lnTo>
                    <a:lnTo>
                      <a:pt x="254326" y="47095"/>
                    </a:lnTo>
                    <a:lnTo>
                      <a:pt x="255387" y="46868"/>
                    </a:lnTo>
                    <a:lnTo>
                      <a:pt x="256513" y="46652"/>
                    </a:lnTo>
                    <a:lnTo>
                      <a:pt x="257671" y="46440"/>
                    </a:lnTo>
                    <a:lnTo>
                      <a:pt x="258926" y="46233"/>
                    </a:lnTo>
                    <a:lnTo>
                      <a:pt x="260212" y="46031"/>
                    </a:lnTo>
                    <a:lnTo>
                      <a:pt x="261563" y="45845"/>
                    </a:lnTo>
                    <a:lnTo>
                      <a:pt x="262946" y="45663"/>
                    </a:lnTo>
                    <a:lnTo>
                      <a:pt x="264393" y="45486"/>
                    </a:lnTo>
                    <a:lnTo>
                      <a:pt x="265873" y="45325"/>
                    </a:lnTo>
                    <a:lnTo>
                      <a:pt x="267385" y="45169"/>
                    </a:lnTo>
                    <a:lnTo>
                      <a:pt x="268961" y="45027"/>
                    </a:lnTo>
                    <a:lnTo>
                      <a:pt x="270569" y="44891"/>
                    </a:lnTo>
                    <a:lnTo>
                      <a:pt x="271373" y="44826"/>
                    </a:lnTo>
                    <a:lnTo>
                      <a:pt x="272209" y="44765"/>
                    </a:lnTo>
                    <a:lnTo>
                      <a:pt x="273046" y="44710"/>
                    </a:lnTo>
                    <a:lnTo>
                      <a:pt x="273914" y="44654"/>
                    </a:lnTo>
                    <a:lnTo>
                      <a:pt x="275362" y="44563"/>
                    </a:lnTo>
                    <a:lnTo>
                      <a:pt x="276809" y="44483"/>
                    </a:lnTo>
                    <a:lnTo>
                      <a:pt x="278256" y="44402"/>
                    </a:lnTo>
                    <a:lnTo>
                      <a:pt x="279704" y="44326"/>
                    </a:lnTo>
                    <a:lnTo>
                      <a:pt x="281151" y="44261"/>
                    </a:lnTo>
                    <a:lnTo>
                      <a:pt x="282631" y="44195"/>
                    </a:lnTo>
                    <a:lnTo>
                      <a:pt x="284078" y="44135"/>
                    </a:lnTo>
                    <a:lnTo>
                      <a:pt x="285558" y="44079"/>
                    </a:lnTo>
                    <a:lnTo>
                      <a:pt x="287005" y="44029"/>
                    </a:lnTo>
                    <a:lnTo>
                      <a:pt x="288485" y="43983"/>
                    </a:lnTo>
                    <a:lnTo>
                      <a:pt x="289964" y="43943"/>
                    </a:lnTo>
                    <a:lnTo>
                      <a:pt x="291412" y="43908"/>
                    </a:lnTo>
                    <a:lnTo>
                      <a:pt x="292891" y="43877"/>
                    </a:lnTo>
                    <a:lnTo>
                      <a:pt x="294371" y="43852"/>
                    </a:lnTo>
                    <a:lnTo>
                      <a:pt x="295850" y="43827"/>
                    </a:lnTo>
                    <a:lnTo>
                      <a:pt x="297330" y="43807"/>
                    </a:lnTo>
                    <a:lnTo>
                      <a:pt x="298810" y="43792"/>
                    </a:lnTo>
                    <a:lnTo>
                      <a:pt x="300321" y="43782"/>
                    </a:lnTo>
                    <a:lnTo>
                      <a:pt x="301801" y="43777"/>
                    </a:lnTo>
                    <a:lnTo>
                      <a:pt x="304792" y="43777"/>
                    </a:lnTo>
                    <a:lnTo>
                      <a:pt x="306272" y="43782"/>
                    </a:lnTo>
                    <a:lnTo>
                      <a:pt x="307783" y="43792"/>
                    </a:lnTo>
                    <a:lnTo>
                      <a:pt x="309263" y="43807"/>
                    </a:lnTo>
                    <a:lnTo>
                      <a:pt x="310775" y="43827"/>
                    </a:lnTo>
                    <a:lnTo>
                      <a:pt x="312254" y="43847"/>
                    </a:lnTo>
                    <a:lnTo>
                      <a:pt x="313766" y="43872"/>
                    </a:lnTo>
                    <a:lnTo>
                      <a:pt x="315278" y="43898"/>
                    </a:lnTo>
                    <a:lnTo>
                      <a:pt x="316790" y="43933"/>
                    </a:lnTo>
                    <a:lnTo>
                      <a:pt x="318301" y="43968"/>
                    </a:lnTo>
                    <a:lnTo>
                      <a:pt x="319813" y="44009"/>
                    </a:lnTo>
                    <a:lnTo>
                      <a:pt x="321325" y="44049"/>
                    </a:lnTo>
                    <a:lnTo>
                      <a:pt x="322515" y="44089"/>
                    </a:lnTo>
                    <a:lnTo>
                      <a:pt x="323737" y="44130"/>
                    </a:lnTo>
                    <a:lnTo>
                      <a:pt x="324927" y="44175"/>
                    </a:lnTo>
                    <a:lnTo>
                      <a:pt x="326085" y="44225"/>
                    </a:lnTo>
                    <a:lnTo>
                      <a:pt x="327243" y="44281"/>
                    </a:lnTo>
                    <a:lnTo>
                      <a:pt x="328369" y="44341"/>
                    </a:lnTo>
                    <a:lnTo>
                      <a:pt x="329495" y="44402"/>
                    </a:lnTo>
                    <a:lnTo>
                      <a:pt x="330588" y="44473"/>
                    </a:lnTo>
                    <a:lnTo>
                      <a:pt x="331650" y="44543"/>
                    </a:lnTo>
                    <a:lnTo>
                      <a:pt x="332711" y="44614"/>
                    </a:lnTo>
                    <a:lnTo>
                      <a:pt x="333772" y="44695"/>
                    </a:lnTo>
                    <a:lnTo>
                      <a:pt x="334770" y="44775"/>
                    </a:lnTo>
                    <a:lnTo>
                      <a:pt x="335799" y="44861"/>
                    </a:lnTo>
                    <a:lnTo>
                      <a:pt x="336796" y="44947"/>
                    </a:lnTo>
                    <a:lnTo>
                      <a:pt x="337761" y="45038"/>
                    </a:lnTo>
                    <a:lnTo>
                      <a:pt x="338694" y="45133"/>
                    </a:lnTo>
                    <a:lnTo>
                      <a:pt x="339659" y="45229"/>
                    </a:lnTo>
                    <a:lnTo>
                      <a:pt x="340559" y="45330"/>
                    </a:lnTo>
                    <a:lnTo>
                      <a:pt x="341460" y="45436"/>
                    </a:lnTo>
                    <a:lnTo>
                      <a:pt x="342360" y="45542"/>
                    </a:lnTo>
                    <a:lnTo>
                      <a:pt x="343197" y="45653"/>
                    </a:lnTo>
                    <a:lnTo>
                      <a:pt x="344065" y="45764"/>
                    </a:lnTo>
                    <a:lnTo>
                      <a:pt x="344901" y="45880"/>
                    </a:lnTo>
                    <a:lnTo>
                      <a:pt x="345705" y="45996"/>
                    </a:lnTo>
                    <a:lnTo>
                      <a:pt x="346477" y="46117"/>
                    </a:lnTo>
                    <a:lnTo>
                      <a:pt x="347249" y="46238"/>
                    </a:lnTo>
                    <a:lnTo>
                      <a:pt x="348021" y="46364"/>
                    </a:lnTo>
                    <a:lnTo>
                      <a:pt x="348761" y="46490"/>
                    </a:lnTo>
                    <a:lnTo>
                      <a:pt x="349469" y="46621"/>
                    </a:lnTo>
                    <a:lnTo>
                      <a:pt x="350176" y="46752"/>
                    </a:lnTo>
                    <a:lnTo>
                      <a:pt x="350852" y="46889"/>
                    </a:lnTo>
                    <a:lnTo>
                      <a:pt x="351527" y="47025"/>
                    </a:lnTo>
                    <a:lnTo>
                      <a:pt x="352171" y="47161"/>
                    </a:lnTo>
                    <a:lnTo>
                      <a:pt x="352814" y="47302"/>
                    </a:lnTo>
                    <a:lnTo>
                      <a:pt x="353425" y="47443"/>
                    </a:lnTo>
                    <a:lnTo>
                      <a:pt x="354004" y="47585"/>
                    </a:lnTo>
                    <a:lnTo>
                      <a:pt x="354583" y="47731"/>
                    </a:lnTo>
                    <a:lnTo>
                      <a:pt x="355130" y="47877"/>
                    </a:lnTo>
                    <a:lnTo>
                      <a:pt x="355677" y="48024"/>
                    </a:lnTo>
                    <a:lnTo>
                      <a:pt x="356191" y="48175"/>
                    </a:lnTo>
                    <a:lnTo>
                      <a:pt x="356706" y="48326"/>
                    </a:lnTo>
                    <a:lnTo>
                      <a:pt x="357188" y="48477"/>
                    </a:lnTo>
                    <a:lnTo>
                      <a:pt x="357639" y="48629"/>
                    </a:lnTo>
                    <a:lnTo>
                      <a:pt x="358089" y="48785"/>
                    </a:lnTo>
                    <a:lnTo>
                      <a:pt x="358539" y="48942"/>
                    </a:lnTo>
                    <a:lnTo>
                      <a:pt x="358925" y="49098"/>
                    </a:lnTo>
                    <a:lnTo>
                      <a:pt x="359697" y="49411"/>
                    </a:lnTo>
                    <a:lnTo>
                      <a:pt x="360373" y="49733"/>
                    </a:lnTo>
                    <a:lnTo>
                      <a:pt x="361016" y="50051"/>
                    </a:lnTo>
                    <a:lnTo>
                      <a:pt x="361530" y="50374"/>
                    </a:lnTo>
                    <a:lnTo>
                      <a:pt x="362013" y="50697"/>
                    </a:lnTo>
                    <a:lnTo>
                      <a:pt x="362399" y="51025"/>
                    </a:lnTo>
                    <a:lnTo>
                      <a:pt x="362721" y="51347"/>
                    </a:lnTo>
                    <a:lnTo>
                      <a:pt x="362946" y="51670"/>
                    </a:lnTo>
                    <a:lnTo>
                      <a:pt x="363139" y="51993"/>
                    </a:lnTo>
                    <a:lnTo>
                      <a:pt x="363203" y="52235"/>
                    </a:lnTo>
                    <a:lnTo>
                      <a:pt x="363267" y="52472"/>
                    </a:lnTo>
                    <a:lnTo>
                      <a:pt x="363300" y="52714"/>
                    </a:lnTo>
                    <a:lnTo>
                      <a:pt x="363267" y="52951"/>
                    </a:lnTo>
                    <a:lnTo>
                      <a:pt x="363235" y="53189"/>
                    </a:lnTo>
                    <a:lnTo>
                      <a:pt x="363171" y="53426"/>
                    </a:lnTo>
                    <a:lnTo>
                      <a:pt x="363107" y="53658"/>
                    </a:lnTo>
                    <a:lnTo>
                      <a:pt x="362978" y="53895"/>
                    </a:lnTo>
                    <a:lnTo>
                      <a:pt x="362849" y="54132"/>
                    </a:lnTo>
                    <a:lnTo>
                      <a:pt x="362688" y="54364"/>
                    </a:lnTo>
                    <a:lnTo>
                      <a:pt x="362495" y="54596"/>
                    </a:lnTo>
                    <a:lnTo>
                      <a:pt x="362302" y="54828"/>
                    </a:lnTo>
                    <a:lnTo>
                      <a:pt x="362077" y="55060"/>
                    </a:lnTo>
                    <a:lnTo>
                      <a:pt x="361820" y="55292"/>
                    </a:lnTo>
                    <a:lnTo>
                      <a:pt x="361530" y="55524"/>
                    </a:lnTo>
                    <a:lnTo>
                      <a:pt x="361241" y="55756"/>
                    </a:lnTo>
                    <a:lnTo>
                      <a:pt x="360630" y="56215"/>
                    </a:lnTo>
                    <a:lnTo>
                      <a:pt x="359922" y="56669"/>
                    </a:lnTo>
                    <a:lnTo>
                      <a:pt x="359150" y="57123"/>
                    </a:lnTo>
                    <a:lnTo>
                      <a:pt x="358314" y="57577"/>
                    </a:lnTo>
                    <a:lnTo>
                      <a:pt x="357413" y="58031"/>
                    </a:lnTo>
                    <a:lnTo>
                      <a:pt x="356481" y="58480"/>
                    </a:lnTo>
                    <a:lnTo>
                      <a:pt x="355516" y="58928"/>
                    </a:lnTo>
                    <a:lnTo>
                      <a:pt x="354519" y="59377"/>
                    </a:lnTo>
                    <a:lnTo>
                      <a:pt x="353747" y="59700"/>
                    </a:lnTo>
                    <a:lnTo>
                      <a:pt x="352943" y="60018"/>
                    </a:lnTo>
                    <a:lnTo>
                      <a:pt x="352171" y="60341"/>
                    </a:lnTo>
                    <a:lnTo>
                      <a:pt x="351399" y="60664"/>
                    </a:lnTo>
                    <a:lnTo>
                      <a:pt x="351141" y="60770"/>
                    </a:lnTo>
                    <a:lnTo>
                      <a:pt x="350948" y="60870"/>
                    </a:lnTo>
                    <a:lnTo>
                      <a:pt x="350787" y="60971"/>
                    </a:lnTo>
                    <a:lnTo>
                      <a:pt x="350627" y="61072"/>
                    </a:lnTo>
                    <a:lnTo>
                      <a:pt x="350498" y="61173"/>
                    </a:lnTo>
                    <a:lnTo>
                      <a:pt x="350402" y="61269"/>
                    </a:lnTo>
                    <a:lnTo>
                      <a:pt x="350337" y="61360"/>
                    </a:lnTo>
                    <a:lnTo>
                      <a:pt x="350305" y="61450"/>
                    </a:lnTo>
                    <a:lnTo>
                      <a:pt x="350305" y="61541"/>
                    </a:lnTo>
                    <a:lnTo>
                      <a:pt x="350337" y="61627"/>
                    </a:lnTo>
                    <a:lnTo>
                      <a:pt x="350402" y="61713"/>
                    </a:lnTo>
                    <a:lnTo>
                      <a:pt x="350466" y="61793"/>
                    </a:lnTo>
                    <a:lnTo>
                      <a:pt x="350595" y="61874"/>
                    </a:lnTo>
                    <a:lnTo>
                      <a:pt x="350723" y="61955"/>
                    </a:lnTo>
                    <a:lnTo>
                      <a:pt x="350884" y="62030"/>
                    </a:lnTo>
                    <a:lnTo>
                      <a:pt x="351109" y="62101"/>
                    </a:lnTo>
                    <a:lnTo>
                      <a:pt x="351334" y="62172"/>
                    </a:lnTo>
                    <a:lnTo>
                      <a:pt x="351592" y="62242"/>
                    </a:lnTo>
                    <a:lnTo>
                      <a:pt x="351881" y="62308"/>
                    </a:lnTo>
                    <a:lnTo>
                      <a:pt x="352203" y="62373"/>
                    </a:lnTo>
                    <a:lnTo>
                      <a:pt x="352557" y="62434"/>
                    </a:lnTo>
                    <a:lnTo>
                      <a:pt x="352943" y="62495"/>
                    </a:lnTo>
                    <a:lnTo>
                      <a:pt x="353329" y="62550"/>
                    </a:lnTo>
                    <a:lnTo>
                      <a:pt x="353779" y="62600"/>
                    </a:lnTo>
                    <a:lnTo>
                      <a:pt x="354261" y="62651"/>
                    </a:lnTo>
                    <a:lnTo>
                      <a:pt x="354744" y="62701"/>
                    </a:lnTo>
                    <a:lnTo>
                      <a:pt x="355291" y="62747"/>
                    </a:lnTo>
                    <a:lnTo>
                      <a:pt x="355837" y="62792"/>
                    </a:lnTo>
                    <a:lnTo>
                      <a:pt x="356448" y="62832"/>
                    </a:lnTo>
                    <a:lnTo>
                      <a:pt x="357060" y="62868"/>
                    </a:lnTo>
                    <a:lnTo>
                      <a:pt x="357703" y="62903"/>
                    </a:lnTo>
                    <a:lnTo>
                      <a:pt x="358411" y="62938"/>
                    </a:lnTo>
                    <a:lnTo>
                      <a:pt x="360212" y="63014"/>
                    </a:lnTo>
                    <a:lnTo>
                      <a:pt x="362045" y="63080"/>
                    </a:lnTo>
                    <a:lnTo>
                      <a:pt x="363878" y="63140"/>
                    </a:lnTo>
                    <a:lnTo>
                      <a:pt x="364811" y="63165"/>
                    </a:lnTo>
                    <a:lnTo>
                      <a:pt x="365744" y="63191"/>
                    </a:lnTo>
                    <a:lnTo>
                      <a:pt x="366709" y="63211"/>
                    </a:lnTo>
                    <a:lnTo>
                      <a:pt x="367642" y="63226"/>
                    </a:lnTo>
                    <a:lnTo>
                      <a:pt x="368575" y="63236"/>
                    </a:lnTo>
                    <a:lnTo>
                      <a:pt x="369507" y="63246"/>
                    </a:lnTo>
                    <a:lnTo>
                      <a:pt x="371373" y="63246"/>
                    </a:lnTo>
                    <a:lnTo>
                      <a:pt x="372273" y="63241"/>
                    </a:lnTo>
                    <a:lnTo>
                      <a:pt x="373206" y="63231"/>
                    </a:lnTo>
                    <a:lnTo>
                      <a:pt x="378739" y="63155"/>
                    </a:lnTo>
                    <a:lnTo>
                      <a:pt x="384303" y="63090"/>
                    </a:lnTo>
                    <a:lnTo>
                      <a:pt x="389867" y="63034"/>
                    </a:lnTo>
                    <a:lnTo>
                      <a:pt x="395400" y="62989"/>
                    </a:lnTo>
                    <a:lnTo>
                      <a:pt x="400964" y="62954"/>
                    </a:lnTo>
                    <a:lnTo>
                      <a:pt x="406529" y="62928"/>
                    </a:lnTo>
                    <a:lnTo>
                      <a:pt x="412061" y="62913"/>
                    </a:lnTo>
                    <a:lnTo>
                      <a:pt x="417625" y="62908"/>
                    </a:lnTo>
                    <a:lnTo>
                      <a:pt x="423158" y="62913"/>
                    </a:lnTo>
                    <a:lnTo>
                      <a:pt x="428722" y="62928"/>
                    </a:lnTo>
                    <a:lnTo>
                      <a:pt x="434287" y="62954"/>
                    </a:lnTo>
                    <a:lnTo>
                      <a:pt x="439819" y="62994"/>
                    </a:lnTo>
                    <a:lnTo>
                      <a:pt x="445383" y="63044"/>
                    </a:lnTo>
                    <a:lnTo>
                      <a:pt x="450916" y="63100"/>
                    </a:lnTo>
                    <a:lnTo>
                      <a:pt x="456480" y="63170"/>
                    </a:lnTo>
                    <a:lnTo>
                      <a:pt x="462045" y="63256"/>
                    </a:lnTo>
                    <a:lnTo>
                      <a:pt x="462817" y="63261"/>
                    </a:lnTo>
                    <a:lnTo>
                      <a:pt x="463685" y="63261"/>
                    </a:lnTo>
                    <a:lnTo>
                      <a:pt x="464747" y="63256"/>
                    </a:lnTo>
                    <a:lnTo>
                      <a:pt x="466065" y="63256"/>
                    </a:lnTo>
                    <a:lnTo>
                      <a:pt x="465100" y="63034"/>
                    </a:lnTo>
                    <a:lnTo>
                      <a:pt x="464232" y="62832"/>
                    </a:lnTo>
                    <a:lnTo>
                      <a:pt x="463428" y="62651"/>
                    </a:lnTo>
                    <a:lnTo>
                      <a:pt x="463042" y="62570"/>
                    </a:lnTo>
                    <a:lnTo>
                      <a:pt x="462624" y="62489"/>
                    </a:lnTo>
                    <a:lnTo>
                      <a:pt x="459182" y="61834"/>
                    </a:lnTo>
                    <a:lnTo>
                      <a:pt x="455708" y="61183"/>
                    </a:lnTo>
                    <a:lnTo>
                      <a:pt x="448761" y="59887"/>
                    </a:lnTo>
                    <a:lnTo>
                      <a:pt x="445287" y="59231"/>
                    </a:lnTo>
                    <a:lnTo>
                      <a:pt x="441878" y="58575"/>
                    </a:lnTo>
                    <a:lnTo>
                      <a:pt x="438532" y="57910"/>
                    </a:lnTo>
                    <a:lnTo>
                      <a:pt x="436860" y="57577"/>
                    </a:lnTo>
                    <a:lnTo>
                      <a:pt x="435219" y="57239"/>
                    </a:lnTo>
                    <a:lnTo>
                      <a:pt x="432357" y="56649"/>
                    </a:lnTo>
                    <a:lnTo>
                      <a:pt x="429494" y="56048"/>
                    </a:lnTo>
                    <a:lnTo>
                      <a:pt x="426664" y="55448"/>
                    </a:lnTo>
                    <a:lnTo>
                      <a:pt x="423898" y="54843"/>
                    </a:lnTo>
                    <a:lnTo>
                      <a:pt x="421164" y="54233"/>
                    </a:lnTo>
                    <a:lnTo>
                      <a:pt x="419813" y="53925"/>
                    </a:lnTo>
                    <a:lnTo>
                      <a:pt x="418494" y="53617"/>
                    </a:lnTo>
                    <a:lnTo>
                      <a:pt x="417175" y="53305"/>
                    </a:lnTo>
                    <a:lnTo>
                      <a:pt x="415889" y="52992"/>
                    </a:lnTo>
                    <a:lnTo>
                      <a:pt x="414634" y="52679"/>
                    </a:lnTo>
                    <a:lnTo>
                      <a:pt x="413412" y="52361"/>
                    </a:lnTo>
                    <a:lnTo>
                      <a:pt x="412190" y="52044"/>
                    </a:lnTo>
                    <a:lnTo>
                      <a:pt x="411032" y="51721"/>
                    </a:lnTo>
                    <a:lnTo>
                      <a:pt x="409874" y="51398"/>
                    </a:lnTo>
                    <a:lnTo>
                      <a:pt x="408780" y="51070"/>
                    </a:lnTo>
                    <a:lnTo>
                      <a:pt x="407687" y="50742"/>
                    </a:lnTo>
                    <a:lnTo>
                      <a:pt x="406657" y="50414"/>
                    </a:lnTo>
                    <a:lnTo>
                      <a:pt x="405660" y="50076"/>
                    </a:lnTo>
                    <a:lnTo>
                      <a:pt x="404695" y="49744"/>
                    </a:lnTo>
                    <a:lnTo>
                      <a:pt x="403763" y="49401"/>
                    </a:lnTo>
                    <a:lnTo>
                      <a:pt x="402894" y="49058"/>
                    </a:lnTo>
                    <a:lnTo>
                      <a:pt x="402090" y="48715"/>
                    </a:lnTo>
                    <a:lnTo>
                      <a:pt x="401286" y="48361"/>
                    </a:lnTo>
                    <a:lnTo>
                      <a:pt x="400578" y="48008"/>
                    </a:lnTo>
                    <a:lnTo>
                      <a:pt x="399903" y="47655"/>
                    </a:lnTo>
                    <a:lnTo>
                      <a:pt x="399259" y="47292"/>
                    </a:lnTo>
                    <a:lnTo>
                      <a:pt x="398681" y="46929"/>
                    </a:lnTo>
                    <a:lnTo>
                      <a:pt x="397780" y="46299"/>
                    </a:lnTo>
                    <a:lnTo>
                      <a:pt x="396944" y="45668"/>
                    </a:lnTo>
                    <a:lnTo>
                      <a:pt x="396140" y="45027"/>
                    </a:lnTo>
                    <a:lnTo>
                      <a:pt x="395368" y="44392"/>
                    </a:lnTo>
                    <a:lnTo>
                      <a:pt x="394692" y="43746"/>
                    </a:lnTo>
                    <a:lnTo>
                      <a:pt x="394049" y="43106"/>
                    </a:lnTo>
                    <a:lnTo>
                      <a:pt x="393470" y="42460"/>
                    </a:lnTo>
                    <a:lnTo>
                      <a:pt x="392955" y="41814"/>
                    </a:lnTo>
                    <a:lnTo>
                      <a:pt x="392473" y="41164"/>
                    </a:lnTo>
                    <a:lnTo>
                      <a:pt x="392055" y="40518"/>
                    </a:lnTo>
                    <a:lnTo>
                      <a:pt x="391701" y="39868"/>
                    </a:lnTo>
                    <a:lnTo>
                      <a:pt x="391379" y="39217"/>
                    </a:lnTo>
                    <a:lnTo>
                      <a:pt x="391154" y="38571"/>
                    </a:lnTo>
                    <a:lnTo>
                      <a:pt x="390961" y="37921"/>
                    </a:lnTo>
                    <a:lnTo>
                      <a:pt x="390832" y="37275"/>
                    </a:lnTo>
                    <a:lnTo>
                      <a:pt x="390736" y="36629"/>
                    </a:lnTo>
                    <a:lnTo>
                      <a:pt x="390704" y="36110"/>
                    </a:lnTo>
                    <a:lnTo>
                      <a:pt x="390575" y="35600"/>
                    </a:lnTo>
                    <a:lnTo>
                      <a:pt x="390446" y="35091"/>
                    </a:lnTo>
                    <a:lnTo>
                      <a:pt x="390221" y="34587"/>
                    </a:lnTo>
                    <a:lnTo>
                      <a:pt x="389996" y="34082"/>
                    </a:lnTo>
                    <a:lnTo>
                      <a:pt x="389707" y="33588"/>
                    </a:lnTo>
                    <a:lnTo>
                      <a:pt x="389353" y="33094"/>
                    </a:lnTo>
                    <a:lnTo>
                      <a:pt x="388999" y="32604"/>
                    </a:lnTo>
                    <a:lnTo>
                      <a:pt x="388549" y="32120"/>
                    </a:lnTo>
                    <a:lnTo>
                      <a:pt x="388098" y="31641"/>
                    </a:lnTo>
                    <a:lnTo>
                      <a:pt x="387584" y="31162"/>
                    </a:lnTo>
                    <a:lnTo>
                      <a:pt x="387005" y="30693"/>
                    </a:lnTo>
                    <a:lnTo>
                      <a:pt x="386426" y="30224"/>
                    </a:lnTo>
                    <a:lnTo>
                      <a:pt x="385783" y="29754"/>
                    </a:lnTo>
                    <a:lnTo>
                      <a:pt x="385075" y="29295"/>
                    </a:lnTo>
                    <a:lnTo>
                      <a:pt x="384335" y="28836"/>
                    </a:lnTo>
                    <a:lnTo>
                      <a:pt x="383563" y="28382"/>
                    </a:lnTo>
                    <a:lnTo>
                      <a:pt x="382759" y="27934"/>
                    </a:lnTo>
                    <a:lnTo>
                      <a:pt x="381891" y="27485"/>
                    </a:lnTo>
                    <a:lnTo>
                      <a:pt x="380990" y="27041"/>
                    </a:lnTo>
                    <a:lnTo>
                      <a:pt x="380025" y="26602"/>
                    </a:lnTo>
                    <a:lnTo>
                      <a:pt x="379028" y="26168"/>
                    </a:lnTo>
                    <a:lnTo>
                      <a:pt x="377999" y="25734"/>
                    </a:lnTo>
                    <a:lnTo>
                      <a:pt x="376937" y="25306"/>
                    </a:lnTo>
                    <a:lnTo>
                      <a:pt x="375812" y="24882"/>
                    </a:lnTo>
                    <a:lnTo>
                      <a:pt x="374654" y="24463"/>
                    </a:lnTo>
                    <a:lnTo>
                      <a:pt x="373464" y="24045"/>
                    </a:lnTo>
                    <a:lnTo>
                      <a:pt x="372241" y="23631"/>
                    </a:lnTo>
                    <a:lnTo>
                      <a:pt x="370955" y="23218"/>
                    </a:lnTo>
                    <a:lnTo>
                      <a:pt x="369636" y="22809"/>
                    </a:lnTo>
                    <a:lnTo>
                      <a:pt x="368285" y="22405"/>
                    </a:lnTo>
                    <a:lnTo>
                      <a:pt x="366870" y="22007"/>
                    </a:lnTo>
                    <a:lnTo>
                      <a:pt x="365455" y="21609"/>
                    </a:lnTo>
                    <a:lnTo>
                      <a:pt x="363975" y="21215"/>
                    </a:lnTo>
                    <a:lnTo>
                      <a:pt x="362431" y="20827"/>
                    </a:lnTo>
                    <a:lnTo>
                      <a:pt x="360887" y="20438"/>
                    </a:lnTo>
                    <a:lnTo>
                      <a:pt x="359279" y="20055"/>
                    </a:lnTo>
                    <a:lnTo>
                      <a:pt x="357671" y="19677"/>
                    </a:lnTo>
                    <a:lnTo>
                      <a:pt x="355998" y="19298"/>
                    </a:lnTo>
                    <a:lnTo>
                      <a:pt x="354261" y="18925"/>
                    </a:lnTo>
                    <a:lnTo>
                      <a:pt x="352524" y="18552"/>
                    </a:lnTo>
                    <a:lnTo>
                      <a:pt x="350755" y="18184"/>
                    </a:lnTo>
                    <a:lnTo>
                      <a:pt x="348922" y="17821"/>
                    </a:lnTo>
                    <a:lnTo>
                      <a:pt x="347056" y="17457"/>
                    </a:lnTo>
                    <a:lnTo>
                      <a:pt x="345159" y="17099"/>
                    </a:lnTo>
                    <a:lnTo>
                      <a:pt x="343229" y="16746"/>
                    </a:lnTo>
                    <a:lnTo>
                      <a:pt x="341235" y="16393"/>
                    </a:lnTo>
                    <a:lnTo>
                      <a:pt x="339240" y="16045"/>
                    </a:lnTo>
                    <a:lnTo>
                      <a:pt x="337182" y="15697"/>
                    </a:lnTo>
                    <a:lnTo>
                      <a:pt x="335123" y="15354"/>
                    </a:lnTo>
                    <a:lnTo>
                      <a:pt x="333000" y="15016"/>
                    </a:lnTo>
                    <a:lnTo>
                      <a:pt x="330845" y="14678"/>
                    </a:lnTo>
                    <a:lnTo>
                      <a:pt x="328658" y="14345"/>
                    </a:lnTo>
                    <a:lnTo>
                      <a:pt x="326439" y="14012"/>
                    </a:lnTo>
                    <a:lnTo>
                      <a:pt x="324187" y="13685"/>
                    </a:lnTo>
                    <a:lnTo>
                      <a:pt x="321872" y="13357"/>
                    </a:lnTo>
                    <a:lnTo>
                      <a:pt x="319556" y="13034"/>
                    </a:lnTo>
                    <a:lnTo>
                      <a:pt x="317176" y="12716"/>
                    </a:lnTo>
                    <a:lnTo>
                      <a:pt x="314795" y="12398"/>
                    </a:lnTo>
                    <a:lnTo>
                      <a:pt x="312351" y="12086"/>
                    </a:lnTo>
                    <a:lnTo>
                      <a:pt x="309906" y="11773"/>
                    </a:lnTo>
                    <a:lnTo>
                      <a:pt x="307398" y="11465"/>
                    </a:lnTo>
                    <a:lnTo>
                      <a:pt x="304856" y="11158"/>
                    </a:lnTo>
                    <a:lnTo>
                      <a:pt x="302315" y="10855"/>
                    </a:lnTo>
                    <a:lnTo>
                      <a:pt x="300257" y="10618"/>
                    </a:lnTo>
                    <a:lnTo>
                      <a:pt x="298198" y="10381"/>
                    </a:lnTo>
                    <a:lnTo>
                      <a:pt x="296140" y="10149"/>
                    </a:lnTo>
                    <a:lnTo>
                      <a:pt x="294049" y="9922"/>
                    </a:lnTo>
                    <a:lnTo>
                      <a:pt x="291959" y="9695"/>
                    </a:lnTo>
                    <a:lnTo>
                      <a:pt x="289868" y="9473"/>
                    </a:lnTo>
                    <a:lnTo>
                      <a:pt x="287745" y="9251"/>
                    </a:lnTo>
                    <a:lnTo>
                      <a:pt x="285654" y="9039"/>
                    </a:lnTo>
                    <a:lnTo>
                      <a:pt x="283531" y="8822"/>
                    </a:lnTo>
                    <a:lnTo>
                      <a:pt x="281409" y="8615"/>
                    </a:lnTo>
                    <a:lnTo>
                      <a:pt x="279254" y="8409"/>
                    </a:lnTo>
                    <a:lnTo>
                      <a:pt x="277131" y="8202"/>
                    </a:lnTo>
                    <a:lnTo>
                      <a:pt x="274976" y="8000"/>
                    </a:lnTo>
                    <a:lnTo>
                      <a:pt x="272788" y="7803"/>
                    </a:lnTo>
                    <a:lnTo>
                      <a:pt x="270633" y="7607"/>
                    </a:lnTo>
                    <a:lnTo>
                      <a:pt x="268446" y="7415"/>
                    </a:lnTo>
                    <a:lnTo>
                      <a:pt x="264072" y="7037"/>
                    </a:lnTo>
                    <a:lnTo>
                      <a:pt x="259665" y="6673"/>
                    </a:lnTo>
                    <a:lnTo>
                      <a:pt x="255227" y="6315"/>
                    </a:lnTo>
                    <a:lnTo>
                      <a:pt x="250788" y="5972"/>
                    </a:lnTo>
                    <a:lnTo>
                      <a:pt x="246285" y="5639"/>
                    </a:lnTo>
                    <a:lnTo>
                      <a:pt x="241750" y="5312"/>
                    </a:lnTo>
                    <a:lnTo>
                      <a:pt x="237214" y="4999"/>
                    </a:lnTo>
                    <a:lnTo>
                      <a:pt x="232647" y="4691"/>
                    </a:lnTo>
                    <a:lnTo>
                      <a:pt x="228048" y="4394"/>
                    </a:lnTo>
                    <a:lnTo>
                      <a:pt x="223416" y="4106"/>
                    </a:lnTo>
                    <a:lnTo>
                      <a:pt x="218784" y="3829"/>
                    </a:lnTo>
                    <a:lnTo>
                      <a:pt x="214120" y="3556"/>
                    </a:lnTo>
                    <a:lnTo>
                      <a:pt x="209424" y="3299"/>
                    </a:lnTo>
                    <a:lnTo>
                      <a:pt x="204696" y="3042"/>
                    </a:lnTo>
                    <a:lnTo>
                      <a:pt x="199968" y="2795"/>
                    </a:lnTo>
                    <a:lnTo>
                      <a:pt x="195207" y="2558"/>
                    </a:lnTo>
                    <a:lnTo>
                      <a:pt x="190447" y="2326"/>
                    </a:lnTo>
                    <a:lnTo>
                      <a:pt x="185655" y="2099"/>
                    </a:lnTo>
                    <a:lnTo>
                      <a:pt x="180830" y="1882"/>
                    </a:lnTo>
                    <a:lnTo>
                      <a:pt x="176005" y="1670"/>
                    </a:lnTo>
                    <a:lnTo>
                      <a:pt x="171148" y="1463"/>
                    </a:lnTo>
                    <a:lnTo>
                      <a:pt x="166292" y="1266"/>
                    </a:lnTo>
                    <a:lnTo>
                      <a:pt x="161403" y="1070"/>
                    </a:lnTo>
                    <a:lnTo>
                      <a:pt x="156514" y="883"/>
                    </a:lnTo>
                    <a:lnTo>
                      <a:pt x="154391" y="807"/>
                    </a:lnTo>
                    <a:lnTo>
                      <a:pt x="152268" y="737"/>
                    </a:lnTo>
                    <a:lnTo>
                      <a:pt x="150145" y="671"/>
                    </a:lnTo>
                    <a:lnTo>
                      <a:pt x="147990" y="606"/>
                    </a:lnTo>
                    <a:lnTo>
                      <a:pt x="145835" y="550"/>
                    </a:lnTo>
                    <a:lnTo>
                      <a:pt x="143648" y="495"/>
                    </a:lnTo>
                    <a:lnTo>
                      <a:pt x="139273" y="394"/>
                    </a:lnTo>
                    <a:lnTo>
                      <a:pt x="134835" y="298"/>
                    </a:lnTo>
                    <a:lnTo>
                      <a:pt x="130364" y="207"/>
                    </a:lnTo>
                    <a:lnTo>
                      <a:pt x="125829" y="106"/>
                    </a:lnTo>
                    <a:lnTo>
                      <a:pt x="121229"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1555" name="Google Shape;1555;p41"/>
              <p:cNvSpPr/>
              <p:nvPr/>
            </p:nvSpPr>
            <p:spPr>
              <a:xfrm flipH="1">
                <a:off x="6413752" y="3437687"/>
                <a:ext cx="1003240" cy="867733"/>
              </a:xfrm>
              <a:custGeom>
                <a:avLst/>
                <a:gdLst/>
                <a:ahLst/>
                <a:cxnLst/>
                <a:rect l="l" t="t" r="r" b="b"/>
                <a:pathLst>
                  <a:path w="466066" h="63630" extrusionOk="0">
                    <a:moveTo>
                      <a:pt x="121229" y="0"/>
                    </a:moveTo>
                    <a:lnTo>
                      <a:pt x="121036" y="424"/>
                    </a:lnTo>
                    <a:lnTo>
                      <a:pt x="120779" y="848"/>
                    </a:lnTo>
                    <a:lnTo>
                      <a:pt x="120521" y="1266"/>
                    </a:lnTo>
                    <a:lnTo>
                      <a:pt x="120232" y="1685"/>
                    </a:lnTo>
                    <a:lnTo>
                      <a:pt x="119910" y="2104"/>
                    </a:lnTo>
                    <a:lnTo>
                      <a:pt x="119556" y="2517"/>
                    </a:lnTo>
                    <a:lnTo>
                      <a:pt x="118849" y="3344"/>
                    </a:lnTo>
                    <a:lnTo>
                      <a:pt x="118077" y="4167"/>
                    </a:lnTo>
                    <a:lnTo>
                      <a:pt x="117305" y="4984"/>
                    </a:lnTo>
                    <a:lnTo>
                      <a:pt x="116533" y="5796"/>
                    </a:lnTo>
                    <a:lnTo>
                      <a:pt x="115825" y="6603"/>
                    </a:lnTo>
                    <a:lnTo>
                      <a:pt x="115504" y="7006"/>
                    </a:lnTo>
                    <a:lnTo>
                      <a:pt x="115182" y="7410"/>
                    </a:lnTo>
                    <a:lnTo>
                      <a:pt x="114860" y="7813"/>
                    </a:lnTo>
                    <a:lnTo>
                      <a:pt x="114603" y="8212"/>
                    </a:lnTo>
                    <a:lnTo>
                      <a:pt x="114378" y="8615"/>
                    </a:lnTo>
                    <a:lnTo>
                      <a:pt x="114153" y="9019"/>
                    </a:lnTo>
                    <a:lnTo>
                      <a:pt x="113992" y="9422"/>
                    </a:lnTo>
                    <a:lnTo>
                      <a:pt x="113863" y="9821"/>
                    </a:lnTo>
                    <a:lnTo>
                      <a:pt x="113767" y="10224"/>
                    </a:lnTo>
                    <a:lnTo>
                      <a:pt x="113735" y="10628"/>
                    </a:lnTo>
                    <a:lnTo>
                      <a:pt x="113735" y="11031"/>
                    </a:lnTo>
                    <a:lnTo>
                      <a:pt x="113799" y="11435"/>
                    </a:lnTo>
                    <a:lnTo>
                      <a:pt x="113928" y="11838"/>
                    </a:lnTo>
                    <a:lnTo>
                      <a:pt x="114121" y="12242"/>
                    </a:lnTo>
                    <a:lnTo>
                      <a:pt x="114346" y="12651"/>
                    </a:lnTo>
                    <a:lnTo>
                      <a:pt x="114667" y="13054"/>
                    </a:lnTo>
                    <a:lnTo>
                      <a:pt x="115343" y="13881"/>
                    </a:lnTo>
                    <a:lnTo>
                      <a:pt x="116018" y="14708"/>
                    </a:lnTo>
                    <a:lnTo>
                      <a:pt x="116629" y="15541"/>
                    </a:lnTo>
                    <a:lnTo>
                      <a:pt x="117241" y="16368"/>
                    </a:lnTo>
                    <a:lnTo>
                      <a:pt x="117755" y="17200"/>
                    </a:lnTo>
                    <a:lnTo>
                      <a:pt x="118238" y="18032"/>
                    </a:lnTo>
                    <a:lnTo>
                      <a:pt x="118463" y="18446"/>
                    </a:lnTo>
                    <a:lnTo>
                      <a:pt x="118656" y="18865"/>
                    </a:lnTo>
                    <a:lnTo>
                      <a:pt x="118817" y="19278"/>
                    </a:lnTo>
                    <a:lnTo>
                      <a:pt x="118977" y="19697"/>
                    </a:lnTo>
                    <a:lnTo>
                      <a:pt x="119299" y="20650"/>
                    </a:lnTo>
                    <a:lnTo>
                      <a:pt x="119589" y="21603"/>
                    </a:lnTo>
                    <a:lnTo>
                      <a:pt x="119814" y="22557"/>
                    </a:lnTo>
                    <a:lnTo>
                      <a:pt x="119910" y="23036"/>
                    </a:lnTo>
                    <a:lnTo>
                      <a:pt x="119975" y="23515"/>
                    </a:lnTo>
                    <a:lnTo>
                      <a:pt x="120039" y="23989"/>
                    </a:lnTo>
                    <a:lnTo>
                      <a:pt x="120039" y="24468"/>
                    </a:lnTo>
                    <a:lnTo>
                      <a:pt x="120039" y="24948"/>
                    </a:lnTo>
                    <a:lnTo>
                      <a:pt x="119975" y="25422"/>
                    </a:lnTo>
                    <a:lnTo>
                      <a:pt x="119878" y="25901"/>
                    </a:lnTo>
                    <a:lnTo>
                      <a:pt x="119749" y="26375"/>
                    </a:lnTo>
                    <a:lnTo>
                      <a:pt x="119589" y="26849"/>
                    </a:lnTo>
                    <a:lnTo>
                      <a:pt x="119331" y="27323"/>
                    </a:lnTo>
                    <a:lnTo>
                      <a:pt x="119235" y="27510"/>
                    </a:lnTo>
                    <a:lnTo>
                      <a:pt x="119042" y="27686"/>
                    </a:lnTo>
                    <a:lnTo>
                      <a:pt x="118849" y="27858"/>
                    </a:lnTo>
                    <a:lnTo>
                      <a:pt x="118592" y="28024"/>
                    </a:lnTo>
                    <a:lnTo>
                      <a:pt x="118302" y="28181"/>
                    </a:lnTo>
                    <a:lnTo>
                      <a:pt x="117980" y="28332"/>
                    </a:lnTo>
                    <a:lnTo>
                      <a:pt x="117627" y="28478"/>
                    </a:lnTo>
                    <a:lnTo>
                      <a:pt x="117208" y="28609"/>
                    </a:lnTo>
                    <a:lnTo>
                      <a:pt x="116790" y="28741"/>
                    </a:lnTo>
                    <a:lnTo>
                      <a:pt x="116308" y="28862"/>
                    </a:lnTo>
                    <a:lnTo>
                      <a:pt x="115761" y="28973"/>
                    </a:lnTo>
                    <a:lnTo>
                      <a:pt x="115214" y="29084"/>
                    </a:lnTo>
                    <a:lnTo>
                      <a:pt x="114635" y="29179"/>
                    </a:lnTo>
                    <a:lnTo>
                      <a:pt x="113992" y="29275"/>
                    </a:lnTo>
                    <a:lnTo>
                      <a:pt x="113349" y="29361"/>
                    </a:lnTo>
                    <a:lnTo>
                      <a:pt x="112641" y="29437"/>
                    </a:lnTo>
                    <a:lnTo>
                      <a:pt x="111901" y="29507"/>
                    </a:lnTo>
                    <a:lnTo>
                      <a:pt x="111129" y="29568"/>
                    </a:lnTo>
                    <a:lnTo>
                      <a:pt x="110325" y="29628"/>
                    </a:lnTo>
                    <a:lnTo>
                      <a:pt x="109521" y="29674"/>
                    </a:lnTo>
                    <a:lnTo>
                      <a:pt x="108653" y="29719"/>
                    </a:lnTo>
                    <a:lnTo>
                      <a:pt x="107752" y="29749"/>
                    </a:lnTo>
                    <a:lnTo>
                      <a:pt x="106819" y="29780"/>
                    </a:lnTo>
                    <a:lnTo>
                      <a:pt x="105854" y="29800"/>
                    </a:lnTo>
                    <a:lnTo>
                      <a:pt x="104857" y="29810"/>
                    </a:lnTo>
                    <a:lnTo>
                      <a:pt x="103828" y="29815"/>
                    </a:lnTo>
                    <a:lnTo>
                      <a:pt x="102799" y="29815"/>
                    </a:lnTo>
                    <a:lnTo>
                      <a:pt x="101705" y="29805"/>
                    </a:lnTo>
                    <a:lnTo>
                      <a:pt x="100612" y="29790"/>
                    </a:lnTo>
                    <a:lnTo>
                      <a:pt x="99454" y="29770"/>
                    </a:lnTo>
                    <a:lnTo>
                      <a:pt x="98296" y="29739"/>
                    </a:lnTo>
                    <a:lnTo>
                      <a:pt x="97106" y="29699"/>
                    </a:lnTo>
                    <a:lnTo>
                      <a:pt x="94886" y="29623"/>
                    </a:lnTo>
                    <a:lnTo>
                      <a:pt x="92699" y="29543"/>
                    </a:lnTo>
                    <a:lnTo>
                      <a:pt x="90512" y="29457"/>
                    </a:lnTo>
                    <a:lnTo>
                      <a:pt x="88325" y="29371"/>
                    </a:lnTo>
                    <a:lnTo>
                      <a:pt x="86137" y="29280"/>
                    </a:lnTo>
                    <a:lnTo>
                      <a:pt x="83950" y="29184"/>
                    </a:lnTo>
                    <a:lnTo>
                      <a:pt x="79608" y="28988"/>
                    </a:lnTo>
                    <a:lnTo>
                      <a:pt x="75266" y="28781"/>
                    </a:lnTo>
                    <a:lnTo>
                      <a:pt x="70956" y="28564"/>
                    </a:lnTo>
                    <a:lnTo>
                      <a:pt x="66646" y="28347"/>
                    </a:lnTo>
                    <a:lnTo>
                      <a:pt x="62336" y="28125"/>
                    </a:lnTo>
                    <a:lnTo>
                      <a:pt x="60245" y="28019"/>
                    </a:lnTo>
                    <a:lnTo>
                      <a:pt x="58122" y="27923"/>
                    </a:lnTo>
                    <a:lnTo>
                      <a:pt x="56031" y="27838"/>
                    </a:lnTo>
                    <a:lnTo>
                      <a:pt x="53909" y="27767"/>
                    </a:lnTo>
                    <a:lnTo>
                      <a:pt x="51818" y="27702"/>
                    </a:lnTo>
                    <a:lnTo>
                      <a:pt x="49695" y="27651"/>
                    </a:lnTo>
                    <a:lnTo>
                      <a:pt x="48666" y="27631"/>
                    </a:lnTo>
                    <a:lnTo>
                      <a:pt x="47604" y="27611"/>
                    </a:lnTo>
                    <a:lnTo>
                      <a:pt x="46543" y="27601"/>
                    </a:lnTo>
                    <a:lnTo>
                      <a:pt x="45481" y="27586"/>
                    </a:lnTo>
                    <a:lnTo>
                      <a:pt x="44452" y="27581"/>
                    </a:lnTo>
                    <a:lnTo>
                      <a:pt x="43391" y="27575"/>
                    </a:lnTo>
                    <a:lnTo>
                      <a:pt x="42329" y="27570"/>
                    </a:lnTo>
                    <a:lnTo>
                      <a:pt x="41268" y="27575"/>
                    </a:lnTo>
                    <a:lnTo>
                      <a:pt x="40206" y="27581"/>
                    </a:lnTo>
                    <a:lnTo>
                      <a:pt x="39145" y="27591"/>
                    </a:lnTo>
                    <a:lnTo>
                      <a:pt x="38084" y="27601"/>
                    </a:lnTo>
                    <a:lnTo>
                      <a:pt x="37054" y="27621"/>
                    </a:lnTo>
                    <a:lnTo>
                      <a:pt x="35993" y="27641"/>
                    </a:lnTo>
                    <a:lnTo>
                      <a:pt x="34931" y="27666"/>
                    </a:lnTo>
                    <a:lnTo>
                      <a:pt x="33870" y="27691"/>
                    </a:lnTo>
                    <a:lnTo>
                      <a:pt x="32809" y="27727"/>
                    </a:lnTo>
                    <a:lnTo>
                      <a:pt x="31715" y="27762"/>
                    </a:lnTo>
                    <a:lnTo>
                      <a:pt x="30654" y="27802"/>
                    </a:lnTo>
                    <a:lnTo>
                      <a:pt x="29592" y="27848"/>
                    </a:lnTo>
                    <a:lnTo>
                      <a:pt x="28531" y="27898"/>
                    </a:lnTo>
                    <a:lnTo>
                      <a:pt x="27373" y="27959"/>
                    </a:lnTo>
                    <a:lnTo>
                      <a:pt x="26183" y="28024"/>
                    </a:lnTo>
                    <a:lnTo>
                      <a:pt x="24993" y="28100"/>
                    </a:lnTo>
                    <a:lnTo>
                      <a:pt x="23867" y="28186"/>
                    </a:lnTo>
                    <a:lnTo>
                      <a:pt x="23288" y="28231"/>
                    </a:lnTo>
                    <a:lnTo>
                      <a:pt x="22741" y="28282"/>
                    </a:lnTo>
                    <a:lnTo>
                      <a:pt x="22226" y="28332"/>
                    </a:lnTo>
                    <a:lnTo>
                      <a:pt x="21712" y="28388"/>
                    </a:lnTo>
                    <a:lnTo>
                      <a:pt x="21197" y="28443"/>
                    </a:lnTo>
                    <a:lnTo>
                      <a:pt x="20747" y="28504"/>
                    </a:lnTo>
                    <a:lnTo>
                      <a:pt x="20297" y="28564"/>
                    </a:lnTo>
                    <a:lnTo>
                      <a:pt x="19878" y="28630"/>
                    </a:lnTo>
                    <a:lnTo>
                      <a:pt x="18688" y="28821"/>
                    </a:lnTo>
                    <a:lnTo>
                      <a:pt x="17530" y="29023"/>
                    </a:lnTo>
                    <a:lnTo>
                      <a:pt x="16437" y="29220"/>
                    </a:lnTo>
                    <a:lnTo>
                      <a:pt x="15343" y="29422"/>
                    </a:lnTo>
                    <a:lnTo>
                      <a:pt x="14282" y="29623"/>
                    </a:lnTo>
                    <a:lnTo>
                      <a:pt x="13253" y="29825"/>
                    </a:lnTo>
                    <a:lnTo>
                      <a:pt x="12255" y="30032"/>
                    </a:lnTo>
                    <a:lnTo>
                      <a:pt x="11291" y="30244"/>
                    </a:lnTo>
                    <a:lnTo>
                      <a:pt x="10390" y="30456"/>
                    </a:lnTo>
                    <a:lnTo>
                      <a:pt x="9489" y="30667"/>
                    </a:lnTo>
                    <a:lnTo>
                      <a:pt x="8621" y="30884"/>
                    </a:lnTo>
                    <a:lnTo>
                      <a:pt x="7817" y="31101"/>
                    </a:lnTo>
                    <a:lnTo>
                      <a:pt x="7045" y="31323"/>
                    </a:lnTo>
                    <a:lnTo>
                      <a:pt x="6305" y="31545"/>
                    </a:lnTo>
                    <a:lnTo>
                      <a:pt x="5597" y="31772"/>
                    </a:lnTo>
                    <a:lnTo>
                      <a:pt x="4922" y="31999"/>
                    </a:lnTo>
                    <a:lnTo>
                      <a:pt x="4279" y="32231"/>
                    </a:lnTo>
                    <a:lnTo>
                      <a:pt x="3700" y="32468"/>
                    </a:lnTo>
                    <a:lnTo>
                      <a:pt x="3153" y="32705"/>
                    </a:lnTo>
                    <a:lnTo>
                      <a:pt x="2638" y="32942"/>
                    </a:lnTo>
                    <a:lnTo>
                      <a:pt x="2188" y="33189"/>
                    </a:lnTo>
                    <a:lnTo>
                      <a:pt x="1770" y="33437"/>
                    </a:lnTo>
                    <a:lnTo>
                      <a:pt x="1384" y="33684"/>
                    </a:lnTo>
                    <a:lnTo>
                      <a:pt x="1062" y="33936"/>
                    </a:lnTo>
                    <a:lnTo>
                      <a:pt x="773" y="34193"/>
                    </a:lnTo>
                    <a:lnTo>
                      <a:pt x="515" y="34455"/>
                    </a:lnTo>
                    <a:lnTo>
                      <a:pt x="322" y="34718"/>
                    </a:lnTo>
                    <a:lnTo>
                      <a:pt x="162" y="34985"/>
                    </a:lnTo>
                    <a:lnTo>
                      <a:pt x="65" y="35257"/>
                    </a:lnTo>
                    <a:lnTo>
                      <a:pt x="1" y="35530"/>
                    </a:lnTo>
                    <a:lnTo>
                      <a:pt x="1" y="35807"/>
                    </a:lnTo>
                    <a:lnTo>
                      <a:pt x="33" y="36090"/>
                    </a:lnTo>
                    <a:lnTo>
                      <a:pt x="97" y="36281"/>
                    </a:lnTo>
                    <a:lnTo>
                      <a:pt x="194" y="36468"/>
                    </a:lnTo>
                    <a:lnTo>
                      <a:pt x="290" y="36649"/>
                    </a:lnTo>
                    <a:lnTo>
                      <a:pt x="451" y="36831"/>
                    </a:lnTo>
                    <a:lnTo>
                      <a:pt x="612" y="37008"/>
                    </a:lnTo>
                    <a:lnTo>
                      <a:pt x="773" y="37184"/>
                    </a:lnTo>
                    <a:lnTo>
                      <a:pt x="998" y="37361"/>
                    </a:lnTo>
                    <a:lnTo>
                      <a:pt x="1255" y="37532"/>
                    </a:lnTo>
                    <a:lnTo>
                      <a:pt x="1512" y="37699"/>
                    </a:lnTo>
                    <a:lnTo>
                      <a:pt x="1802" y="37865"/>
                    </a:lnTo>
                    <a:lnTo>
                      <a:pt x="2124" y="38032"/>
                    </a:lnTo>
                    <a:lnTo>
                      <a:pt x="2445" y="38193"/>
                    </a:lnTo>
                    <a:lnTo>
                      <a:pt x="2799" y="38354"/>
                    </a:lnTo>
                    <a:lnTo>
                      <a:pt x="3185" y="38511"/>
                    </a:lnTo>
                    <a:lnTo>
                      <a:pt x="3603" y="38667"/>
                    </a:lnTo>
                    <a:lnTo>
                      <a:pt x="4053" y="38823"/>
                    </a:lnTo>
                    <a:lnTo>
                      <a:pt x="4504" y="38975"/>
                    </a:lnTo>
                    <a:lnTo>
                      <a:pt x="4986" y="39126"/>
                    </a:lnTo>
                    <a:lnTo>
                      <a:pt x="5501" y="39272"/>
                    </a:lnTo>
                    <a:lnTo>
                      <a:pt x="6016" y="39419"/>
                    </a:lnTo>
                    <a:lnTo>
                      <a:pt x="6562" y="39565"/>
                    </a:lnTo>
                    <a:lnTo>
                      <a:pt x="7141" y="39706"/>
                    </a:lnTo>
                    <a:lnTo>
                      <a:pt x="7720" y="39847"/>
                    </a:lnTo>
                    <a:lnTo>
                      <a:pt x="8364" y="39989"/>
                    </a:lnTo>
                    <a:lnTo>
                      <a:pt x="9007" y="40130"/>
                    </a:lnTo>
                    <a:lnTo>
                      <a:pt x="9650" y="40266"/>
                    </a:lnTo>
                    <a:lnTo>
                      <a:pt x="10326" y="40402"/>
                    </a:lnTo>
                    <a:lnTo>
                      <a:pt x="11033" y="40533"/>
                    </a:lnTo>
                    <a:lnTo>
                      <a:pt x="11773" y="40664"/>
                    </a:lnTo>
                    <a:lnTo>
                      <a:pt x="12513" y="40796"/>
                    </a:lnTo>
                    <a:lnTo>
                      <a:pt x="13285" y="40927"/>
                    </a:lnTo>
                    <a:lnTo>
                      <a:pt x="14057" y="41058"/>
                    </a:lnTo>
                    <a:lnTo>
                      <a:pt x="15472" y="41270"/>
                    </a:lnTo>
                    <a:lnTo>
                      <a:pt x="16919" y="41477"/>
                    </a:lnTo>
                    <a:lnTo>
                      <a:pt x="17659" y="41577"/>
                    </a:lnTo>
                    <a:lnTo>
                      <a:pt x="18399" y="41678"/>
                    </a:lnTo>
                    <a:lnTo>
                      <a:pt x="19171" y="41774"/>
                    </a:lnTo>
                    <a:lnTo>
                      <a:pt x="19975" y="41870"/>
                    </a:lnTo>
                    <a:lnTo>
                      <a:pt x="20779" y="41961"/>
                    </a:lnTo>
                    <a:lnTo>
                      <a:pt x="21583" y="42046"/>
                    </a:lnTo>
                    <a:lnTo>
                      <a:pt x="22387" y="42132"/>
                    </a:lnTo>
                    <a:lnTo>
                      <a:pt x="23224" y="42213"/>
                    </a:lnTo>
                    <a:lnTo>
                      <a:pt x="24060" y="42294"/>
                    </a:lnTo>
                    <a:lnTo>
                      <a:pt x="24928" y="42364"/>
                    </a:lnTo>
                    <a:lnTo>
                      <a:pt x="25765" y="42435"/>
                    </a:lnTo>
                    <a:lnTo>
                      <a:pt x="26633" y="42500"/>
                    </a:lnTo>
                    <a:lnTo>
                      <a:pt x="27373" y="42556"/>
                    </a:lnTo>
                    <a:lnTo>
                      <a:pt x="28145" y="42606"/>
                    </a:lnTo>
                    <a:lnTo>
                      <a:pt x="28949" y="42657"/>
                    </a:lnTo>
                    <a:lnTo>
                      <a:pt x="29753" y="42702"/>
                    </a:lnTo>
                    <a:lnTo>
                      <a:pt x="30589" y="42743"/>
                    </a:lnTo>
                    <a:lnTo>
                      <a:pt x="31426" y="42783"/>
                    </a:lnTo>
                    <a:lnTo>
                      <a:pt x="32294" y="42813"/>
                    </a:lnTo>
                    <a:lnTo>
                      <a:pt x="33130" y="42843"/>
                    </a:lnTo>
                    <a:lnTo>
                      <a:pt x="33999" y="42869"/>
                    </a:lnTo>
                    <a:lnTo>
                      <a:pt x="34835" y="42889"/>
                    </a:lnTo>
                    <a:lnTo>
                      <a:pt x="35703" y="42899"/>
                    </a:lnTo>
                    <a:lnTo>
                      <a:pt x="36540" y="42904"/>
                    </a:lnTo>
                    <a:lnTo>
                      <a:pt x="37344" y="42904"/>
                    </a:lnTo>
                    <a:lnTo>
                      <a:pt x="38148" y="42894"/>
                    </a:lnTo>
                    <a:lnTo>
                      <a:pt x="38952" y="42879"/>
                    </a:lnTo>
                    <a:lnTo>
                      <a:pt x="39692" y="42854"/>
                    </a:lnTo>
                    <a:lnTo>
                      <a:pt x="41590" y="42783"/>
                    </a:lnTo>
                    <a:lnTo>
                      <a:pt x="43455" y="42702"/>
                    </a:lnTo>
                    <a:lnTo>
                      <a:pt x="45321" y="42621"/>
                    </a:lnTo>
                    <a:lnTo>
                      <a:pt x="47186" y="42531"/>
                    </a:lnTo>
                    <a:lnTo>
                      <a:pt x="49020" y="42440"/>
                    </a:lnTo>
                    <a:lnTo>
                      <a:pt x="50885" y="42349"/>
                    </a:lnTo>
                    <a:lnTo>
                      <a:pt x="54552" y="42157"/>
                    </a:lnTo>
                    <a:lnTo>
                      <a:pt x="58219" y="41956"/>
                    </a:lnTo>
                    <a:lnTo>
                      <a:pt x="61885" y="41749"/>
                    </a:lnTo>
                    <a:lnTo>
                      <a:pt x="69219" y="41335"/>
                    </a:lnTo>
                    <a:lnTo>
                      <a:pt x="70152" y="41285"/>
                    </a:lnTo>
                    <a:lnTo>
                      <a:pt x="71052" y="41229"/>
                    </a:lnTo>
                    <a:lnTo>
                      <a:pt x="72853" y="41113"/>
                    </a:lnTo>
                    <a:lnTo>
                      <a:pt x="74655" y="40987"/>
                    </a:lnTo>
                    <a:lnTo>
                      <a:pt x="76424" y="40866"/>
                    </a:lnTo>
                    <a:lnTo>
                      <a:pt x="78225" y="40745"/>
                    </a:lnTo>
                    <a:lnTo>
                      <a:pt x="80026" y="40624"/>
                    </a:lnTo>
                    <a:lnTo>
                      <a:pt x="81860" y="40518"/>
                    </a:lnTo>
                    <a:lnTo>
                      <a:pt x="82760" y="40468"/>
                    </a:lnTo>
                    <a:lnTo>
                      <a:pt x="83693" y="40422"/>
                    </a:lnTo>
                    <a:lnTo>
                      <a:pt x="84883" y="40372"/>
                    </a:lnTo>
                    <a:lnTo>
                      <a:pt x="86041" y="40327"/>
                    </a:lnTo>
                    <a:lnTo>
                      <a:pt x="87199" y="40291"/>
                    </a:lnTo>
                    <a:lnTo>
                      <a:pt x="88325" y="40261"/>
                    </a:lnTo>
                    <a:lnTo>
                      <a:pt x="89450" y="40241"/>
                    </a:lnTo>
                    <a:lnTo>
                      <a:pt x="90544" y="40226"/>
                    </a:lnTo>
                    <a:lnTo>
                      <a:pt x="91605" y="40221"/>
                    </a:lnTo>
                    <a:lnTo>
                      <a:pt x="92667" y="40221"/>
                    </a:lnTo>
                    <a:lnTo>
                      <a:pt x="93696" y="40231"/>
                    </a:lnTo>
                    <a:lnTo>
                      <a:pt x="94693" y="40246"/>
                    </a:lnTo>
                    <a:lnTo>
                      <a:pt x="95690" y="40271"/>
                    </a:lnTo>
                    <a:lnTo>
                      <a:pt x="96655" y="40301"/>
                    </a:lnTo>
                    <a:lnTo>
                      <a:pt x="97588" y="40342"/>
                    </a:lnTo>
                    <a:lnTo>
                      <a:pt x="98521" y="40387"/>
                    </a:lnTo>
                    <a:lnTo>
                      <a:pt x="99421" y="40443"/>
                    </a:lnTo>
                    <a:lnTo>
                      <a:pt x="100290" y="40503"/>
                    </a:lnTo>
                    <a:lnTo>
                      <a:pt x="101126" y="40574"/>
                    </a:lnTo>
                    <a:lnTo>
                      <a:pt x="101962" y="40649"/>
                    </a:lnTo>
                    <a:lnTo>
                      <a:pt x="102767" y="40730"/>
                    </a:lnTo>
                    <a:lnTo>
                      <a:pt x="103538" y="40826"/>
                    </a:lnTo>
                    <a:lnTo>
                      <a:pt x="104310" y="40922"/>
                    </a:lnTo>
                    <a:lnTo>
                      <a:pt x="105018" y="41028"/>
                    </a:lnTo>
                    <a:lnTo>
                      <a:pt x="105726" y="41144"/>
                    </a:lnTo>
                    <a:lnTo>
                      <a:pt x="106401" y="41265"/>
                    </a:lnTo>
                    <a:lnTo>
                      <a:pt x="107077" y="41391"/>
                    </a:lnTo>
                    <a:lnTo>
                      <a:pt x="107688" y="41527"/>
                    </a:lnTo>
                    <a:lnTo>
                      <a:pt x="108299" y="41668"/>
                    </a:lnTo>
                    <a:lnTo>
                      <a:pt x="108846" y="41820"/>
                    </a:lnTo>
                    <a:lnTo>
                      <a:pt x="109392" y="41976"/>
                    </a:lnTo>
                    <a:lnTo>
                      <a:pt x="109907" y="42137"/>
                    </a:lnTo>
                    <a:lnTo>
                      <a:pt x="110422" y="42309"/>
                    </a:lnTo>
                    <a:lnTo>
                      <a:pt x="110872" y="42490"/>
                    </a:lnTo>
                    <a:lnTo>
                      <a:pt x="111354" y="42697"/>
                    </a:lnTo>
                    <a:lnTo>
                      <a:pt x="111837" y="42904"/>
                    </a:lnTo>
                    <a:lnTo>
                      <a:pt x="112287" y="43111"/>
                    </a:lnTo>
                    <a:lnTo>
                      <a:pt x="112705" y="43318"/>
                    </a:lnTo>
                    <a:lnTo>
                      <a:pt x="113091" y="43529"/>
                    </a:lnTo>
                    <a:lnTo>
                      <a:pt x="113477" y="43736"/>
                    </a:lnTo>
                    <a:lnTo>
                      <a:pt x="113831" y="43948"/>
                    </a:lnTo>
                    <a:lnTo>
                      <a:pt x="114185" y="44155"/>
                    </a:lnTo>
                    <a:lnTo>
                      <a:pt x="114507" y="44367"/>
                    </a:lnTo>
                    <a:lnTo>
                      <a:pt x="114796" y="44579"/>
                    </a:lnTo>
                    <a:lnTo>
                      <a:pt x="115343" y="45002"/>
                    </a:lnTo>
                    <a:lnTo>
                      <a:pt x="115793" y="45431"/>
                    </a:lnTo>
                    <a:lnTo>
                      <a:pt x="116211" y="45860"/>
                    </a:lnTo>
                    <a:lnTo>
                      <a:pt x="116565" y="46288"/>
                    </a:lnTo>
                    <a:lnTo>
                      <a:pt x="116855" y="46717"/>
                    </a:lnTo>
                    <a:lnTo>
                      <a:pt x="117080" y="47151"/>
                    </a:lnTo>
                    <a:lnTo>
                      <a:pt x="117273" y="47585"/>
                    </a:lnTo>
                    <a:lnTo>
                      <a:pt x="117401" y="48024"/>
                    </a:lnTo>
                    <a:lnTo>
                      <a:pt x="117498" y="48457"/>
                    </a:lnTo>
                    <a:lnTo>
                      <a:pt x="117562" y="48896"/>
                    </a:lnTo>
                    <a:lnTo>
                      <a:pt x="117594" y="49335"/>
                    </a:lnTo>
                    <a:lnTo>
                      <a:pt x="117691" y="50228"/>
                    </a:lnTo>
                    <a:lnTo>
                      <a:pt x="117820" y="51120"/>
                    </a:lnTo>
                    <a:lnTo>
                      <a:pt x="118045" y="52013"/>
                    </a:lnTo>
                    <a:lnTo>
                      <a:pt x="118270" y="52901"/>
                    </a:lnTo>
                    <a:lnTo>
                      <a:pt x="118559" y="53794"/>
                    </a:lnTo>
                    <a:lnTo>
                      <a:pt x="118881" y="54687"/>
                    </a:lnTo>
                    <a:lnTo>
                      <a:pt x="119524" y="56467"/>
                    </a:lnTo>
                    <a:lnTo>
                      <a:pt x="119782" y="57153"/>
                    </a:lnTo>
                    <a:lnTo>
                      <a:pt x="120071" y="57839"/>
                    </a:lnTo>
                    <a:lnTo>
                      <a:pt x="120425" y="58520"/>
                    </a:lnTo>
                    <a:lnTo>
                      <a:pt x="120779" y="59206"/>
                    </a:lnTo>
                    <a:lnTo>
                      <a:pt x="121486" y="60573"/>
                    </a:lnTo>
                    <a:lnTo>
                      <a:pt x="122194" y="61940"/>
                    </a:lnTo>
                    <a:lnTo>
                      <a:pt x="122323" y="62202"/>
                    </a:lnTo>
                    <a:lnTo>
                      <a:pt x="122387" y="62464"/>
                    </a:lnTo>
                    <a:lnTo>
                      <a:pt x="122580" y="63004"/>
                    </a:lnTo>
                    <a:lnTo>
                      <a:pt x="136732" y="63115"/>
                    </a:lnTo>
                    <a:lnTo>
                      <a:pt x="143648" y="63170"/>
                    </a:lnTo>
                    <a:lnTo>
                      <a:pt x="150499" y="63231"/>
                    </a:lnTo>
                    <a:lnTo>
                      <a:pt x="153329" y="63256"/>
                    </a:lnTo>
                    <a:lnTo>
                      <a:pt x="156192" y="63291"/>
                    </a:lnTo>
                    <a:lnTo>
                      <a:pt x="161885" y="63362"/>
                    </a:lnTo>
                    <a:lnTo>
                      <a:pt x="167610" y="63438"/>
                    </a:lnTo>
                    <a:lnTo>
                      <a:pt x="173303" y="63513"/>
                    </a:lnTo>
                    <a:lnTo>
                      <a:pt x="176166" y="63544"/>
                    </a:lnTo>
                    <a:lnTo>
                      <a:pt x="178997" y="63574"/>
                    </a:lnTo>
                    <a:lnTo>
                      <a:pt x="181859" y="63599"/>
                    </a:lnTo>
                    <a:lnTo>
                      <a:pt x="184690" y="63614"/>
                    </a:lnTo>
                    <a:lnTo>
                      <a:pt x="187552" y="63624"/>
                    </a:lnTo>
                    <a:lnTo>
                      <a:pt x="190383" y="63629"/>
                    </a:lnTo>
                    <a:lnTo>
                      <a:pt x="193213" y="63624"/>
                    </a:lnTo>
                    <a:lnTo>
                      <a:pt x="196044" y="63609"/>
                    </a:lnTo>
                    <a:lnTo>
                      <a:pt x="199035" y="63584"/>
                    </a:lnTo>
                    <a:lnTo>
                      <a:pt x="202026" y="63554"/>
                    </a:lnTo>
                    <a:lnTo>
                      <a:pt x="205018" y="63518"/>
                    </a:lnTo>
                    <a:lnTo>
                      <a:pt x="208009" y="63478"/>
                    </a:lnTo>
                    <a:lnTo>
                      <a:pt x="211000" y="63428"/>
                    </a:lnTo>
                    <a:lnTo>
                      <a:pt x="213992" y="63377"/>
                    </a:lnTo>
                    <a:lnTo>
                      <a:pt x="216951" y="63317"/>
                    </a:lnTo>
                    <a:lnTo>
                      <a:pt x="219942" y="63251"/>
                    </a:lnTo>
                    <a:lnTo>
                      <a:pt x="222901" y="63181"/>
                    </a:lnTo>
                    <a:lnTo>
                      <a:pt x="225892" y="63105"/>
                    </a:lnTo>
                    <a:lnTo>
                      <a:pt x="228852" y="63024"/>
                    </a:lnTo>
                    <a:lnTo>
                      <a:pt x="231779" y="62933"/>
                    </a:lnTo>
                    <a:lnTo>
                      <a:pt x="234738" y="62843"/>
                    </a:lnTo>
                    <a:lnTo>
                      <a:pt x="237665" y="62742"/>
                    </a:lnTo>
                    <a:lnTo>
                      <a:pt x="240560" y="62636"/>
                    </a:lnTo>
                    <a:lnTo>
                      <a:pt x="243454" y="62525"/>
                    </a:lnTo>
                    <a:lnTo>
                      <a:pt x="245127" y="62449"/>
                    </a:lnTo>
                    <a:lnTo>
                      <a:pt x="246735" y="62373"/>
                    </a:lnTo>
                    <a:lnTo>
                      <a:pt x="248247" y="62288"/>
                    </a:lnTo>
                    <a:lnTo>
                      <a:pt x="249662" y="62197"/>
                    </a:lnTo>
                    <a:lnTo>
                      <a:pt x="250981" y="62101"/>
                    </a:lnTo>
                    <a:lnTo>
                      <a:pt x="252267" y="62000"/>
                    </a:lnTo>
                    <a:lnTo>
                      <a:pt x="253425" y="61889"/>
                    </a:lnTo>
                    <a:lnTo>
                      <a:pt x="254551" y="61773"/>
                    </a:lnTo>
                    <a:lnTo>
                      <a:pt x="255066" y="61713"/>
                    </a:lnTo>
                    <a:lnTo>
                      <a:pt x="255548" y="61652"/>
                    </a:lnTo>
                    <a:lnTo>
                      <a:pt x="256031" y="61587"/>
                    </a:lnTo>
                    <a:lnTo>
                      <a:pt x="256513" y="61521"/>
                    </a:lnTo>
                    <a:lnTo>
                      <a:pt x="256931" y="61455"/>
                    </a:lnTo>
                    <a:lnTo>
                      <a:pt x="257382" y="61390"/>
                    </a:lnTo>
                    <a:lnTo>
                      <a:pt x="257768" y="61319"/>
                    </a:lnTo>
                    <a:lnTo>
                      <a:pt x="258154" y="61249"/>
                    </a:lnTo>
                    <a:lnTo>
                      <a:pt x="258507" y="61178"/>
                    </a:lnTo>
                    <a:lnTo>
                      <a:pt x="258861" y="61102"/>
                    </a:lnTo>
                    <a:lnTo>
                      <a:pt x="259183" y="61032"/>
                    </a:lnTo>
                    <a:lnTo>
                      <a:pt x="259504" y="60951"/>
                    </a:lnTo>
                    <a:lnTo>
                      <a:pt x="259794" y="60875"/>
                    </a:lnTo>
                    <a:lnTo>
                      <a:pt x="260051" y="60795"/>
                    </a:lnTo>
                    <a:lnTo>
                      <a:pt x="260309" y="60714"/>
                    </a:lnTo>
                    <a:lnTo>
                      <a:pt x="260534" y="60633"/>
                    </a:lnTo>
                    <a:lnTo>
                      <a:pt x="260759" y="60548"/>
                    </a:lnTo>
                    <a:lnTo>
                      <a:pt x="260952" y="60462"/>
                    </a:lnTo>
                    <a:lnTo>
                      <a:pt x="261145" y="60376"/>
                    </a:lnTo>
                    <a:lnTo>
                      <a:pt x="261274" y="60290"/>
                    </a:lnTo>
                    <a:lnTo>
                      <a:pt x="261434" y="60200"/>
                    </a:lnTo>
                    <a:lnTo>
                      <a:pt x="261563" y="60109"/>
                    </a:lnTo>
                    <a:lnTo>
                      <a:pt x="261659" y="60018"/>
                    </a:lnTo>
                    <a:lnTo>
                      <a:pt x="261724" y="59922"/>
                    </a:lnTo>
                    <a:lnTo>
                      <a:pt x="261852" y="59730"/>
                    </a:lnTo>
                    <a:lnTo>
                      <a:pt x="261885" y="59534"/>
                    </a:lnTo>
                    <a:lnTo>
                      <a:pt x="261852" y="59332"/>
                    </a:lnTo>
                    <a:lnTo>
                      <a:pt x="261756" y="59120"/>
                    </a:lnTo>
                    <a:lnTo>
                      <a:pt x="261595" y="58908"/>
                    </a:lnTo>
                    <a:lnTo>
                      <a:pt x="261370" y="58691"/>
                    </a:lnTo>
                    <a:lnTo>
                      <a:pt x="261048" y="58464"/>
                    </a:lnTo>
                    <a:lnTo>
                      <a:pt x="260662" y="58237"/>
                    </a:lnTo>
                    <a:lnTo>
                      <a:pt x="260244" y="58000"/>
                    </a:lnTo>
                    <a:lnTo>
                      <a:pt x="259730" y="57763"/>
                    </a:lnTo>
                    <a:lnTo>
                      <a:pt x="259151" y="57516"/>
                    </a:lnTo>
                    <a:lnTo>
                      <a:pt x="258507" y="57264"/>
                    </a:lnTo>
                    <a:lnTo>
                      <a:pt x="256770" y="56613"/>
                    </a:lnTo>
                    <a:lnTo>
                      <a:pt x="255066" y="55953"/>
                    </a:lnTo>
                    <a:lnTo>
                      <a:pt x="254262" y="55625"/>
                    </a:lnTo>
                    <a:lnTo>
                      <a:pt x="253458" y="55292"/>
                    </a:lnTo>
                    <a:lnTo>
                      <a:pt x="252686" y="54959"/>
                    </a:lnTo>
                    <a:lnTo>
                      <a:pt x="251914" y="54621"/>
                    </a:lnTo>
                    <a:lnTo>
                      <a:pt x="251206" y="54288"/>
                    </a:lnTo>
                    <a:lnTo>
                      <a:pt x="250498" y="53950"/>
                    </a:lnTo>
                    <a:lnTo>
                      <a:pt x="249855" y="53612"/>
                    </a:lnTo>
                    <a:lnTo>
                      <a:pt x="249212" y="53269"/>
                    </a:lnTo>
                    <a:lnTo>
                      <a:pt x="248633" y="52931"/>
                    </a:lnTo>
                    <a:lnTo>
                      <a:pt x="248118" y="52588"/>
                    </a:lnTo>
                    <a:lnTo>
                      <a:pt x="247636" y="52245"/>
                    </a:lnTo>
                    <a:lnTo>
                      <a:pt x="247185" y="51902"/>
                    </a:lnTo>
                    <a:lnTo>
                      <a:pt x="247025" y="51761"/>
                    </a:lnTo>
                    <a:lnTo>
                      <a:pt x="246896" y="51615"/>
                    </a:lnTo>
                    <a:lnTo>
                      <a:pt x="246767" y="51474"/>
                    </a:lnTo>
                    <a:lnTo>
                      <a:pt x="246703" y="51332"/>
                    </a:lnTo>
                    <a:lnTo>
                      <a:pt x="246606" y="51191"/>
                    </a:lnTo>
                    <a:lnTo>
                      <a:pt x="246574" y="51050"/>
                    </a:lnTo>
                    <a:lnTo>
                      <a:pt x="246542" y="50909"/>
                    </a:lnTo>
                    <a:lnTo>
                      <a:pt x="246542" y="50767"/>
                    </a:lnTo>
                    <a:lnTo>
                      <a:pt x="246574" y="50626"/>
                    </a:lnTo>
                    <a:lnTo>
                      <a:pt x="246606" y="50485"/>
                    </a:lnTo>
                    <a:lnTo>
                      <a:pt x="246671" y="50344"/>
                    </a:lnTo>
                    <a:lnTo>
                      <a:pt x="246735" y="50202"/>
                    </a:lnTo>
                    <a:lnTo>
                      <a:pt x="246864" y="50066"/>
                    </a:lnTo>
                    <a:lnTo>
                      <a:pt x="246960" y="49925"/>
                    </a:lnTo>
                    <a:lnTo>
                      <a:pt x="247121" y="49789"/>
                    </a:lnTo>
                    <a:lnTo>
                      <a:pt x="247282" y="49648"/>
                    </a:lnTo>
                    <a:lnTo>
                      <a:pt x="247443" y="49511"/>
                    </a:lnTo>
                    <a:lnTo>
                      <a:pt x="247668" y="49375"/>
                    </a:lnTo>
                    <a:lnTo>
                      <a:pt x="247861" y="49239"/>
                    </a:lnTo>
                    <a:lnTo>
                      <a:pt x="248118" y="49108"/>
                    </a:lnTo>
                    <a:lnTo>
                      <a:pt x="248376" y="48972"/>
                    </a:lnTo>
                    <a:lnTo>
                      <a:pt x="248633" y="48841"/>
                    </a:lnTo>
                    <a:lnTo>
                      <a:pt x="249244" y="48578"/>
                    </a:lnTo>
                    <a:lnTo>
                      <a:pt x="249919" y="48316"/>
                    </a:lnTo>
                    <a:lnTo>
                      <a:pt x="250691" y="48064"/>
                    </a:lnTo>
                    <a:lnTo>
                      <a:pt x="251495" y="47812"/>
                    </a:lnTo>
                    <a:lnTo>
                      <a:pt x="252364" y="47570"/>
                    </a:lnTo>
                    <a:lnTo>
                      <a:pt x="253297" y="47333"/>
                    </a:lnTo>
                    <a:lnTo>
                      <a:pt x="254326" y="47095"/>
                    </a:lnTo>
                    <a:lnTo>
                      <a:pt x="255387" y="46868"/>
                    </a:lnTo>
                    <a:lnTo>
                      <a:pt x="256513" y="46652"/>
                    </a:lnTo>
                    <a:lnTo>
                      <a:pt x="257671" y="46440"/>
                    </a:lnTo>
                    <a:lnTo>
                      <a:pt x="258926" y="46233"/>
                    </a:lnTo>
                    <a:lnTo>
                      <a:pt x="260212" y="46031"/>
                    </a:lnTo>
                    <a:lnTo>
                      <a:pt x="261563" y="45845"/>
                    </a:lnTo>
                    <a:lnTo>
                      <a:pt x="262946" y="45663"/>
                    </a:lnTo>
                    <a:lnTo>
                      <a:pt x="264393" y="45486"/>
                    </a:lnTo>
                    <a:lnTo>
                      <a:pt x="265873" y="45325"/>
                    </a:lnTo>
                    <a:lnTo>
                      <a:pt x="267385" y="45169"/>
                    </a:lnTo>
                    <a:lnTo>
                      <a:pt x="268961" y="45027"/>
                    </a:lnTo>
                    <a:lnTo>
                      <a:pt x="270569" y="44891"/>
                    </a:lnTo>
                    <a:lnTo>
                      <a:pt x="271373" y="44826"/>
                    </a:lnTo>
                    <a:lnTo>
                      <a:pt x="272209" y="44765"/>
                    </a:lnTo>
                    <a:lnTo>
                      <a:pt x="273046" y="44710"/>
                    </a:lnTo>
                    <a:lnTo>
                      <a:pt x="273914" y="44654"/>
                    </a:lnTo>
                    <a:lnTo>
                      <a:pt x="275362" y="44563"/>
                    </a:lnTo>
                    <a:lnTo>
                      <a:pt x="276809" y="44483"/>
                    </a:lnTo>
                    <a:lnTo>
                      <a:pt x="278256" y="44402"/>
                    </a:lnTo>
                    <a:lnTo>
                      <a:pt x="279704" y="44326"/>
                    </a:lnTo>
                    <a:lnTo>
                      <a:pt x="281151" y="44261"/>
                    </a:lnTo>
                    <a:lnTo>
                      <a:pt x="282631" y="44195"/>
                    </a:lnTo>
                    <a:lnTo>
                      <a:pt x="284078" y="44135"/>
                    </a:lnTo>
                    <a:lnTo>
                      <a:pt x="285558" y="44079"/>
                    </a:lnTo>
                    <a:lnTo>
                      <a:pt x="287005" y="44029"/>
                    </a:lnTo>
                    <a:lnTo>
                      <a:pt x="288485" y="43983"/>
                    </a:lnTo>
                    <a:lnTo>
                      <a:pt x="289964" y="43943"/>
                    </a:lnTo>
                    <a:lnTo>
                      <a:pt x="291412" y="43908"/>
                    </a:lnTo>
                    <a:lnTo>
                      <a:pt x="292891" y="43877"/>
                    </a:lnTo>
                    <a:lnTo>
                      <a:pt x="294371" y="43852"/>
                    </a:lnTo>
                    <a:lnTo>
                      <a:pt x="295850" y="43827"/>
                    </a:lnTo>
                    <a:lnTo>
                      <a:pt x="297330" y="43807"/>
                    </a:lnTo>
                    <a:lnTo>
                      <a:pt x="298810" y="43792"/>
                    </a:lnTo>
                    <a:lnTo>
                      <a:pt x="300321" y="43782"/>
                    </a:lnTo>
                    <a:lnTo>
                      <a:pt x="301801" y="43777"/>
                    </a:lnTo>
                    <a:lnTo>
                      <a:pt x="304792" y="43777"/>
                    </a:lnTo>
                    <a:lnTo>
                      <a:pt x="306272" y="43782"/>
                    </a:lnTo>
                    <a:lnTo>
                      <a:pt x="307783" y="43792"/>
                    </a:lnTo>
                    <a:lnTo>
                      <a:pt x="309263" y="43807"/>
                    </a:lnTo>
                    <a:lnTo>
                      <a:pt x="310775" y="43827"/>
                    </a:lnTo>
                    <a:lnTo>
                      <a:pt x="312254" y="43847"/>
                    </a:lnTo>
                    <a:lnTo>
                      <a:pt x="313766" y="43872"/>
                    </a:lnTo>
                    <a:lnTo>
                      <a:pt x="315278" y="43898"/>
                    </a:lnTo>
                    <a:lnTo>
                      <a:pt x="316790" y="43933"/>
                    </a:lnTo>
                    <a:lnTo>
                      <a:pt x="318301" y="43968"/>
                    </a:lnTo>
                    <a:lnTo>
                      <a:pt x="319813" y="44009"/>
                    </a:lnTo>
                    <a:lnTo>
                      <a:pt x="321325" y="44049"/>
                    </a:lnTo>
                    <a:lnTo>
                      <a:pt x="322515" y="44089"/>
                    </a:lnTo>
                    <a:lnTo>
                      <a:pt x="323737" y="44130"/>
                    </a:lnTo>
                    <a:lnTo>
                      <a:pt x="324927" y="44175"/>
                    </a:lnTo>
                    <a:lnTo>
                      <a:pt x="326085" y="44225"/>
                    </a:lnTo>
                    <a:lnTo>
                      <a:pt x="327243" y="44281"/>
                    </a:lnTo>
                    <a:lnTo>
                      <a:pt x="328369" y="44341"/>
                    </a:lnTo>
                    <a:lnTo>
                      <a:pt x="329495" y="44402"/>
                    </a:lnTo>
                    <a:lnTo>
                      <a:pt x="330588" y="44473"/>
                    </a:lnTo>
                    <a:lnTo>
                      <a:pt x="331650" y="44543"/>
                    </a:lnTo>
                    <a:lnTo>
                      <a:pt x="332711" y="44614"/>
                    </a:lnTo>
                    <a:lnTo>
                      <a:pt x="333772" y="44695"/>
                    </a:lnTo>
                    <a:lnTo>
                      <a:pt x="334770" y="44775"/>
                    </a:lnTo>
                    <a:lnTo>
                      <a:pt x="335799" y="44861"/>
                    </a:lnTo>
                    <a:lnTo>
                      <a:pt x="336796" y="44947"/>
                    </a:lnTo>
                    <a:lnTo>
                      <a:pt x="337761" y="45038"/>
                    </a:lnTo>
                    <a:lnTo>
                      <a:pt x="338694" y="45133"/>
                    </a:lnTo>
                    <a:lnTo>
                      <a:pt x="339659" y="45229"/>
                    </a:lnTo>
                    <a:lnTo>
                      <a:pt x="340559" y="45330"/>
                    </a:lnTo>
                    <a:lnTo>
                      <a:pt x="341460" y="45436"/>
                    </a:lnTo>
                    <a:lnTo>
                      <a:pt x="342360" y="45542"/>
                    </a:lnTo>
                    <a:lnTo>
                      <a:pt x="343197" y="45653"/>
                    </a:lnTo>
                    <a:lnTo>
                      <a:pt x="344065" y="45764"/>
                    </a:lnTo>
                    <a:lnTo>
                      <a:pt x="344901" y="45880"/>
                    </a:lnTo>
                    <a:lnTo>
                      <a:pt x="345705" y="45996"/>
                    </a:lnTo>
                    <a:lnTo>
                      <a:pt x="346477" y="46117"/>
                    </a:lnTo>
                    <a:lnTo>
                      <a:pt x="347249" y="46238"/>
                    </a:lnTo>
                    <a:lnTo>
                      <a:pt x="348021" y="46364"/>
                    </a:lnTo>
                    <a:lnTo>
                      <a:pt x="348761" y="46490"/>
                    </a:lnTo>
                    <a:lnTo>
                      <a:pt x="349469" y="46621"/>
                    </a:lnTo>
                    <a:lnTo>
                      <a:pt x="350176" y="46752"/>
                    </a:lnTo>
                    <a:lnTo>
                      <a:pt x="350852" y="46889"/>
                    </a:lnTo>
                    <a:lnTo>
                      <a:pt x="351527" y="47025"/>
                    </a:lnTo>
                    <a:lnTo>
                      <a:pt x="352171" y="47161"/>
                    </a:lnTo>
                    <a:lnTo>
                      <a:pt x="352814" y="47302"/>
                    </a:lnTo>
                    <a:lnTo>
                      <a:pt x="353425" y="47443"/>
                    </a:lnTo>
                    <a:lnTo>
                      <a:pt x="354004" y="47585"/>
                    </a:lnTo>
                    <a:lnTo>
                      <a:pt x="354583" y="47731"/>
                    </a:lnTo>
                    <a:lnTo>
                      <a:pt x="355130" y="47877"/>
                    </a:lnTo>
                    <a:lnTo>
                      <a:pt x="355677" y="48024"/>
                    </a:lnTo>
                    <a:lnTo>
                      <a:pt x="356191" y="48175"/>
                    </a:lnTo>
                    <a:lnTo>
                      <a:pt x="356706" y="48326"/>
                    </a:lnTo>
                    <a:lnTo>
                      <a:pt x="357188" y="48477"/>
                    </a:lnTo>
                    <a:lnTo>
                      <a:pt x="357639" y="48629"/>
                    </a:lnTo>
                    <a:lnTo>
                      <a:pt x="358089" y="48785"/>
                    </a:lnTo>
                    <a:lnTo>
                      <a:pt x="358539" y="48942"/>
                    </a:lnTo>
                    <a:lnTo>
                      <a:pt x="358925" y="49098"/>
                    </a:lnTo>
                    <a:lnTo>
                      <a:pt x="359697" y="49411"/>
                    </a:lnTo>
                    <a:lnTo>
                      <a:pt x="360373" y="49733"/>
                    </a:lnTo>
                    <a:lnTo>
                      <a:pt x="361016" y="50051"/>
                    </a:lnTo>
                    <a:lnTo>
                      <a:pt x="361530" y="50374"/>
                    </a:lnTo>
                    <a:lnTo>
                      <a:pt x="362013" y="50697"/>
                    </a:lnTo>
                    <a:lnTo>
                      <a:pt x="362399" y="51025"/>
                    </a:lnTo>
                    <a:lnTo>
                      <a:pt x="362721" y="51347"/>
                    </a:lnTo>
                    <a:lnTo>
                      <a:pt x="362946" y="51670"/>
                    </a:lnTo>
                    <a:lnTo>
                      <a:pt x="363139" y="51993"/>
                    </a:lnTo>
                    <a:lnTo>
                      <a:pt x="363203" y="52235"/>
                    </a:lnTo>
                    <a:lnTo>
                      <a:pt x="363267" y="52472"/>
                    </a:lnTo>
                    <a:lnTo>
                      <a:pt x="363300" y="52714"/>
                    </a:lnTo>
                    <a:lnTo>
                      <a:pt x="363267" y="52951"/>
                    </a:lnTo>
                    <a:lnTo>
                      <a:pt x="363235" y="53189"/>
                    </a:lnTo>
                    <a:lnTo>
                      <a:pt x="363171" y="53426"/>
                    </a:lnTo>
                    <a:lnTo>
                      <a:pt x="363107" y="53658"/>
                    </a:lnTo>
                    <a:lnTo>
                      <a:pt x="362978" y="53895"/>
                    </a:lnTo>
                    <a:lnTo>
                      <a:pt x="362849" y="54132"/>
                    </a:lnTo>
                    <a:lnTo>
                      <a:pt x="362688" y="54364"/>
                    </a:lnTo>
                    <a:lnTo>
                      <a:pt x="362495" y="54596"/>
                    </a:lnTo>
                    <a:lnTo>
                      <a:pt x="362302" y="54828"/>
                    </a:lnTo>
                    <a:lnTo>
                      <a:pt x="362077" y="55060"/>
                    </a:lnTo>
                    <a:lnTo>
                      <a:pt x="361820" y="55292"/>
                    </a:lnTo>
                    <a:lnTo>
                      <a:pt x="361530" y="55524"/>
                    </a:lnTo>
                    <a:lnTo>
                      <a:pt x="361241" y="55756"/>
                    </a:lnTo>
                    <a:lnTo>
                      <a:pt x="360630" y="56215"/>
                    </a:lnTo>
                    <a:lnTo>
                      <a:pt x="359922" y="56669"/>
                    </a:lnTo>
                    <a:lnTo>
                      <a:pt x="359150" y="57123"/>
                    </a:lnTo>
                    <a:lnTo>
                      <a:pt x="358314" y="57577"/>
                    </a:lnTo>
                    <a:lnTo>
                      <a:pt x="357413" y="58031"/>
                    </a:lnTo>
                    <a:lnTo>
                      <a:pt x="356481" y="58480"/>
                    </a:lnTo>
                    <a:lnTo>
                      <a:pt x="355516" y="58928"/>
                    </a:lnTo>
                    <a:lnTo>
                      <a:pt x="354519" y="59377"/>
                    </a:lnTo>
                    <a:lnTo>
                      <a:pt x="353747" y="59700"/>
                    </a:lnTo>
                    <a:lnTo>
                      <a:pt x="352943" y="60018"/>
                    </a:lnTo>
                    <a:lnTo>
                      <a:pt x="352171" y="60341"/>
                    </a:lnTo>
                    <a:lnTo>
                      <a:pt x="351399" y="60664"/>
                    </a:lnTo>
                    <a:lnTo>
                      <a:pt x="351141" y="60770"/>
                    </a:lnTo>
                    <a:lnTo>
                      <a:pt x="350948" y="60870"/>
                    </a:lnTo>
                    <a:lnTo>
                      <a:pt x="350787" y="60971"/>
                    </a:lnTo>
                    <a:lnTo>
                      <a:pt x="350627" y="61072"/>
                    </a:lnTo>
                    <a:lnTo>
                      <a:pt x="350498" y="61173"/>
                    </a:lnTo>
                    <a:lnTo>
                      <a:pt x="350402" y="61269"/>
                    </a:lnTo>
                    <a:lnTo>
                      <a:pt x="350337" y="61360"/>
                    </a:lnTo>
                    <a:lnTo>
                      <a:pt x="350305" y="61450"/>
                    </a:lnTo>
                    <a:lnTo>
                      <a:pt x="350305" y="61541"/>
                    </a:lnTo>
                    <a:lnTo>
                      <a:pt x="350337" y="61627"/>
                    </a:lnTo>
                    <a:lnTo>
                      <a:pt x="350402" y="61713"/>
                    </a:lnTo>
                    <a:lnTo>
                      <a:pt x="350466" y="61793"/>
                    </a:lnTo>
                    <a:lnTo>
                      <a:pt x="350595" y="61874"/>
                    </a:lnTo>
                    <a:lnTo>
                      <a:pt x="350723" y="61955"/>
                    </a:lnTo>
                    <a:lnTo>
                      <a:pt x="350884" y="62030"/>
                    </a:lnTo>
                    <a:lnTo>
                      <a:pt x="351109" y="62101"/>
                    </a:lnTo>
                    <a:lnTo>
                      <a:pt x="351334" y="62172"/>
                    </a:lnTo>
                    <a:lnTo>
                      <a:pt x="351592" y="62242"/>
                    </a:lnTo>
                    <a:lnTo>
                      <a:pt x="351881" y="62308"/>
                    </a:lnTo>
                    <a:lnTo>
                      <a:pt x="352203" y="62373"/>
                    </a:lnTo>
                    <a:lnTo>
                      <a:pt x="352557" y="62434"/>
                    </a:lnTo>
                    <a:lnTo>
                      <a:pt x="352943" y="62495"/>
                    </a:lnTo>
                    <a:lnTo>
                      <a:pt x="353329" y="62550"/>
                    </a:lnTo>
                    <a:lnTo>
                      <a:pt x="353779" y="62600"/>
                    </a:lnTo>
                    <a:lnTo>
                      <a:pt x="354261" y="62651"/>
                    </a:lnTo>
                    <a:lnTo>
                      <a:pt x="354744" y="62701"/>
                    </a:lnTo>
                    <a:lnTo>
                      <a:pt x="355291" y="62747"/>
                    </a:lnTo>
                    <a:lnTo>
                      <a:pt x="355837" y="62792"/>
                    </a:lnTo>
                    <a:lnTo>
                      <a:pt x="356448" y="62832"/>
                    </a:lnTo>
                    <a:lnTo>
                      <a:pt x="357060" y="62868"/>
                    </a:lnTo>
                    <a:lnTo>
                      <a:pt x="357703" y="62903"/>
                    </a:lnTo>
                    <a:lnTo>
                      <a:pt x="358411" y="62938"/>
                    </a:lnTo>
                    <a:lnTo>
                      <a:pt x="360212" y="63014"/>
                    </a:lnTo>
                    <a:lnTo>
                      <a:pt x="362045" y="63080"/>
                    </a:lnTo>
                    <a:lnTo>
                      <a:pt x="363878" y="63140"/>
                    </a:lnTo>
                    <a:lnTo>
                      <a:pt x="364811" y="63165"/>
                    </a:lnTo>
                    <a:lnTo>
                      <a:pt x="365744" y="63191"/>
                    </a:lnTo>
                    <a:lnTo>
                      <a:pt x="366709" y="63211"/>
                    </a:lnTo>
                    <a:lnTo>
                      <a:pt x="367642" y="63226"/>
                    </a:lnTo>
                    <a:lnTo>
                      <a:pt x="368575" y="63236"/>
                    </a:lnTo>
                    <a:lnTo>
                      <a:pt x="369507" y="63246"/>
                    </a:lnTo>
                    <a:lnTo>
                      <a:pt x="371373" y="63246"/>
                    </a:lnTo>
                    <a:lnTo>
                      <a:pt x="372273" y="63241"/>
                    </a:lnTo>
                    <a:lnTo>
                      <a:pt x="373206" y="63231"/>
                    </a:lnTo>
                    <a:lnTo>
                      <a:pt x="378739" y="63155"/>
                    </a:lnTo>
                    <a:lnTo>
                      <a:pt x="384303" y="63090"/>
                    </a:lnTo>
                    <a:lnTo>
                      <a:pt x="389867" y="63034"/>
                    </a:lnTo>
                    <a:lnTo>
                      <a:pt x="395400" y="62989"/>
                    </a:lnTo>
                    <a:lnTo>
                      <a:pt x="400964" y="62954"/>
                    </a:lnTo>
                    <a:lnTo>
                      <a:pt x="406529" y="62928"/>
                    </a:lnTo>
                    <a:lnTo>
                      <a:pt x="412061" y="62913"/>
                    </a:lnTo>
                    <a:lnTo>
                      <a:pt x="417625" y="62908"/>
                    </a:lnTo>
                    <a:lnTo>
                      <a:pt x="423158" y="62913"/>
                    </a:lnTo>
                    <a:lnTo>
                      <a:pt x="428722" y="62928"/>
                    </a:lnTo>
                    <a:lnTo>
                      <a:pt x="434287" y="62954"/>
                    </a:lnTo>
                    <a:lnTo>
                      <a:pt x="439819" y="62994"/>
                    </a:lnTo>
                    <a:lnTo>
                      <a:pt x="445383" y="63044"/>
                    </a:lnTo>
                    <a:lnTo>
                      <a:pt x="450916" y="63100"/>
                    </a:lnTo>
                    <a:lnTo>
                      <a:pt x="456480" y="63170"/>
                    </a:lnTo>
                    <a:lnTo>
                      <a:pt x="462045" y="63256"/>
                    </a:lnTo>
                    <a:lnTo>
                      <a:pt x="462817" y="63261"/>
                    </a:lnTo>
                    <a:lnTo>
                      <a:pt x="463685" y="63261"/>
                    </a:lnTo>
                    <a:lnTo>
                      <a:pt x="464747" y="63256"/>
                    </a:lnTo>
                    <a:lnTo>
                      <a:pt x="466065" y="63256"/>
                    </a:lnTo>
                    <a:lnTo>
                      <a:pt x="465100" y="63034"/>
                    </a:lnTo>
                    <a:lnTo>
                      <a:pt x="464232" y="62832"/>
                    </a:lnTo>
                    <a:lnTo>
                      <a:pt x="463428" y="62651"/>
                    </a:lnTo>
                    <a:lnTo>
                      <a:pt x="463042" y="62570"/>
                    </a:lnTo>
                    <a:lnTo>
                      <a:pt x="462624" y="62489"/>
                    </a:lnTo>
                    <a:lnTo>
                      <a:pt x="459182" y="61834"/>
                    </a:lnTo>
                    <a:lnTo>
                      <a:pt x="455708" y="61183"/>
                    </a:lnTo>
                    <a:lnTo>
                      <a:pt x="448761" y="59887"/>
                    </a:lnTo>
                    <a:lnTo>
                      <a:pt x="445287" y="59231"/>
                    </a:lnTo>
                    <a:lnTo>
                      <a:pt x="441878" y="58575"/>
                    </a:lnTo>
                    <a:lnTo>
                      <a:pt x="438532" y="57910"/>
                    </a:lnTo>
                    <a:lnTo>
                      <a:pt x="436860" y="57577"/>
                    </a:lnTo>
                    <a:lnTo>
                      <a:pt x="435219" y="57239"/>
                    </a:lnTo>
                    <a:lnTo>
                      <a:pt x="432357" y="56649"/>
                    </a:lnTo>
                    <a:lnTo>
                      <a:pt x="429494" y="56048"/>
                    </a:lnTo>
                    <a:lnTo>
                      <a:pt x="426664" y="55448"/>
                    </a:lnTo>
                    <a:lnTo>
                      <a:pt x="423898" y="54843"/>
                    </a:lnTo>
                    <a:lnTo>
                      <a:pt x="421164" y="54233"/>
                    </a:lnTo>
                    <a:lnTo>
                      <a:pt x="419813" y="53925"/>
                    </a:lnTo>
                    <a:lnTo>
                      <a:pt x="418494" y="53617"/>
                    </a:lnTo>
                    <a:lnTo>
                      <a:pt x="417175" y="53305"/>
                    </a:lnTo>
                    <a:lnTo>
                      <a:pt x="415889" y="52992"/>
                    </a:lnTo>
                    <a:lnTo>
                      <a:pt x="414634" y="52679"/>
                    </a:lnTo>
                    <a:lnTo>
                      <a:pt x="413412" y="52361"/>
                    </a:lnTo>
                    <a:lnTo>
                      <a:pt x="412190" y="52044"/>
                    </a:lnTo>
                    <a:lnTo>
                      <a:pt x="411032" y="51721"/>
                    </a:lnTo>
                    <a:lnTo>
                      <a:pt x="409874" y="51398"/>
                    </a:lnTo>
                    <a:lnTo>
                      <a:pt x="408780" y="51070"/>
                    </a:lnTo>
                    <a:lnTo>
                      <a:pt x="407687" y="50742"/>
                    </a:lnTo>
                    <a:lnTo>
                      <a:pt x="406657" y="50414"/>
                    </a:lnTo>
                    <a:lnTo>
                      <a:pt x="405660" y="50076"/>
                    </a:lnTo>
                    <a:lnTo>
                      <a:pt x="404695" y="49744"/>
                    </a:lnTo>
                    <a:lnTo>
                      <a:pt x="403763" y="49401"/>
                    </a:lnTo>
                    <a:lnTo>
                      <a:pt x="402894" y="49058"/>
                    </a:lnTo>
                    <a:lnTo>
                      <a:pt x="402090" y="48715"/>
                    </a:lnTo>
                    <a:lnTo>
                      <a:pt x="401286" y="48361"/>
                    </a:lnTo>
                    <a:lnTo>
                      <a:pt x="400578" y="48008"/>
                    </a:lnTo>
                    <a:lnTo>
                      <a:pt x="399903" y="47655"/>
                    </a:lnTo>
                    <a:lnTo>
                      <a:pt x="399259" y="47292"/>
                    </a:lnTo>
                    <a:lnTo>
                      <a:pt x="398681" y="46929"/>
                    </a:lnTo>
                    <a:lnTo>
                      <a:pt x="397780" y="46299"/>
                    </a:lnTo>
                    <a:lnTo>
                      <a:pt x="396944" y="45668"/>
                    </a:lnTo>
                    <a:lnTo>
                      <a:pt x="396140" y="45027"/>
                    </a:lnTo>
                    <a:lnTo>
                      <a:pt x="395368" y="44392"/>
                    </a:lnTo>
                    <a:lnTo>
                      <a:pt x="394692" y="43746"/>
                    </a:lnTo>
                    <a:lnTo>
                      <a:pt x="394049" y="43106"/>
                    </a:lnTo>
                    <a:lnTo>
                      <a:pt x="393470" y="42460"/>
                    </a:lnTo>
                    <a:lnTo>
                      <a:pt x="392955" y="41814"/>
                    </a:lnTo>
                    <a:lnTo>
                      <a:pt x="392473" y="41164"/>
                    </a:lnTo>
                    <a:lnTo>
                      <a:pt x="392055" y="40518"/>
                    </a:lnTo>
                    <a:lnTo>
                      <a:pt x="391701" y="39868"/>
                    </a:lnTo>
                    <a:lnTo>
                      <a:pt x="391379" y="39217"/>
                    </a:lnTo>
                    <a:lnTo>
                      <a:pt x="391154" y="38571"/>
                    </a:lnTo>
                    <a:lnTo>
                      <a:pt x="390961" y="37921"/>
                    </a:lnTo>
                    <a:lnTo>
                      <a:pt x="390832" y="37275"/>
                    </a:lnTo>
                    <a:lnTo>
                      <a:pt x="390736" y="36629"/>
                    </a:lnTo>
                    <a:lnTo>
                      <a:pt x="390704" y="36110"/>
                    </a:lnTo>
                    <a:lnTo>
                      <a:pt x="390575" y="35600"/>
                    </a:lnTo>
                    <a:lnTo>
                      <a:pt x="390446" y="35091"/>
                    </a:lnTo>
                    <a:lnTo>
                      <a:pt x="390221" y="34587"/>
                    </a:lnTo>
                    <a:lnTo>
                      <a:pt x="389996" y="34082"/>
                    </a:lnTo>
                    <a:lnTo>
                      <a:pt x="389707" y="33588"/>
                    </a:lnTo>
                    <a:lnTo>
                      <a:pt x="389353" y="33094"/>
                    </a:lnTo>
                    <a:lnTo>
                      <a:pt x="388999" y="32604"/>
                    </a:lnTo>
                    <a:lnTo>
                      <a:pt x="388549" y="32120"/>
                    </a:lnTo>
                    <a:lnTo>
                      <a:pt x="388098" y="31641"/>
                    </a:lnTo>
                    <a:lnTo>
                      <a:pt x="387584" y="31162"/>
                    </a:lnTo>
                    <a:lnTo>
                      <a:pt x="387005" y="30693"/>
                    </a:lnTo>
                    <a:lnTo>
                      <a:pt x="386426" y="30224"/>
                    </a:lnTo>
                    <a:lnTo>
                      <a:pt x="385783" y="29754"/>
                    </a:lnTo>
                    <a:lnTo>
                      <a:pt x="385075" y="29295"/>
                    </a:lnTo>
                    <a:lnTo>
                      <a:pt x="384335" y="28836"/>
                    </a:lnTo>
                    <a:lnTo>
                      <a:pt x="383563" y="28382"/>
                    </a:lnTo>
                    <a:lnTo>
                      <a:pt x="382759" y="27934"/>
                    </a:lnTo>
                    <a:lnTo>
                      <a:pt x="381891" y="27485"/>
                    </a:lnTo>
                    <a:lnTo>
                      <a:pt x="380990" y="27041"/>
                    </a:lnTo>
                    <a:lnTo>
                      <a:pt x="380025" y="26602"/>
                    </a:lnTo>
                    <a:lnTo>
                      <a:pt x="379028" y="26168"/>
                    </a:lnTo>
                    <a:lnTo>
                      <a:pt x="377999" y="25734"/>
                    </a:lnTo>
                    <a:lnTo>
                      <a:pt x="376937" y="25306"/>
                    </a:lnTo>
                    <a:lnTo>
                      <a:pt x="375812" y="24882"/>
                    </a:lnTo>
                    <a:lnTo>
                      <a:pt x="374654" y="24463"/>
                    </a:lnTo>
                    <a:lnTo>
                      <a:pt x="373464" y="24045"/>
                    </a:lnTo>
                    <a:lnTo>
                      <a:pt x="372241" y="23631"/>
                    </a:lnTo>
                    <a:lnTo>
                      <a:pt x="370955" y="23218"/>
                    </a:lnTo>
                    <a:lnTo>
                      <a:pt x="369636" y="22809"/>
                    </a:lnTo>
                    <a:lnTo>
                      <a:pt x="368285" y="22405"/>
                    </a:lnTo>
                    <a:lnTo>
                      <a:pt x="366870" y="22007"/>
                    </a:lnTo>
                    <a:lnTo>
                      <a:pt x="365455" y="21609"/>
                    </a:lnTo>
                    <a:lnTo>
                      <a:pt x="363975" y="21215"/>
                    </a:lnTo>
                    <a:lnTo>
                      <a:pt x="362431" y="20827"/>
                    </a:lnTo>
                    <a:lnTo>
                      <a:pt x="360887" y="20438"/>
                    </a:lnTo>
                    <a:lnTo>
                      <a:pt x="359279" y="20055"/>
                    </a:lnTo>
                    <a:lnTo>
                      <a:pt x="357671" y="19677"/>
                    </a:lnTo>
                    <a:lnTo>
                      <a:pt x="355998" y="19298"/>
                    </a:lnTo>
                    <a:lnTo>
                      <a:pt x="354261" y="18925"/>
                    </a:lnTo>
                    <a:lnTo>
                      <a:pt x="352524" y="18552"/>
                    </a:lnTo>
                    <a:lnTo>
                      <a:pt x="350755" y="18184"/>
                    </a:lnTo>
                    <a:lnTo>
                      <a:pt x="348922" y="17821"/>
                    </a:lnTo>
                    <a:lnTo>
                      <a:pt x="347056" y="17457"/>
                    </a:lnTo>
                    <a:lnTo>
                      <a:pt x="345159" y="17099"/>
                    </a:lnTo>
                    <a:lnTo>
                      <a:pt x="343229" y="16746"/>
                    </a:lnTo>
                    <a:lnTo>
                      <a:pt x="341235" y="16393"/>
                    </a:lnTo>
                    <a:lnTo>
                      <a:pt x="339240" y="16045"/>
                    </a:lnTo>
                    <a:lnTo>
                      <a:pt x="337182" y="15697"/>
                    </a:lnTo>
                    <a:lnTo>
                      <a:pt x="335123" y="15354"/>
                    </a:lnTo>
                    <a:lnTo>
                      <a:pt x="333000" y="15016"/>
                    </a:lnTo>
                    <a:lnTo>
                      <a:pt x="330845" y="14678"/>
                    </a:lnTo>
                    <a:lnTo>
                      <a:pt x="328658" y="14345"/>
                    </a:lnTo>
                    <a:lnTo>
                      <a:pt x="326439" y="14012"/>
                    </a:lnTo>
                    <a:lnTo>
                      <a:pt x="324187" y="13685"/>
                    </a:lnTo>
                    <a:lnTo>
                      <a:pt x="321872" y="13357"/>
                    </a:lnTo>
                    <a:lnTo>
                      <a:pt x="319556" y="13034"/>
                    </a:lnTo>
                    <a:lnTo>
                      <a:pt x="317176" y="12716"/>
                    </a:lnTo>
                    <a:lnTo>
                      <a:pt x="314795" y="12398"/>
                    </a:lnTo>
                    <a:lnTo>
                      <a:pt x="312351" y="12086"/>
                    </a:lnTo>
                    <a:lnTo>
                      <a:pt x="309906" y="11773"/>
                    </a:lnTo>
                    <a:lnTo>
                      <a:pt x="307398" y="11465"/>
                    </a:lnTo>
                    <a:lnTo>
                      <a:pt x="304856" y="11158"/>
                    </a:lnTo>
                    <a:lnTo>
                      <a:pt x="302315" y="10855"/>
                    </a:lnTo>
                    <a:lnTo>
                      <a:pt x="300257" y="10618"/>
                    </a:lnTo>
                    <a:lnTo>
                      <a:pt x="298198" y="10381"/>
                    </a:lnTo>
                    <a:lnTo>
                      <a:pt x="296140" y="10149"/>
                    </a:lnTo>
                    <a:lnTo>
                      <a:pt x="294049" y="9922"/>
                    </a:lnTo>
                    <a:lnTo>
                      <a:pt x="291959" y="9695"/>
                    </a:lnTo>
                    <a:lnTo>
                      <a:pt x="289868" y="9473"/>
                    </a:lnTo>
                    <a:lnTo>
                      <a:pt x="287745" y="9251"/>
                    </a:lnTo>
                    <a:lnTo>
                      <a:pt x="285654" y="9039"/>
                    </a:lnTo>
                    <a:lnTo>
                      <a:pt x="283531" y="8822"/>
                    </a:lnTo>
                    <a:lnTo>
                      <a:pt x="281409" y="8615"/>
                    </a:lnTo>
                    <a:lnTo>
                      <a:pt x="279254" y="8409"/>
                    </a:lnTo>
                    <a:lnTo>
                      <a:pt x="277131" y="8202"/>
                    </a:lnTo>
                    <a:lnTo>
                      <a:pt x="274976" y="8000"/>
                    </a:lnTo>
                    <a:lnTo>
                      <a:pt x="272788" y="7803"/>
                    </a:lnTo>
                    <a:lnTo>
                      <a:pt x="270633" y="7607"/>
                    </a:lnTo>
                    <a:lnTo>
                      <a:pt x="268446" y="7415"/>
                    </a:lnTo>
                    <a:lnTo>
                      <a:pt x="264072" y="7037"/>
                    </a:lnTo>
                    <a:lnTo>
                      <a:pt x="259665" y="6673"/>
                    </a:lnTo>
                    <a:lnTo>
                      <a:pt x="255227" y="6315"/>
                    </a:lnTo>
                    <a:lnTo>
                      <a:pt x="250788" y="5972"/>
                    </a:lnTo>
                    <a:lnTo>
                      <a:pt x="246285" y="5639"/>
                    </a:lnTo>
                    <a:lnTo>
                      <a:pt x="241750" y="5312"/>
                    </a:lnTo>
                    <a:lnTo>
                      <a:pt x="237214" y="4999"/>
                    </a:lnTo>
                    <a:lnTo>
                      <a:pt x="232647" y="4691"/>
                    </a:lnTo>
                    <a:lnTo>
                      <a:pt x="228048" y="4394"/>
                    </a:lnTo>
                    <a:lnTo>
                      <a:pt x="223416" y="4106"/>
                    </a:lnTo>
                    <a:lnTo>
                      <a:pt x="218784" y="3829"/>
                    </a:lnTo>
                    <a:lnTo>
                      <a:pt x="214120" y="3556"/>
                    </a:lnTo>
                    <a:lnTo>
                      <a:pt x="209424" y="3299"/>
                    </a:lnTo>
                    <a:lnTo>
                      <a:pt x="204696" y="3042"/>
                    </a:lnTo>
                    <a:lnTo>
                      <a:pt x="199968" y="2795"/>
                    </a:lnTo>
                    <a:lnTo>
                      <a:pt x="195207" y="2558"/>
                    </a:lnTo>
                    <a:lnTo>
                      <a:pt x="190447" y="2326"/>
                    </a:lnTo>
                    <a:lnTo>
                      <a:pt x="185655" y="2099"/>
                    </a:lnTo>
                    <a:lnTo>
                      <a:pt x="180830" y="1882"/>
                    </a:lnTo>
                    <a:lnTo>
                      <a:pt x="176005" y="1670"/>
                    </a:lnTo>
                    <a:lnTo>
                      <a:pt x="171148" y="1463"/>
                    </a:lnTo>
                    <a:lnTo>
                      <a:pt x="166292" y="1266"/>
                    </a:lnTo>
                    <a:lnTo>
                      <a:pt x="161403" y="1070"/>
                    </a:lnTo>
                    <a:lnTo>
                      <a:pt x="156514" y="883"/>
                    </a:lnTo>
                    <a:lnTo>
                      <a:pt x="154391" y="807"/>
                    </a:lnTo>
                    <a:lnTo>
                      <a:pt x="152268" y="737"/>
                    </a:lnTo>
                    <a:lnTo>
                      <a:pt x="150145" y="671"/>
                    </a:lnTo>
                    <a:lnTo>
                      <a:pt x="147990" y="606"/>
                    </a:lnTo>
                    <a:lnTo>
                      <a:pt x="145835" y="550"/>
                    </a:lnTo>
                    <a:lnTo>
                      <a:pt x="143648" y="495"/>
                    </a:lnTo>
                    <a:lnTo>
                      <a:pt x="139273" y="394"/>
                    </a:lnTo>
                    <a:lnTo>
                      <a:pt x="134835" y="298"/>
                    </a:lnTo>
                    <a:lnTo>
                      <a:pt x="130364" y="207"/>
                    </a:lnTo>
                    <a:lnTo>
                      <a:pt x="125829" y="106"/>
                    </a:lnTo>
                    <a:lnTo>
                      <a:pt x="121229" y="0"/>
                    </a:lnTo>
                    <a:close/>
                  </a:path>
                </a:pathLst>
              </a:custGeom>
              <a:noFill/>
              <a:ln w="2857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grpSp>
        <p:sp>
          <p:nvSpPr>
            <p:cNvPr id="1559" name="Google Shape;1559;p41"/>
            <p:cNvSpPr/>
            <p:nvPr/>
          </p:nvSpPr>
          <p:spPr>
            <a:xfrm rot="2051963" flipH="1">
              <a:off x="7560466" y="4383389"/>
              <a:ext cx="1779900" cy="175269"/>
            </a:xfrm>
            <a:custGeom>
              <a:avLst/>
              <a:gdLst/>
              <a:ahLst/>
              <a:cxnLst/>
              <a:rect l="l" t="t" r="r" b="b"/>
              <a:pathLst>
                <a:path w="114974" h="3580" extrusionOk="0">
                  <a:moveTo>
                    <a:pt x="23904" y="1"/>
                  </a:moveTo>
                  <a:lnTo>
                    <a:pt x="22343" y="6"/>
                  </a:lnTo>
                  <a:lnTo>
                    <a:pt x="20782" y="16"/>
                  </a:lnTo>
                  <a:lnTo>
                    <a:pt x="19222" y="37"/>
                  </a:lnTo>
                  <a:lnTo>
                    <a:pt x="17661" y="68"/>
                  </a:lnTo>
                  <a:lnTo>
                    <a:pt x="16100" y="105"/>
                  </a:lnTo>
                  <a:lnTo>
                    <a:pt x="14567" y="146"/>
                  </a:lnTo>
                  <a:lnTo>
                    <a:pt x="13034" y="198"/>
                  </a:lnTo>
                  <a:lnTo>
                    <a:pt x="11500" y="255"/>
                  </a:lnTo>
                  <a:lnTo>
                    <a:pt x="9967" y="317"/>
                  </a:lnTo>
                  <a:lnTo>
                    <a:pt x="8434" y="390"/>
                  </a:lnTo>
                  <a:lnTo>
                    <a:pt x="6900" y="468"/>
                  </a:lnTo>
                  <a:lnTo>
                    <a:pt x="5394" y="556"/>
                  </a:lnTo>
                  <a:lnTo>
                    <a:pt x="4819" y="587"/>
                  </a:lnTo>
                  <a:lnTo>
                    <a:pt x="4272" y="623"/>
                  </a:lnTo>
                  <a:lnTo>
                    <a:pt x="3751" y="665"/>
                  </a:lnTo>
                  <a:lnTo>
                    <a:pt x="3204" y="706"/>
                  </a:lnTo>
                  <a:lnTo>
                    <a:pt x="2711" y="758"/>
                  </a:lnTo>
                  <a:lnTo>
                    <a:pt x="2245" y="810"/>
                  </a:lnTo>
                  <a:lnTo>
                    <a:pt x="1807" y="867"/>
                  </a:lnTo>
                  <a:lnTo>
                    <a:pt x="1397" y="929"/>
                  </a:lnTo>
                  <a:lnTo>
                    <a:pt x="1041" y="1002"/>
                  </a:lnTo>
                  <a:lnTo>
                    <a:pt x="712" y="1080"/>
                  </a:lnTo>
                  <a:lnTo>
                    <a:pt x="575" y="1121"/>
                  </a:lnTo>
                  <a:lnTo>
                    <a:pt x="466" y="1162"/>
                  </a:lnTo>
                  <a:lnTo>
                    <a:pt x="356" y="1209"/>
                  </a:lnTo>
                  <a:lnTo>
                    <a:pt x="247" y="1256"/>
                  </a:lnTo>
                  <a:lnTo>
                    <a:pt x="164" y="1308"/>
                  </a:lnTo>
                  <a:lnTo>
                    <a:pt x="110" y="1360"/>
                  </a:lnTo>
                  <a:lnTo>
                    <a:pt x="55" y="1417"/>
                  </a:lnTo>
                  <a:lnTo>
                    <a:pt x="0" y="1474"/>
                  </a:lnTo>
                  <a:lnTo>
                    <a:pt x="0" y="1531"/>
                  </a:lnTo>
                  <a:lnTo>
                    <a:pt x="0" y="1593"/>
                  </a:lnTo>
                  <a:lnTo>
                    <a:pt x="28" y="1660"/>
                  </a:lnTo>
                  <a:lnTo>
                    <a:pt x="55" y="1723"/>
                  </a:lnTo>
                  <a:lnTo>
                    <a:pt x="110" y="1790"/>
                  </a:lnTo>
                  <a:lnTo>
                    <a:pt x="192" y="1857"/>
                  </a:lnTo>
                  <a:lnTo>
                    <a:pt x="274" y="1914"/>
                  </a:lnTo>
                  <a:lnTo>
                    <a:pt x="356" y="1972"/>
                  </a:lnTo>
                  <a:lnTo>
                    <a:pt x="493" y="2023"/>
                  </a:lnTo>
                  <a:lnTo>
                    <a:pt x="603" y="2075"/>
                  </a:lnTo>
                  <a:lnTo>
                    <a:pt x="739" y="2122"/>
                  </a:lnTo>
                  <a:lnTo>
                    <a:pt x="904" y="2163"/>
                  </a:lnTo>
                  <a:lnTo>
                    <a:pt x="1068" y="2205"/>
                  </a:lnTo>
                  <a:lnTo>
                    <a:pt x="1232" y="2241"/>
                  </a:lnTo>
                  <a:lnTo>
                    <a:pt x="1424" y="2277"/>
                  </a:lnTo>
                  <a:lnTo>
                    <a:pt x="1616" y="2314"/>
                  </a:lnTo>
                  <a:lnTo>
                    <a:pt x="2026" y="2371"/>
                  </a:lnTo>
                  <a:lnTo>
                    <a:pt x="2492" y="2418"/>
                  </a:lnTo>
                  <a:lnTo>
                    <a:pt x="2957" y="2459"/>
                  </a:lnTo>
                  <a:lnTo>
                    <a:pt x="3478" y="2495"/>
                  </a:lnTo>
                  <a:lnTo>
                    <a:pt x="3998" y="2521"/>
                  </a:lnTo>
                  <a:lnTo>
                    <a:pt x="4545" y="2542"/>
                  </a:lnTo>
                  <a:lnTo>
                    <a:pt x="5120" y="2563"/>
                  </a:lnTo>
                  <a:lnTo>
                    <a:pt x="5668" y="2573"/>
                  </a:lnTo>
                  <a:lnTo>
                    <a:pt x="6845" y="2589"/>
                  </a:lnTo>
                  <a:lnTo>
                    <a:pt x="7913" y="2599"/>
                  </a:lnTo>
                  <a:lnTo>
                    <a:pt x="9009" y="2604"/>
                  </a:lnTo>
                  <a:lnTo>
                    <a:pt x="11144" y="2604"/>
                  </a:lnTo>
                  <a:lnTo>
                    <a:pt x="13307" y="2599"/>
                  </a:lnTo>
                  <a:lnTo>
                    <a:pt x="15470" y="2599"/>
                  </a:lnTo>
                  <a:lnTo>
                    <a:pt x="15525" y="2532"/>
                  </a:lnTo>
                  <a:lnTo>
                    <a:pt x="26642" y="2744"/>
                  </a:lnTo>
                  <a:lnTo>
                    <a:pt x="32200" y="2843"/>
                  </a:lnTo>
                  <a:lnTo>
                    <a:pt x="37786" y="2941"/>
                  </a:lnTo>
                  <a:lnTo>
                    <a:pt x="47561" y="3097"/>
                  </a:lnTo>
                  <a:lnTo>
                    <a:pt x="57364" y="3252"/>
                  </a:lnTo>
                  <a:lnTo>
                    <a:pt x="67139" y="3403"/>
                  </a:lnTo>
                  <a:lnTo>
                    <a:pt x="72040" y="3470"/>
                  </a:lnTo>
                  <a:lnTo>
                    <a:pt x="76941" y="3538"/>
                  </a:lnTo>
                  <a:lnTo>
                    <a:pt x="78967" y="3558"/>
                  </a:lnTo>
                  <a:lnTo>
                    <a:pt x="80994" y="3574"/>
                  </a:lnTo>
                  <a:lnTo>
                    <a:pt x="82992" y="3579"/>
                  </a:lnTo>
                  <a:lnTo>
                    <a:pt x="85019" y="3569"/>
                  </a:lnTo>
                  <a:lnTo>
                    <a:pt x="87018" y="3553"/>
                  </a:lnTo>
                  <a:lnTo>
                    <a:pt x="89016" y="3527"/>
                  </a:lnTo>
                  <a:lnTo>
                    <a:pt x="90988" y="3491"/>
                  </a:lnTo>
                  <a:lnTo>
                    <a:pt x="92987" y="3444"/>
                  </a:lnTo>
                  <a:lnTo>
                    <a:pt x="94958" y="3387"/>
                  </a:lnTo>
                  <a:lnTo>
                    <a:pt x="96929" y="3320"/>
                  </a:lnTo>
                  <a:lnTo>
                    <a:pt x="98901" y="3242"/>
                  </a:lnTo>
                  <a:lnTo>
                    <a:pt x="100845" y="3154"/>
                  </a:lnTo>
                  <a:lnTo>
                    <a:pt x="102789" y="3055"/>
                  </a:lnTo>
                  <a:lnTo>
                    <a:pt x="104706" y="2941"/>
                  </a:lnTo>
                  <a:lnTo>
                    <a:pt x="106650" y="2822"/>
                  </a:lnTo>
                  <a:lnTo>
                    <a:pt x="108566" y="2687"/>
                  </a:lnTo>
                  <a:lnTo>
                    <a:pt x="110018" y="2578"/>
                  </a:lnTo>
                  <a:lnTo>
                    <a:pt x="110730" y="2516"/>
                  </a:lnTo>
                  <a:lnTo>
                    <a:pt x="111442" y="2454"/>
                  </a:lnTo>
                  <a:lnTo>
                    <a:pt x="111852" y="2412"/>
                  </a:lnTo>
                  <a:lnTo>
                    <a:pt x="112263" y="2371"/>
                  </a:lnTo>
                  <a:lnTo>
                    <a:pt x="112646" y="2324"/>
                  </a:lnTo>
                  <a:lnTo>
                    <a:pt x="113030" y="2272"/>
                  </a:lnTo>
                  <a:lnTo>
                    <a:pt x="113358" y="2220"/>
                  </a:lnTo>
                  <a:lnTo>
                    <a:pt x="113687" y="2169"/>
                  </a:lnTo>
                  <a:lnTo>
                    <a:pt x="113961" y="2112"/>
                  </a:lnTo>
                  <a:lnTo>
                    <a:pt x="114234" y="2049"/>
                  </a:lnTo>
                  <a:lnTo>
                    <a:pt x="114453" y="1982"/>
                  </a:lnTo>
                  <a:lnTo>
                    <a:pt x="114645" y="1914"/>
                  </a:lnTo>
                  <a:lnTo>
                    <a:pt x="114782" y="1842"/>
                  </a:lnTo>
                  <a:lnTo>
                    <a:pt x="114892" y="1764"/>
                  </a:lnTo>
                  <a:lnTo>
                    <a:pt x="114946" y="1681"/>
                  </a:lnTo>
                  <a:lnTo>
                    <a:pt x="114974" y="1593"/>
                  </a:lnTo>
                  <a:lnTo>
                    <a:pt x="114919" y="1505"/>
                  </a:lnTo>
                  <a:lnTo>
                    <a:pt x="114837" y="1406"/>
                  </a:lnTo>
                  <a:lnTo>
                    <a:pt x="114672" y="1308"/>
                  </a:lnTo>
                  <a:lnTo>
                    <a:pt x="114508" y="1225"/>
                  </a:lnTo>
                  <a:lnTo>
                    <a:pt x="114262" y="1147"/>
                  </a:lnTo>
                  <a:lnTo>
                    <a:pt x="114015" y="1074"/>
                  </a:lnTo>
                  <a:lnTo>
                    <a:pt x="113742" y="1017"/>
                  </a:lnTo>
                  <a:lnTo>
                    <a:pt x="113413" y="960"/>
                  </a:lnTo>
                  <a:lnTo>
                    <a:pt x="113084" y="919"/>
                  </a:lnTo>
                  <a:lnTo>
                    <a:pt x="112701" y="882"/>
                  </a:lnTo>
                  <a:lnTo>
                    <a:pt x="112318" y="851"/>
                  </a:lnTo>
                  <a:lnTo>
                    <a:pt x="111934" y="831"/>
                  </a:lnTo>
                  <a:lnTo>
                    <a:pt x="111496" y="810"/>
                  </a:lnTo>
                  <a:lnTo>
                    <a:pt x="111086" y="799"/>
                  </a:lnTo>
                  <a:lnTo>
                    <a:pt x="110620" y="794"/>
                  </a:lnTo>
                  <a:lnTo>
                    <a:pt x="110182" y="794"/>
                  </a:lnTo>
                  <a:lnTo>
                    <a:pt x="109717" y="799"/>
                  </a:lnTo>
                  <a:lnTo>
                    <a:pt x="109251" y="805"/>
                  </a:lnTo>
                  <a:lnTo>
                    <a:pt x="106759" y="857"/>
                  </a:lnTo>
                  <a:lnTo>
                    <a:pt x="104295" y="903"/>
                  </a:lnTo>
                  <a:lnTo>
                    <a:pt x="101803" y="939"/>
                  </a:lnTo>
                  <a:lnTo>
                    <a:pt x="99312" y="965"/>
                  </a:lnTo>
                  <a:lnTo>
                    <a:pt x="96820" y="991"/>
                  </a:lnTo>
                  <a:lnTo>
                    <a:pt x="94356" y="1007"/>
                  </a:lnTo>
                  <a:lnTo>
                    <a:pt x="91864" y="1017"/>
                  </a:lnTo>
                  <a:lnTo>
                    <a:pt x="89400" y="1022"/>
                  </a:lnTo>
                  <a:lnTo>
                    <a:pt x="86908" y="1022"/>
                  </a:lnTo>
                  <a:lnTo>
                    <a:pt x="84444" y="1017"/>
                  </a:lnTo>
                  <a:lnTo>
                    <a:pt x="81979" y="1002"/>
                  </a:lnTo>
                  <a:lnTo>
                    <a:pt x="79488" y="986"/>
                  </a:lnTo>
                  <a:lnTo>
                    <a:pt x="77023" y="965"/>
                  </a:lnTo>
                  <a:lnTo>
                    <a:pt x="74559" y="939"/>
                  </a:lnTo>
                  <a:lnTo>
                    <a:pt x="72095" y="914"/>
                  </a:lnTo>
                  <a:lnTo>
                    <a:pt x="69630" y="877"/>
                  </a:lnTo>
                  <a:lnTo>
                    <a:pt x="67139" y="841"/>
                  </a:lnTo>
                  <a:lnTo>
                    <a:pt x="64674" y="805"/>
                  </a:lnTo>
                  <a:lnTo>
                    <a:pt x="59746" y="716"/>
                  </a:lnTo>
                  <a:lnTo>
                    <a:pt x="54817" y="618"/>
                  </a:lnTo>
                  <a:lnTo>
                    <a:pt x="49916" y="514"/>
                  </a:lnTo>
                  <a:lnTo>
                    <a:pt x="44987" y="405"/>
                  </a:lnTo>
                  <a:lnTo>
                    <a:pt x="40059" y="296"/>
                  </a:lnTo>
                  <a:lnTo>
                    <a:pt x="30202" y="73"/>
                  </a:lnTo>
                  <a:lnTo>
                    <a:pt x="28613" y="42"/>
                  </a:lnTo>
                  <a:lnTo>
                    <a:pt x="27053" y="22"/>
                  </a:lnTo>
                  <a:lnTo>
                    <a:pt x="25465" y="6"/>
                  </a:lnTo>
                  <a:lnTo>
                    <a:pt x="23904" y="1"/>
                  </a:lnTo>
                  <a:close/>
                </a:path>
              </a:pathLst>
            </a:custGeom>
            <a:solidFill>
              <a:schemeClr val="lt2"/>
            </a:solidFill>
            <a:ln>
              <a:noFill/>
            </a:ln>
          </p:spPr>
          <p:txBody>
            <a:bodyPr spcFirstLastPara="1" wrap="square" lIns="182850" tIns="182850" rIns="182850" bIns="182850" anchor="ctr" anchorCtr="0">
              <a:noAutofit/>
            </a:bodyPr>
            <a:lstStyle/>
            <a:p>
              <a:endParaRPr sz="3600"/>
            </a:p>
          </p:txBody>
        </p:sp>
      </p:grpSp>
      <p:grpSp>
        <p:nvGrpSpPr>
          <p:cNvPr id="9" name="Group 8">
            <a:extLst>
              <a:ext uri="{FF2B5EF4-FFF2-40B4-BE49-F238E27FC236}">
                <a16:creationId xmlns:a16="http://schemas.microsoft.com/office/drawing/2014/main" id="{6353C0CC-678B-E04B-B95A-5743A58A6F2B}"/>
              </a:ext>
            </a:extLst>
          </p:cNvPr>
          <p:cNvGrpSpPr/>
          <p:nvPr/>
        </p:nvGrpSpPr>
        <p:grpSpPr>
          <a:xfrm>
            <a:off x="5712512" y="5178982"/>
            <a:ext cx="3024512" cy="1145574"/>
            <a:chOff x="5712512" y="5178982"/>
            <a:chExt cx="3024512" cy="1145574"/>
          </a:xfrm>
        </p:grpSpPr>
        <p:sp>
          <p:nvSpPr>
            <p:cNvPr id="1556" name="Google Shape;1556;p41"/>
            <p:cNvSpPr/>
            <p:nvPr/>
          </p:nvSpPr>
          <p:spPr>
            <a:xfrm flipH="1">
              <a:off x="5768366" y="5178982"/>
              <a:ext cx="788435" cy="1145574"/>
            </a:xfrm>
            <a:custGeom>
              <a:avLst/>
              <a:gdLst/>
              <a:ahLst/>
              <a:cxnLst/>
              <a:rect l="l" t="t" r="r" b="b"/>
              <a:pathLst>
                <a:path w="358379" h="82297" extrusionOk="0">
                  <a:moveTo>
                    <a:pt x="190286" y="0"/>
                  </a:moveTo>
                  <a:lnTo>
                    <a:pt x="189096" y="5"/>
                  </a:lnTo>
                  <a:lnTo>
                    <a:pt x="187906" y="10"/>
                  </a:lnTo>
                  <a:lnTo>
                    <a:pt x="184851" y="35"/>
                  </a:lnTo>
                  <a:lnTo>
                    <a:pt x="181827" y="71"/>
                  </a:lnTo>
                  <a:lnTo>
                    <a:pt x="178771" y="121"/>
                  </a:lnTo>
                  <a:lnTo>
                    <a:pt x="177260" y="146"/>
                  </a:lnTo>
                  <a:lnTo>
                    <a:pt x="175748" y="177"/>
                  </a:lnTo>
                  <a:lnTo>
                    <a:pt x="174236" y="212"/>
                  </a:lnTo>
                  <a:lnTo>
                    <a:pt x="172725" y="247"/>
                  </a:lnTo>
                  <a:lnTo>
                    <a:pt x="171213" y="288"/>
                  </a:lnTo>
                  <a:lnTo>
                    <a:pt x="169733" y="333"/>
                  </a:lnTo>
                  <a:lnTo>
                    <a:pt x="168222" y="378"/>
                  </a:lnTo>
                  <a:lnTo>
                    <a:pt x="166742" y="429"/>
                  </a:lnTo>
                  <a:lnTo>
                    <a:pt x="165262" y="484"/>
                  </a:lnTo>
                  <a:lnTo>
                    <a:pt x="163815" y="545"/>
                  </a:lnTo>
                  <a:lnTo>
                    <a:pt x="162850" y="585"/>
                  </a:lnTo>
                  <a:lnTo>
                    <a:pt x="161917" y="631"/>
                  </a:lnTo>
                  <a:lnTo>
                    <a:pt x="161017" y="676"/>
                  </a:lnTo>
                  <a:lnTo>
                    <a:pt x="160116" y="726"/>
                  </a:lnTo>
                  <a:lnTo>
                    <a:pt x="159248" y="782"/>
                  </a:lnTo>
                  <a:lnTo>
                    <a:pt x="158379" y="837"/>
                  </a:lnTo>
                  <a:lnTo>
                    <a:pt x="157511" y="893"/>
                  </a:lnTo>
                  <a:lnTo>
                    <a:pt x="156674" y="953"/>
                  </a:lnTo>
                  <a:lnTo>
                    <a:pt x="155870" y="1019"/>
                  </a:lnTo>
                  <a:lnTo>
                    <a:pt x="155066" y="1085"/>
                  </a:lnTo>
                  <a:lnTo>
                    <a:pt x="154294" y="1150"/>
                  </a:lnTo>
                  <a:lnTo>
                    <a:pt x="153522" y="1221"/>
                  </a:lnTo>
                  <a:lnTo>
                    <a:pt x="152783" y="1296"/>
                  </a:lnTo>
                  <a:lnTo>
                    <a:pt x="152043" y="1372"/>
                  </a:lnTo>
                  <a:lnTo>
                    <a:pt x="151335" y="1448"/>
                  </a:lnTo>
                  <a:lnTo>
                    <a:pt x="150660" y="1528"/>
                  </a:lnTo>
                  <a:lnTo>
                    <a:pt x="149984" y="1609"/>
                  </a:lnTo>
                  <a:lnTo>
                    <a:pt x="149309" y="1695"/>
                  </a:lnTo>
                  <a:lnTo>
                    <a:pt x="148698" y="1781"/>
                  </a:lnTo>
                  <a:lnTo>
                    <a:pt x="148054" y="1871"/>
                  </a:lnTo>
                  <a:lnTo>
                    <a:pt x="147475" y="1962"/>
                  </a:lnTo>
                  <a:lnTo>
                    <a:pt x="146864" y="2053"/>
                  </a:lnTo>
                  <a:lnTo>
                    <a:pt x="146317" y="2149"/>
                  </a:lnTo>
                  <a:lnTo>
                    <a:pt x="145771" y="2250"/>
                  </a:lnTo>
                  <a:lnTo>
                    <a:pt x="145256" y="2346"/>
                  </a:lnTo>
                  <a:lnTo>
                    <a:pt x="144741" y="2446"/>
                  </a:lnTo>
                  <a:lnTo>
                    <a:pt x="144259" y="2552"/>
                  </a:lnTo>
                  <a:lnTo>
                    <a:pt x="143776" y="2653"/>
                  </a:lnTo>
                  <a:lnTo>
                    <a:pt x="143326" y="2764"/>
                  </a:lnTo>
                  <a:lnTo>
                    <a:pt x="142908" y="2870"/>
                  </a:lnTo>
                  <a:lnTo>
                    <a:pt x="142490" y="2981"/>
                  </a:lnTo>
                  <a:lnTo>
                    <a:pt x="142104" y="3092"/>
                  </a:lnTo>
                  <a:lnTo>
                    <a:pt x="141750" y="3208"/>
                  </a:lnTo>
                  <a:lnTo>
                    <a:pt x="141396" y="3319"/>
                  </a:lnTo>
                  <a:lnTo>
                    <a:pt x="141042" y="3435"/>
                  </a:lnTo>
                  <a:lnTo>
                    <a:pt x="140753" y="3556"/>
                  </a:lnTo>
                  <a:lnTo>
                    <a:pt x="140464" y="3677"/>
                  </a:lnTo>
                  <a:lnTo>
                    <a:pt x="140206" y="3798"/>
                  </a:lnTo>
                  <a:lnTo>
                    <a:pt x="139949" y="3919"/>
                  </a:lnTo>
                  <a:lnTo>
                    <a:pt x="139724" y="4045"/>
                  </a:lnTo>
                  <a:lnTo>
                    <a:pt x="139499" y="4166"/>
                  </a:lnTo>
                  <a:lnTo>
                    <a:pt x="139338" y="4298"/>
                  </a:lnTo>
                  <a:lnTo>
                    <a:pt x="139177" y="4424"/>
                  </a:lnTo>
                  <a:lnTo>
                    <a:pt x="139016" y="4555"/>
                  </a:lnTo>
                  <a:lnTo>
                    <a:pt x="138920" y="4681"/>
                  </a:lnTo>
                  <a:lnTo>
                    <a:pt x="138791" y="4817"/>
                  </a:lnTo>
                  <a:lnTo>
                    <a:pt x="138727" y="4948"/>
                  </a:lnTo>
                  <a:lnTo>
                    <a:pt x="138662" y="5079"/>
                  </a:lnTo>
                  <a:lnTo>
                    <a:pt x="138630" y="5216"/>
                  </a:lnTo>
                  <a:lnTo>
                    <a:pt x="138630" y="5352"/>
                  </a:lnTo>
                  <a:lnTo>
                    <a:pt x="138630" y="5488"/>
                  </a:lnTo>
                  <a:lnTo>
                    <a:pt x="138662" y="5629"/>
                  </a:lnTo>
                  <a:lnTo>
                    <a:pt x="138727" y="5765"/>
                  </a:lnTo>
                  <a:lnTo>
                    <a:pt x="138791" y="5907"/>
                  </a:lnTo>
                  <a:lnTo>
                    <a:pt x="138920" y="6048"/>
                  </a:lnTo>
                  <a:lnTo>
                    <a:pt x="139016" y="6189"/>
                  </a:lnTo>
                  <a:lnTo>
                    <a:pt x="139177" y="6330"/>
                  </a:lnTo>
                  <a:lnTo>
                    <a:pt x="139338" y="6471"/>
                  </a:lnTo>
                  <a:lnTo>
                    <a:pt x="139531" y="6618"/>
                  </a:lnTo>
                  <a:lnTo>
                    <a:pt x="139756" y="6764"/>
                  </a:lnTo>
                  <a:lnTo>
                    <a:pt x="139981" y="6905"/>
                  </a:lnTo>
                  <a:lnTo>
                    <a:pt x="140271" y="7052"/>
                  </a:lnTo>
                  <a:lnTo>
                    <a:pt x="140528" y="7198"/>
                  </a:lnTo>
                  <a:lnTo>
                    <a:pt x="140849" y="7344"/>
                  </a:lnTo>
                  <a:lnTo>
                    <a:pt x="141396" y="7581"/>
                  </a:lnTo>
                  <a:lnTo>
                    <a:pt x="141943" y="7818"/>
                  </a:lnTo>
                  <a:lnTo>
                    <a:pt x="142522" y="8050"/>
                  </a:lnTo>
                  <a:lnTo>
                    <a:pt x="143101" y="8282"/>
                  </a:lnTo>
                  <a:lnTo>
                    <a:pt x="144355" y="8746"/>
                  </a:lnTo>
                  <a:lnTo>
                    <a:pt x="145642" y="9205"/>
                  </a:lnTo>
                  <a:lnTo>
                    <a:pt x="146993" y="9664"/>
                  </a:lnTo>
                  <a:lnTo>
                    <a:pt x="148376" y="10118"/>
                  </a:lnTo>
                  <a:lnTo>
                    <a:pt x="149791" y="10567"/>
                  </a:lnTo>
                  <a:lnTo>
                    <a:pt x="151239" y="11016"/>
                  </a:lnTo>
                  <a:lnTo>
                    <a:pt x="151785" y="11188"/>
                  </a:lnTo>
                  <a:lnTo>
                    <a:pt x="152268" y="11354"/>
                  </a:lnTo>
                  <a:lnTo>
                    <a:pt x="152750" y="11520"/>
                  </a:lnTo>
                  <a:lnTo>
                    <a:pt x="153201" y="11687"/>
                  </a:lnTo>
                  <a:lnTo>
                    <a:pt x="153619" y="11853"/>
                  </a:lnTo>
                  <a:lnTo>
                    <a:pt x="154005" y="12015"/>
                  </a:lnTo>
                  <a:lnTo>
                    <a:pt x="154359" y="12181"/>
                  </a:lnTo>
                  <a:lnTo>
                    <a:pt x="154680" y="12343"/>
                  </a:lnTo>
                  <a:lnTo>
                    <a:pt x="155002" y="12499"/>
                  </a:lnTo>
                  <a:lnTo>
                    <a:pt x="155259" y="12660"/>
                  </a:lnTo>
                  <a:lnTo>
                    <a:pt x="155517" y="12817"/>
                  </a:lnTo>
                  <a:lnTo>
                    <a:pt x="155742" y="12973"/>
                  </a:lnTo>
                  <a:lnTo>
                    <a:pt x="155935" y="13129"/>
                  </a:lnTo>
                  <a:lnTo>
                    <a:pt x="156095" y="13281"/>
                  </a:lnTo>
                  <a:lnTo>
                    <a:pt x="156224" y="13432"/>
                  </a:lnTo>
                  <a:lnTo>
                    <a:pt x="156321" y="13583"/>
                  </a:lnTo>
                  <a:lnTo>
                    <a:pt x="156417" y="13735"/>
                  </a:lnTo>
                  <a:lnTo>
                    <a:pt x="156481" y="13881"/>
                  </a:lnTo>
                  <a:lnTo>
                    <a:pt x="156481" y="14027"/>
                  </a:lnTo>
                  <a:lnTo>
                    <a:pt x="156481" y="14174"/>
                  </a:lnTo>
                  <a:lnTo>
                    <a:pt x="156449" y="14320"/>
                  </a:lnTo>
                  <a:lnTo>
                    <a:pt x="156417" y="14461"/>
                  </a:lnTo>
                  <a:lnTo>
                    <a:pt x="156321" y="14602"/>
                  </a:lnTo>
                  <a:lnTo>
                    <a:pt x="156224" y="14738"/>
                  </a:lnTo>
                  <a:lnTo>
                    <a:pt x="156063" y="14880"/>
                  </a:lnTo>
                  <a:lnTo>
                    <a:pt x="155902" y="15011"/>
                  </a:lnTo>
                  <a:lnTo>
                    <a:pt x="155710" y="15147"/>
                  </a:lnTo>
                  <a:lnTo>
                    <a:pt x="155517" y="15278"/>
                  </a:lnTo>
                  <a:lnTo>
                    <a:pt x="155259" y="15409"/>
                  </a:lnTo>
                  <a:lnTo>
                    <a:pt x="155002" y="15540"/>
                  </a:lnTo>
                  <a:lnTo>
                    <a:pt x="154680" y="15667"/>
                  </a:lnTo>
                  <a:lnTo>
                    <a:pt x="154359" y="15793"/>
                  </a:lnTo>
                  <a:lnTo>
                    <a:pt x="154005" y="15914"/>
                  </a:lnTo>
                  <a:lnTo>
                    <a:pt x="153619" y="16040"/>
                  </a:lnTo>
                  <a:lnTo>
                    <a:pt x="153233" y="16156"/>
                  </a:lnTo>
                  <a:lnTo>
                    <a:pt x="152783" y="16277"/>
                  </a:lnTo>
                  <a:lnTo>
                    <a:pt x="152332" y="16393"/>
                  </a:lnTo>
                  <a:lnTo>
                    <a:pt x="151850" y="16504"/>
                  </a:lnTo>
                  <a:lnTo>
                    <a:pt x="151335" y="16620"/>
                  </a:lnTo>
                  <a:lnTo>
                    <a:pt x="150788" y="16731"/>
                  </a:lnTo>
                  <a:lnTo>
                    <a:pt x="150242" y="16837"/>
                  </a:lnTo>
                  <a:lnTo>
                    <a:pt x="149663" y="16943"/>
                  </a:lnTo>
                  <a:lnTo>
                    <a:pt x="149019" y="17049"/>
                  </a:lnTo>
                  <a:lnTo>
                    <a:pt x="148376" y="17149"/>
                  </a:lnTo>
                  <a:lnTo>
                    <a:pt x="147733" y="17250"/>
                  </a:lnTo>
                  <a:lnTo>
                    <a:pt x="147025" y="17346"/>
                  </a:lnTo>
                  <a:lnTo>
                    <a:pt x="146317" y="17442"/>
                  </a:lnTo>
                  <a:lnTo>
                    <a:pt x="145578" y="17538"/>
                  </a:lnTo>
                  <a:lnTo>
                    <a:pt x="144806" y="17629"/>
                  </a:lnTo>
                  <a:lnTo>
                    <a:pt x="144002" y="17719"/>
                  </a:lnTo>
                  <a:lnTo>
                    <a:pt x="143165" y="17805"/>
                  </a:lnTo>
                  <a:lnTo>
                    <a:pt x="142329" y="17891"/>
                  </a:lnTo>
                  <a:lnTo>
                    <a:pt x="141461" y="17972"/>
                  </a:lnTo>
                  <a:lnTo>
                    <a:pt x="140560" y="18052"/>
                  </a:lnTo>
                  <a:lnTo>
                    <a:pt x="139627" y="18128"/>
                  </a:lnTo>
                  <a:lnTo>
                    <a:pt x="138694" y="18204"/>
                  </a:lnTo>
                  <a:lnTo>
                    <a:pt x="137697" y="18279"/>
                  </a:lnTo>
                  <a:lnTo>
                    <a:pt x="136700" y="18345"/>
                  </a:lnTo>
                  <a:lnTo>
                    <a:pt x="135671" y="18415"/>
                  </a:lnTo>
                  <a:lnTo>
                    <a:pt x="134642" y="18481"/>
                  </a:lnTo>
                  <a:lnTo>
                    <a:pt x="133548" y="18542"/>
                  </a:lnTo>
                  <a:lnTo>
                    <a:pt x="132455" y="18602"/>
                  </a:lnTo>
                  <a:lnTo>
                    <a:pt x="131329" y="18663"/>
                  </a:lnTo>
                  <a:lnTo>
                    <a:pt x="130171" y="18718"/>
                  </a:lnTo>
                  <a:lnTo>
                    <a:pt x="127533" y="18839"/>
                  </a:lnTo>
                  <a:lnTo>
                    <a:pt x="124864" y="18950"/>
                  </a:lnTo>
                  <a:lnTo>
                    <a:pt x="122194" y="19061"/>
                  </a:lnTo>
                  <a:lnTo>
                    <a:pt x="119524" y="19162"/>
                  </a:lnTo>
                  <a:lnTo>
                    <a:pt x="116855" y="19258"/>
                  </a:lnTo>
                  <a:lnTo>
                    <a:pt x="114185" y="19349"/>
                  </a:lnTo>
                  <a:lnTo>
                    <a:pt x="111515" y="19434"/>
                  </a:lnTo>
                  <a:lnTo>
                    <a:pt x="108846" y="19515"/>
                  </a:lnTo>
                  <a:lnTo>
                    <a:pt x="106144" y="19591"/>
                  </a:lnTo>
                  <a:lnTo>
                    <a:pt x="103474" y="19661"/>
                  </a:lnTo>
                  <a:lnTo>
                    <a:pt x="100772" y="19722"/>
                  </a:lnTo>
                  <a:lnTo>
                    <a:pt x="98103" y="19782"/>
                  </a:lnTo>
                  <a:lnTo>
                    <a:pt x="95401" y="19833"/>
                  </a:lnTo>
                  <a:lnTo>
                    <a:pt x="92699" y="19883"/>
                  </a:lnTo>
                  <a:lnTo>
                    <a:pt x="89997" y="19924"/>
                  </a:lnTo>
                  <a:lnTo>
                    <a:pt x="87295" y="19964"/>
                  </a:lnTo>
                  <a:lnTo>
                    <a:pt x="84594" y="19994"/>
                  </a:lnTo>
                  <a:lnTo>
                    <a:pt x="81892" y="20019"/>
                  </a:lnTo>
                  <a:lnTo>
                    <a:pt x="79158" y="20045"/>
                  </a:lnTo>
                  <a:lnTo>
                    <a:pt x="76456" y="20060"/>
                  </a:lnTo>
                  <a:lnTo>
                    <a:pt x="73754" y="20075"/>
                  </a:lnTo>
                  <a:lnTo>
                    <a:pt x="71020" y="20080"/>
                  </a:lnTo>
                  <a:lnTo>
                    <a:pt x="68286" y="20085"/>
                  </a:lnTo>
                  <a:lnTo>
                    <a:pt x="65552" y="20080"/>
                  </a:lnTo>
                  <a:lnTo>
                    <a:pt x="62850" y="20075"/>
                  </a:lnTo>
                  <a:lnTo>
                    <a:pt x="60116" y="20060"/>
                  </a:lnTo>
                  <a:lnTo>
                    <a:pt x="57382" y="20045"/>
                  </a:lnTo>
                  <a:lnTo>
                    <a:pt x="54616" y="20024"/>
                  </a:lnTo>
                  <a:lnTo>
                    <a:pt x="51882" y="19999"/>
                  </a:lnTo>
                  <a:lnTo>
                    <a:pt x="49148" y="19969"/>
                  </a:lnTo>
                  <a:lnTo>
                    <a:pt x="46414" y="19934"/>
                  </a:lnTo>
                  <a:lnTo>
                    <a:pt x="43648" y="19898"/>
                  </a:lnTo>
                  <a:lnTo>
                    <a:pt x="41204" y="19863"/>
                  </a:lnTo>
                  <a:lnTo>
                    <a:pt x="38759" y="19833"/>
                  </a:lnTo>
                  <a:lnTo>
                    <a:pt x="33838" y="19777"/>
                  </a:lnTo>
                  <a:lnTo>
                    <a:pt x="28917" y="19737"/>
                  </a:lnTo>
                  <a:lnTo>
                    <a:pt x="23931" y="19697"/>
                  </a:lnTo>
                  <a:lnTo>
                    <a:pt x="13864" y="19636"/>
                  </a:lnTo>
                  <a:lnTo>
                    <a:pt x="8750" y="19601"/>
                  </a:lnTo>
                  <a:lnTo>
                    <a:pt x="3571" y="19560"/>
                  </a:lnTo>
                  <a:lnTo>
                    <a:pt x="3957" y="20610"/>
                  </a:lnTo>
                  <a:lnTo>
                    <a:pt x="4343" y="21639"/>
                  </a:lnTo>
                  <a:lnTo>
                    <a:pt x="5147" y="23646"/>
                  </a:lnTo>
                  <a:lnTo>
                    <a:pt x="5501" y="24635"/>
                  </a:lnTo>
                  <a:lnTo>
                    <a:pt x="5790" y="25608"/>
                  </a:lnTo>
                  <a:lnTo>
                    <a:pt x="5919" y="26097"/>
                  </a:lnTo>
                  <a:lnTo>
                    <a:pt x="6016" y="26582"/>
                  </a:lnTo>
                  <a:lnTo>
                    <a:pt x="6112" y="27066"/>
                  </a:lnTo>
                  <a:lnTo>
                    <a:pt x="6144" y="27550"/>
                  </a:lnTo>
                  <a:lnTo>
                    <a:pt x="6176" y="28080"/>
                  </a:lnTo>
                  <a:lnTo>
                    <a:pt x="6176" y="28614"/>
                  </a:lnTo>
                  <a:lnTo>
                    <a:pt x="6144" y="29149"/>
                  </a:lnTo>
                  <a:lnTo>
                    <a:pt x="6080" y="29684"/>
                  </a:lnTo>
                  <a:lnTo>
                    <a:pt x="5951" y="30748"/>
                  </a:lnTo>
                  <a:lnTo>
                    <a:pt x="5758" y="31817"/>
                  </a:lnTo>
                  <a:lnTo>
                    <a:pt x="5565" y="32886"/>
                  </a:lnTo>
                  <a:lnTo>
                    <a:pt x="5372" y="33951"/>
                  </a:lnTo>
                  <a:lnTo>
                    <a:pt x="5212" y="35020"/>
                  </a:lnTo>
                  <a:lnTo>
                    <a:pt x="5179" y="35555"/>
                  </a:lnTo>
                  <a:lnTo>
                    <a:pt x="5147" y="36089"/>
                  </a:lnTo>
                  <a:lnTo>
                    <a:pt x="5147" y="36276"/>
                  </a:lnTo>
                  <a:lnTo>
                    <a:pt x="5179" y="36463"/>
                  </a:lnTo>
                  <a:lnTo>
                    <a:pt x="5212" y="36654"/>
                  </a:lnTo>
                  <a:lnTo>
                    <a:pt x="5308" y="36841"/>
                  </a:lnTo>
                  <a:lnTo>
                    <a:pt x="5469" y="37219"/>
                  </a:lnTo>
                  <a:lnTo>
                    <a:pt x="5758" y="37598"/>
                  </a:lnTo>
                  <a:lnTo>
                    <a:pt x="6080" y="37976"/>
                  </a:lnTo>
                  <a:lnTo>
                    <a:pt x="6466" y="38349"/>
                  </a:lnTo>
                  <a:lnTo>
                    <a:pt x="6916" y="38722"/>
                  </a:lnTo>
                  <a:lnTo>
                    <a:pt x="7431" y="39091"/>
                  </a:lnTo>
                  <a:lnTo>
                    <a:pt x="7720" y="39277"/>
                  </a:lnTo>
                  <a:lnTo>
                    <a:pt x="7881" y="39368"/>
                  </a:lnTo>
                  <a:lnTo>
                    <a:pt x="8074" y="39449"/>
                  </a:lnTo>
                  <a:lnTo>
                    <a:pt x="8267" y="39529"/>
                  </a:lnTo>
                  <a:lnTo>
                    <a:pt x="8460" y="39600"/>
                  </a:lnTo>
                  <a:lnTo>
                    <a:pt x="8685" y="39671"/>
                  </a:lnTo>
                  <a:lnTo>
                    <a:pt x="8910" y="39736"/>
                  </a:lnTo>
                  <a:lnTo>
                    <a:pt x="9168" y="39797"/>
                  </a:lnTo>
                  <a:lnTo>
                    <a:pt x="9425" y="39852"/>
                  </a:lnTo>
                  <a:lnTo>
                    <a:pt x="9682" y="39908"/>
                  </a:lnTo>
                  <a:lnTo>
                    <a:pt x="9972" y="39953"/>
                  </a:lnTo>
                  <a:lnTo>
                    <a:pt x="10294" y="39998"/>
                  </a:lnTo>
                  <a:lnTo>
                    <a:pt x="10583" y="40039"/>
                  </a:lnTo>
                  <a:lnTo>
                    <a:pt x="10937" y="40074"/>
                  </a:lnTo>
                  <a:lnTo>
                    <a:pt x="11258" y="40109"/>
                  </a:lnTo>
                  <a:lnTo>
                    <a:pt x="11612" y="40135"/>
                  </a:lnTo>
                  <a:lnTo>
                    <a:pt x="11998" y="40160"/>
                  </a:lnTo>
                  <a:lnTo>
                    <a:pt x="12384" y="40180"/>
                  </a:lnTo>
                  <a:lnTo>
                    <a:pt x="12802" y="40195"/>
                  </a:lnTo>
                  <a:lnTo>
                    <a:pt x="13220" y="40210"/>
                  </a:lnTo>
                  <a:lnTo>
                    <a:pt x="13671" y="40220"/>
                  </a:lnTo>
                  <a:lnTo>
                    <a:pt x="14121" y="40225"/>
                  </a:lnTo>
                  <a:lnTo>
                    <a:pt x="14604" y="40230"/>
                  </a:lnTo>
                  <a:lnTo>
                    <a:pt x="15086" y="40230"/>
                  </a:lnTo>
                  <a:lnTo>
                    <a:pt x="15601" y="40225"/>
                  </a:lnTo>
                  <a:lnTo>
                    <a:pt x="16662" y="40205"/>
                  </a:lnTo>
                  <a:lnTo>
                    <a:pt x="17820" y="40175"/>
                  </a:lnTo>
                  <a:lnTo>
                    <a:pt x="19042" y="40135"/>
                  </a:lnTo>
                  <a:lnTo>
                    <a:pt x="21583" y="40034"/>
                  </a:lnTo>
                  <a:lnTo>
                    <a:pt x="24124" y="39928"/>
                  </a:lnTo>
                  <a:lnTo>
                    <a:pt x="29174" y="39706"/>
                  </a:lnTo>
                  <a:lnTo>
                    <a:pt x="34224" y="39484"/>
                  </a:lnTo>
                  <a:lnTo>
                    <a:pt x="39274" y="39262"/>
                  </a:lnTo>
                  <a:lnTo>
                    <a:pt x="41815" y="39156"/>
                  </a:lnTo>
                  <a:lnTo>
                    <a:pt x="44356" y="39055"/>
                  </a:lnTo>
                  <a:lnTo>
                    <a:pt x="46865" y="38959"/>
                  </a:lnTo>
                  <a:lnTo>
                    <a:pt x="49406" y="38869"/>
                  </a:lnTo>
                  <a:lnTo>
                    <a:pt x="51979" y="38788"/>
                  </a:lnTo>
                  <a:lnTo>
                    <a:pt x="54520" y="38712"/>
                  </a:lnTo>
                  <a:lnTo>
                    <a:pt x="57093" y="38652"/>
                  </a:lnTo>
                  <a:lnTo>
                    <a:pt x="58380" y="38626"/>
                  </a:lnTo>
                  <a:lnTo>
                    <a:pt x="59666" y="38601"/>
                  </a:lnTo>
                  <a:lnTo>
                    <a:pt x="61853" y="38566"/>
                  </a:lnTo>
                  <a:lnTo>
                    <a:pt x="64073" y="38546"/>
                  </a:lnTo>
                  <a:lnTo>
                    <a:pt x="66228" y="38531"/>
                  </a:lnTo>
                  <a:lnTo>
                    <a:pt x="68415" y="38526"/>
                  </a:lnTo>
                  <a:lnTo>
                    <a:pt x="70538" y="38531"/>
                  </a:lnTo>
                  <a:lnTo>
                    <a:pt x="72661" y="38541"/>
                  </a:lnTo>
                  <a:lnTo>
                    <a:pt x="74783" y="38566"/>
                  </a:lnTo>
                  <a:lnTo>
                    <a:pt x="76874" y="38596"/>
                  </a:lnTo>
                  <a:lnTo>
                    <a:pt x="78933" y="38637"/>
                  </a:lnTo>
                  <a:lnTo>
                    <a:pt x="80959" y="38682"/>
                  </a:lnTo>
                  <a:lnTo>
                    <a:pt x="82985" y="38742"/>
                  </a:lnTo>
                  <a:lnTo>
                    <a:pt x="84980" y="38808"/>
                  </a:lnTo>
                  <a:lnTo>
                    <a:pt x="86942" y="38884"/>
                  </a:lnTo>
                  <a:lnTo>
                    <a:pt x="88872" y="38964"/>
                  </a:lnTo>
                  <a:lnTo>
                    <a:pt x="90801" y="39055"/>
                  </a:lnTo>
                  <a:lnTo>
                    <a:pt x="92699" y="39151"/>
                  </a:lnTo>
                  <a:lnTo>
                    <a:pt x="94533" y="39257"/>
                  </a:lnTo>
                  <a:lnTo>
                    <a:pt x="96366" y="39373"/>
                  </a:lnTo>
                  <a:lnTo>
                    <a:pt x="98167" y="39494"/>
                  </a:lnTo>
                  <a:lnTo>
                    <a:pt x="99936" y="39625"/>
                  </a:lnTo>
                  <a:lnTo>
                    <a:pt x="101673" y="39761"/>
                  </a:lnTo>
                  <a:lnTo>
                    <a:pt x="103378" y="39908"/>
                  </a:lnTo>
                  <a:lnTo>
                    <a:pt x="105050" y="40059"/>
                  </a:lnTo>
                  <a:lnTo>
                    <a:pt x="106691" y="40215"/>
                  </a:lnTo>
                  <a:lnTo>
                    <a:pt x="108299" y="40382"/>
                  </a:lnTo>
                  <a:lnTo>
                    <a:pt x="109843" y="40553"/>
                  </a:lnTo>
                  <a:lnTo>
                    <a:pt x="111387" y="40735"/>
                  </a:lnTo>
                  <a:lnTo>
                    <a:pt x="112866" y="40921"/>
                  </a:lnTo>
                  <a:lnTo>
                    <a:pt x="114314" y="41113"/>
                  </a:lnTo>
                  <a:lnTo>
                    <a:pt x="115729" y="41315"/>
                  </a:lnTo>
                  <a:lnTo>
                    <a:pt x="117080" y="41517"/>
                  </a:lnTo>
                  <a:lnTo>
                    <a:pt x="118431" y="41728"/>
                  </a:lnTo>
                  <a:lnTo>
                    <a:pt x="119717" y="41950"/>
                  </a:lnTo>
                  <a:lnTo>
                    <a:pt x="120940" y="42172"/>
                  </a:lnTo>
                  <a:lnTo>
                    <a:pt x="122130" y="42404"/>
                  </a:lnTo>
                  <a:lnTo>
                    <a:pt x="123288" y="42641"/>
                  </a:lnTo>
                  <a:lnTo>
                    <a:pt x="124413" y="42884"/>
                  </a:lnTo>
                  <a:lnTo>
                    <a:pt x="125475" y="43131"/>
                  </a:lnTo>
                  <a:lnTo>
                    <a:pt x="126472" y="43383"/>
                  </a:lnTo>
                  <a:lnTo>
                    <a:pt x="127437" y="43640"/>
                  </a:lnTo>
                  <a:lnTo>
                    <a:pt x="128370" y="43902"/>
                  </a:lnTo>
                  <a:lnTo>
                    <a:pt x="129238" y="44175"/>
                  </a:lnTo>
                  <a:lnTo>
                    <a:pt x="130042" y="44447"/>
                  </a:lnTo>
                  <a:lnTo>
                    <a:pt x="130814" y="44725"/>
                  </a:lnTo>
                  <a:lnTo>
                    <a:pt x="131522" y="45007"/>
                  </a:lnTo>
                  <a:lnTo>
                    <a:pt x="132197" y="45300"/>
                  </a:lnTo>
                  <a:lnTo>
                    <a:pt x="132776" y="45592"/>
                  </a:lnTo>
                  <a:lnTo>
                    <a:pt x="133355" y="45890"/>
                  </a:lnTo>
                  <a:lnTo>
                    <a:pt x="133838" y="46192"/>
                  </a:lnTo>
                  <a:lnTo>
                    <a:pt x="134288" y="46500"/>
                  </a:lnTo>
                  <a:lnTo>
                    <a:pt x="134642" y="46808"/>
                  </a:lnTo>
                  <a:lnTo>
                    <a:pt x="134963" y="47125"/>
                  </a:lnTo>
                  <a:lnTo>
                    <a:pt x="135221" y="47443"/>
                  </a:lnTo>
                  <a:lnTo>
                    <a:pt x="135446" y="47766"/>
                  </a:lnTo>
                  <a:lnTo>
                    <a:pt x="135574" y="48089"/>
                  </a:lnTo>
                  <a:lnTo>
                    <a:pt x="135671" y="48422"/>
                  </a:lnTo>
                  <a:lnTo>
                    <a:pt x="135671" y="48755"/>
                  </a:lnTo>
                  <a:lnTo>
                    <a:pt x="135639" y="49093"/>
                  </a:lnTo>
                  <a:lnTo>
                    <a:pt x="135510" y="49431"/>
                  </a:lnTo>
                  <a:lnTo>
                    <a:pt x="135349" y="49774"/>
                  </a:lnTo>
                  <a:lnTo>
                    <a:pt x="135092" y="50122"/>
                  </a:lnTo>
                  <a:lnTo>
                    <a:pt x="134803" y="50475"/>
                  </a:lnTo>
                  <a:lnTo>
                    <a:pt x="134417" y="50828"/>
                  </a:lnTo>
                  <a:lnTo>
                    <a:pt x="133966" y="51181"/>
                  </a:lnTo>
                  <a:lnTo>
                    <a:pt x="133709" y="51367"/>
                  </a:lnTo>
                  <a:lnTo>
                    <a:pt x="133419" y="51549"/>
                  </a:lnTo>
                  <a:lnTo>
                    <a:pt x="133098" y="51731"/>
                  </a:lnTo>
                  <a:lnTo>
                    <a:pt x="132776" y="51907"/>
                  </a:lnTo>
                  <a:lnTo>
                    <a:pt x="132422" y="52084"/>
                  </a:lnTo>
                  <a:lnTo>
                    <a:pt x="132069" y="52255"/>
                  </a:lnTo>
                  <a:lnTo>
                    <a:pt x="131650" y="52427"/>
                  </a:lnTo>
                  <a:lnTo>
                    <a:pt x="131232" y="52598"/>
                  </a:lnTo>
                  <a:lnTo>
                    <a:pt x="130782" y="52765"/>
                  </a:lnTo>
                  <a:lnTo>
                    <a:pt x="130332" y="52926"/>
                  </a:lnTo>
                  <a:lnTo>
                    <a:pt x="129849" y="53092"/>
                  </a:lnTo>
                  <a:lnTo>
                    <a:pt x="129335" y="53249"/>
                  </a:lnTo>
                  <a:lnTo>
                    <a:pt x="128820" y="53410"/>
                  </a:lnTo>
                  <a:lnTo>
                    <a:pt x="128273" y="53567"/>
                  </a:lnTo>
                  <a:lnTo>
                    <a:pt x="127726" y="53718"/>
                  </a:lnTo>
                  <a:lnTo>
                    <a:pt x="127147" y="53869"/>
                  </a:lnTo>
                  <a:lnTo>
                    <a:pt x="126536" y="54021"/>
                  </a:lnTo>
                  <a:lnTo>
                    <a:pt x="125893" y="54167"/>
                  </a:lnTo>
                  <a:lnTo>
                    <a:pt x="125250" y="54308"/>
                  </a:lnTo>
                  <a:lnTo>
                    <a:pt x="124606" y="54449"/>
                  </a:lnTo>
                  <a:lnTo>
                    <a:pt x="123899" y="54590"/>
                  </a:lnTo>
                  <a:lnTo>
                    <a:pt x="123223" y="54727"/>
                  </a:lnTo>
                  <a:lnTo>
                    <a:pt x="122484" y="54863"/>
                  </a:lnTo>
                  <a:lnTo>
                    <a:pt x="121744" y="54994"/>
                  </a:lnTo>
                  <a:lnTo>
                    <a:pt x="121004" y="55125"/>
                  </a:lnTo>
                  <a:lnTo>
                    <a:pt x="120232" y="55251"/>
                  </a:lnTo>
                  <a:lnTo>
                    <a:pt x="119428" y="55377"/>
                  </a:lnTo>
                  <a:lnTo>
                    <a:pt x="118624" y="55498"/>
                  </a:lnTo>
                  <a:lnTo>
                    <a:pt x="117787" y="55619"/>
                  </a:lnTo>
                  <a:lnTo>
                    <a:pt x="116951" y="55735"/>
                  </a:lnTo>
                  <a:lnTo>
                    <a:pt x="116083" y="55851"/>
                  </a:lnTo>
                  <a:lnTo>
                    <a:pt x="115214" y="55962"/>
                  </a:lnTo>
                  <a:lnTo>
                    <a:pt x="114314" y="56073"/>
                  </a:lnTo>
                  <a:lnTo>
                    <a:pt x="113413" y="56184"/>
                  </a:lnTo>
                  <a:lnTo>
                    <a:pt x="112480" y="56290"/>
                  </a:lnTo>
                  <a:lnTo>
                    <a:pt x="111548" y="56391"/>
                  </a:lnTo>
                  <a:lnTo>
                    <a:pt x="110583" y="56492"/>
                  </a:lnTo>
                  <a:lnTo>
                    <a:pt x="109618" y="56588"/>
                  </a:lnTo>
                  <a:lnTo>
                    <a:pt x="108653" y="56684"/>
                  </a:lnTo>
                  <a:lnTo>
                    <a:pt x="107623" y="56775"/>
                  </a:lnTo>
                  <a:lnTo>
                    <a:pt x="106626" y="56865"/>
                  </a:lnTo>
                  <a:lnTo>
                    <a:pt x="105597" y="56956"/>
                  </a:lnTo>
                  <a:lnTo>
                    <a:pt x="104536" y="57037"/>
                  </a:lnTo>
                  <a:lnTo>
                    <a:pt x="103474" y="57123"/>
                  </a:lnTo>
                  <a:lnTo>
                    <a:pt x="102413" y="57203"/>
                  </a:lnTo>
                  <a:lnTo>
                    <a:pt x="101319" y="57279"/>
                  </a:lnTo>
                  <a:lnTo>
                    <a:pt x="100226" y="57355"/>
                  </a:lnTo>
                  <a:lnTo>
                    <a:pt x="99100" y="57425"/>
                  </a:lnTo>
                  <a:lnTo>
                    <a:pt x="97974" y="57496"/>
                  </a:lnTo>
                  <a:lnTo>
                    <a:pt x="96848" y="57561"/>
                  </a:lnTo>
                  <a:lnTo>
                    <a:pt x="95690" y="57622"/>
                  </a:lnTo>
                  <a:lnTo>
                    <a:pt x="94533" y="57682"/>
                  </a:lnTo>
                  <a:lnTo>
                    <a:pt x="93342" y="57743"/>
                  </a:lnTo>
                  <a:lnTo>
                    <a:pt x="92152" y="57798"/>
                  </a:lnTo>
                  <a:lnTo>
                    <a:pt x="90962" y="57854"/>
                  </a:lnTo>
                  <a:lnTo>
                    <a:pt x="89740" y="57904"/>
                  </a:lnTo>
                  <a:lnTo>
                    <a:pt x="88518" y="57950"/>
                  </a:lnTo>
                  <a:lnTo>
                    <a:pt x="87295" y="57995"/>
                  </a:lnTo>
                  <a:lnTo>
                    <a:pt x="86041" y="58035"/>
                  </a:lnTo>
                  <a:lnTo>
                    <a:pt x="84787" y="58076"/>
                  </a:lnTo>
                  <a:lnTo>
                    <a:pt x="82246" y="58146"/>
                  </a:lnTo>
                  <a:lnTo>
                    <a:pt x="79672" y="58207"/>
                  </a:lnTo>
                  <a:lnTo>
                    <a:pt x="78322" y="58232"/>
                  </a:lnTo>
                  <a:lnTo>
                    <a:pt x="76971" y="58252"/>
                  </a:lnTo>
                  <a:lnTo>
                    <a:pt x="75620" y="58273"/>
                  </a:lnTo>
                  <a:lnTo>
                    <a:pt x="74269" y="58288"/>
                  </a:lnTo>
                  <a:lnTo>
                    <a:pt x="72950" y="58303"/>
                  </a:lnTo>
                  <a:lnTo>
                    <a:pt x="71599" y="58313"/>
                  </a:lnTo>
                  <a:lnTo>
                    <a:pt x="70280" y="58318"/>
                  </a:lnTo>
                  <a:lnTo>
                    <a:pt x="67611" y="58318"/>
                  </a:lnTo>
                  <a:lnTo>
                    <a:pt x="66292" y="58313"/>
                  </a:lnTo>
                  <a:lnTo>
                    <a:pt x="64973" y="58308"/>
                  </a:lnTo>
                  <a:lnTo>
                    <a:pt x="63655" y="58298"/>
                  </a:lnTo>
                  <a:lnTo>
                    <a:pt x="62368" y="58283"/>
                  </a:lnTo>
                  <a:lnTo>
                    <a:pt x="61049" y="58268"/>
                  </a:lnTo>
                  <a:lnTo>
                    <a:pt x="59730" y="58247"/>
                  </a:lnTo>
                  <a:lnTo>
                    <a:pt x="58444" y="58222"/>
                  </a:lnTo>
                  <a:lnTo>
                    <a:pt x="57125" y="58197"/>
                  </a:lnTo>
                  <a:lnTo>
                    <a:pt x="55839" y="58167"/>
                  </a:lnTo>
                  <a:lnTo>
                    <a:pt x="53233" y="58101"/>
                  </a:lnTo>
                  <a:lnTo>
                    <a:pt x="50660" y="58020"/>
                  </a:lnTo>
                  <a:lnTo>
                    <a:pt x="48087" y="57930"/>
                  </a:lnTo>
                  <a:lnTo>
                    <a:pt x="45514" y="57829"/>
                  </a:lnTo>
                  <a:lnTo>
                    <a:pt x="42941" y="57713"/>
                  </a:lnTo>
                  <a:lnTo>
                    <a:pt x="40400" y="57587"/>
                  </a:lnTo>
                  <a:lnTo>
                    <a:pt x="37826" y="57450"/>
                  </a:lnTo>
                  <a:lnTo>
                    <a:pt x="34899" y="57294"/>
                  </a:lnTo>
                  <a:lnTo>
                    <a:pt x="31908" y="57138"/>
                  </a:lnTo>
                  <a:lnTo>
                    <a:pt x="28949" y="56986"/>
                  </a:lnTo>
                  <a:lnTo>
                    <a:pt x="25958" y="56845"/>
                  </a:lnTo>
                  <a:lnTo>
                    <a:pt x="22934" y="56709"/>
                  </a:lnTo>
                  <a:lnTo>
                    <a:pt x="19943" y="56578"/>
                  </a:lnTo>
                  <a:lnTo>
                    <a:pt x="16919" y="56457"/>
                  </a:lnTo>
                  <a:lnTo>
                    <a:pt x="13864" y="56341"/>
                  </a:lnTo>
                  <a:lnTo>
                    <a:pt x="12642" y="56305"/>
                  </a:lnTo>
                  <a:lnTo>
                    <a:pt x="12063" y="56290"/>
                  </a:lnTo>
                  <a:lnTo>
                    <a:pt x="11484" y="56280"/>
                  </a:lnTo>
                  <a:lnTo>
                    <a:pt x="10937" y="56270"/>
                  </a:lnTo>
                  <a:lnTo>
                    <a:pt x="10422" y="56265"/>
                  </a:lnTo>
                  <a:lnTo>
                    <a:pt x="9908" y="56265"/>
                  </a:lnTo>
                  <a:lnTo>
                    <a:pt x="9425" y="56270"/>
                  </a:lnTo>
                  <a:lnTo>
                    <a:pt x="8943" y="56275"/>
                  </a:lnTo>
                  <a:lnTo>
                    <a:pt x="8492" y="56290"/>
                  </a:lnTo>
                  <a:lnTo>
                    <a:pt x="8074" y="56300"/>
                  </a:lnTo>
                  <a:lnTo>
                    <a:pt x="7688" y="56321"/>
                  </a:lnTo>
                  <a:lnTo>
                    <a:pt x="7270" y="56341"/>
                  </a:lnTo>
                  <a:lnTo>
                    <a:pt x="6916" y="56366"/>
                  </a:lnTo>
                  <a:lnTo>
                    <a:pt x="6562" y="56396"/>
                  </a:lnTo>
                  <a:lnTo>
                    <a:pt x="6241" y="56432"/>
                  </a:lnTo>
                  <a:lnTo>
                    <a:pt x="5919" y="56467"/>
                  </a:lnTo>
                  <a:lnTo>
                    <a:pt x="5630" y="56507"/>
                  </a:lnTo>
                  <a:lnTo>
                    <a:pt x="5372" y="56553"/>
                  </a:lnTo>
                  <a:lnTo>
                    <a:pt x="5115" y="56598"/>
                  </a:lnTo>
                  <a:lnTo>
                    <a:pt x="4858" y="56653"/>
                  </a:lnTo>
                  <a:lnTo>
                    <a:pt x="4665" y="56709"/>
                  </a:lnTo>
                  <a:lnTo>
                    <a:pt x="4440" y="56769"/>
                  </a:lnTo>
                  <a:lnTo>
                    <a:pt x="4279" y="56830"/>
                  </a:lnTo>
                  <a:lnTo>
                    <a:pt x="4086" y="56901"/>
                  </a:lnTo>
                  <a:lnTo>
                    <a:pt x="3957" y="56971"/>
                  </a:lnTo>
                  <a:lnTo>
                    <a:pt x="3828" y="57047"/>
                  </a:lnTo>
                  <a:lnTo>
                    <a:pt x="3700" y="57128"/>
                  </a:lnTo>
                  <a:lnTo>
                    <a:pt x="3603" y="57208"/>
                  </a:lnTo>
                  <a:lnTo>
                    <a:pt x="3539" y="57299"/>
                  </a:lnTo>
                  <a:lnTo>
                    <a:pt x="3442" y="57486"/>
                  </a:lnTo>
                  <a:lnTo>
                    <a:pt x="3249" y="58005"/>
                  </a:lnTo>
                  <a:lnTo>
                    <a:pt x="3089" y="58525"/>
                  </a:lnTo>
                  <a:lnTo>
                    <a:pt x="2960" y="59049"/>
                  </a:lnTo>
                  <a:lnTo>
                    <a:pt x="2863" y="59569"/>
                  </a:lnTo>
                  <a:lnTo>
                    <a:pt x="2671" y="60613"/>
                  </a:lnTo>
                  <a:lnTo>
                    <a:pt x="2510" y="61657"/>
                  </a:lnTo>
                  <a:lnTo>
                    <a:pt x="2285" y="62701"/>
                  </a:lnTo>
                  <a:lnTo>
                    <a:pt x="2156" y="63221"/>
                  </a:lnTo>
                  <a:lnTo>
                    <a:pt x="1995" y="63740"/>
                  </a:lnTo>
                  <a:lnTo>
                    <a:pt x="1802" y="64265"/>
                  </a:lnTo>
                  <a:lnTo>
                    <a:pt x="1577" y="64784"/>
                  </a:lnTo>
                  <a:lnTo>
                    <a:pt x="1320" y="65304"/>
                  </a:lnTo>
                  <a:lnTo>
                    <a:pt x="1030" y="65818"/>
                  </a:lnTo>
                  <a:lnTo>
                    <a:pt x="741" y="66313"/>
                  </a:lnTo>
                  <a:lnTo>
                    <a:pt x="483" y="66807"/>
                  </a:lnTo>
                  <a:lnTo>
                    <a:pt x="322" y="67296"/>
                  </a:lnTo>
                  <a:lnTo>
                    <a:pt x="162" y="67790"/>
                  </a:lnTo>
                  <a:lnTo>
                    <a:pt x="65" y="68285"/>
                  </a:lnTo>
                  <a:lnTo>
                    <a:pt x="33" y="68774"/>
                  </a:lnTo>
                  <a:lnTo>
                    <a:pt x="1" y="69263"/>
                  </a:lnTo>
                  <a:lnTo>
                    <a:pt x="33" y="69758"/>
                  </a:lnTo>
                  <a:lnTo>
                    <a:pt x="97" y="70247"/>
                  </a:lnTo>
                  <a:lnTo>
                    <a:pt x="162" y="70736"/>
                  </a:lnTo>
                  <a:lnTo>
                    <a:pt x="290" y="71230"/>
                  </a:lnTo>
                  <a:lnTo>
                    <a:pt x="419" y="71720"/>
                  </a:lnTo>
                  <a:lnTo>
                    <a:pt x="580" y="72209"/>
                  </a:lnTo>
                  <a:lnTo>
                    <a:pt x="773" y="72698"/>
                  </a:lnTo>
                  <a:lnTo>
                    <a:pt x="1159" y="73677"/>
                  </a:lnTo>
                  <a:lnTo>
                    <a:pt x="1609" y="74655"/>
                  </a:lnTo>
                  <a:lnTo>
                    <a:pt x="2059" y="75639"/>
                  </a:lnTo>
                  <a:lnTo>
                    <a:pt x="2542" y="76617"/>
                  </a:lnTo>
                  <a:lnTo>
                    <a:pt x="2960" y="77596"/>
                  </a:lnTo>
                  <a:lnTo>
                    <a:pt x="3346" y="78574"/>
                  </a:lnTo>
                  <a:lnTo>
                    <a:pt x="3507" y="79064"/>
                  </a:lnTo>
                  <a:lnTo>
                    <a:pt x="3635" y="79553"/>
                  </a:lnTo>
                  <a:lnTo>
                    <a:pt x="3764" y="80042"/>
                  </a:lnTo>
                  <a:lnTo>
                    <a:pt x="3861" y="80536"/>
                  </a:lnTo>
                  <a:lnTo>
                    <a:pt x="3925" y="81026"/>
                  </a:lnTo>
                  <a:lnTo>
                    <a:pt x="3957" y="81515"/>
                  </a:lnTo>
                  <a:lnTo>
                    <a:pt x="3957" y="81560"/>
                  </a:lnTo>
                  <a:lnTo>
                    <a:pt x="4021" y="81606"/>
                  </a:lnTo>
                  <a:lnTo>
                    <a:pt x="4150" y="81707"/>
                  </a:lnTo>
                  <a:lnTo>
                    <a:pt x="4343" y="81807"/>
                  </a:lnTo>
                  <a:lnTo>
                    <a:pt x="4536" y="81924"/>
                  </a:lnTo>
                  <a:lnTo>
                    <a:pt x="6144" y="81929"/>
                  </a:lnTo>
                  <a:lnTo>
                    <a:pt x="7720" y="81939"/>
                  </a:lnTo>
                  <a:lnTo>
                    <a:pt x="9296" y="81949"/>
                  </a:lnTo>
                  <a:lnTo>
                    <a:pt x="10872" y="81964"/>
                  </a:lnTo>
                  <a:lnTo>
                    <a:pt x="14025" y="82004"/>
                  </a:lnTo>
                  <a:lnTo>
                    <a:pt x="17209" y="82050"/>
                  </a:lnTo>
                  <a:lnTo>
                    <a:pt x="23481" y="82145"/>
                  </a:lnTo>
                  <a:lnTo>
                    <a:pt x="26633" y="82196"/>
                  </a:lnTo>
                  <a:lnTo>
                    <a:pt x="29785" y="82236"/>
                  </a:lnTo>
                  <a:lnTo>
                    <a:pt x="32937" y="82272"/>
                  </a:lnTo>
                  <a:lnTo>
                    <a:pt x="34513" y="82282"/>
                  </a:lnTo>
                  <a:lnTo>
                    <a:pt x="36089" y="82292"/>
                  </a:lnTo>
                  <a:lnTo>
                    <a:pt x="37666" y="82297"/>
                  </a:lnTo>
                  <a:lnTo>
                    <a:pt x="39242" y="82297"/>
                  </a:lnTo>
                  <a:lnTo>
                    <a:pt x="40818" y="82292"/>
                  </a:lnTo>
                  <a:lnTo>
                    <a:pt x="42394" y="82282"/>
                  </a:lnTo>
                  <a:lnTo>
                    <a:pt x="43970" y="82266"/>
                  </a:lnTo>
                  <a:lnTo>
                    <a:pt x="45546" y="82246"/>
                  </a:lnTo>
                  <a:lnTo>
                    <a:pt x="47122" y="82221"/>
                  </a:lnTo>
                  <a:lnTo>
                    <a:pt x="48698" y="82186"/>
                  </a:lnTo>
                  <a:lnTo>
                    <a:pt x="50306" y="82145"/>
                  </a:lnTo>
                  <a:lnTo>
                    <a:pt x="51882" y="82095"/>
                  </a:lnTo>
                  <a:lnTo>
                    <a:pt x="53458" y="82040"/>
                  </a:lnTo>
                  <a:lnTo>
                    <a:pt x="55067" y="81974"/>
                  </a:lnTo>
                  <a:lnTo>
                    <a:pt x="55871" y="81939"/>
                  </a:lnTo>
                  <a:lnTo>
                    <a:pt x="56675" y="81898"/>
                  </a:lnTo>
                  <a:lnTo>
                    <a:pt x="57447" y="81858"/>
                  </a:lnTo>
                  <a:lnTo>
                    <a:pt x="58219" y="81813"/>
                  </a:lnTo>
                  <a:lnTo>
                    <a:pt x="58926" y="81767"/>
                  </a:lnTo>
                  <a:lnTo>
                    <a:pt x="59666" y="81722"/>
                  </a:lnTo>
                  <a:lnTo>
                    <a:pt x="60342" y="81666"/>
                  </a:lnTo>
                  <a:lnTo>
                    <a:pt x="61017" y="81616"/>
                  </a:lnTo>
                  <a:lnTo>
                    <a:pt x="61692" y="81560"/>
                  </a:lnTo>
                  <a:lnTo>
                    <a:pt x="62304" y="81500"/>
                  </a:lnTo>
                  <a:lnTo>
                    <a:pt x="62947" y="81439"/>
                  </a:lnTo>
                  <a:lnTo>
                    <a:pt x="63526" y="81374"/>
                  </a:lnTo>
                  <a:lnTo>
                    <a:pt x="64105" y="81308"/>
                  </a:lnTo>
                  <a:lnTo>
                    <a:pt x="64652" y="81238"/>
                  </a:lnTo>
                  <a:lnTo>
                    <a:pt x="65198" y="81167"/>
                  </a:lnTo>
                  <a:lnTo>
                    <a:pt x="65713" y="81091"/>
                  </a:lnTo>
                  <a:lnTo>
                    <a:pt x="66196" y="81011"/>
                  </a:lnTo>
                  <a:lnTo>
                    <a:pt x="66678" y="80930"/>
                  </a:lnTo>
                  <a:lnTo>
                    <a:pt x="67128" y="80844"/>
                  </a:lnTo>
                  <a:lnTo>
                    <a:pt x="67546" y="80753"/>
                  </a:lnTo>
                  <a:lnTo>
                    <a:pt x="67965" y="80663"/>
                  </a:lnTo>
                  <a:lnTo>
                    <a:pt x="68351" y="80572"/>
                  </a:lnTo>
                  <a:lnTo>
                    <a:pt x="68737" y="80471"/>
                  </a:lnTo>
                  <a:lnTo>
                    <a:pt x="69058" y="80370"/>
                  </a:lnTo>
                  <a:lnTo>
                    <a:pt x="69412" y="80264"/>
                  </a:lnTo>
                  <a:lnTo>
                    <a:pt x="69701" y="80158"/>
                  </a:lnTo>
                  <a:lnTo>
                    <a:pt x="69991" y="80047"/>
                  </a:lnTo>
                  <a:lnTo>
                    <a:pt x="70280" y="79931"/>
                  </a:lnTo>
                  <a:lnTo>
                    <a:pt x="70506" y="79810"/>
                  </a:lnTo>
                  <a:lnTo>
                    <a:pt x="70731" y="79689"/>
                  </a:lnTo>
                  <a:lnTo>
                    <a:pt x="70956" y="79563"/>
                  </a:lnTo>
                  <a:lnTo>
                    <a:pt x="71149" y="79432"/>
                  </a:lnTo>
                  <a:lnTo>
                    <a:pt x="74237" y="77127"/>
                  </a:lnTo>
                  <a:lnTo>
                    <a:pt x="77357" y="74827"/>
                  </a:lnTo>
                  <a:lnTo>
                    <a:pt x="78965" y="73677"/>
                  </a:lnTo>
                  <a:lnTo>
                    <a:pt x="80573" y="72527"/>
                  </a:lnTo>
                  <a:lnTo>
                    <a:pt x="82213" y="71377"/>
                  </a:lnTo>
                  <a:lnTo>
                    <a:pt x="83918" y="70232"/>
                  </a:lnTo>
                  <a:lnTo>
                    <a:pt x="84690" y="69758"/>
                  </a:lnTo>
                  <a:lnTo>
                    <a:pt x="85494" y="69283"/>
                  </a:lnTo>
                  <a:lnTo>
                    <a:pt x="86395" y="68814"/>
                  </a:lnTo>
                  <a:lnTo>
                    <a:pt x="87328" y="68345"/>
                  </a:lnTo>
                  <a:lnTo>
                    <a:pt x="88357" y="67881"/>
                  </a:lnTo>
                  <a:lnTo>
                    <a:pt x="89450" y="67422"/>
                  </a:lnTo>
                  <a:lnTo>
                    <a:pt x="90576" y="66968"/>
                  </a:lnTo>
                  <a:lnTo>
                    <a:pt x="91799" y="66514"/>
                  </a:lnTo>
                  <a:lnTo>
                    <a:pt x="92313" y="66343"/>
                  </a:lnTo>
                  <a:lnTo>
                    <a:pt x="92860" y="66171"/>
                  </a:lnTo>
                  <a:lnTo>
                    <a:pt x="93439" y="66015"/>
                  </a:lnTo>
                  <a:lnTo>
                    <a:pt x="94082" y="65859"/>
                  </a:lnTo>
                  <a:lnTo>
                    <a:pt x="94725" y="65712"/>
                  </a:lnTo>
                  <a:lnTo>
                    <a:pt x="95401" y="65571"/>
                  </a:lnTo>
                  <a:lnTo>
                    <a:pt x="96109" y="65435"/>
                  </a:lnTo>
                  <a:lnTo>
                    <a:pt x="96881" y="65309"/>
                  </a:lnTo>
                  <a:lnTo>
                    <a:pt x="97652" y="65188"/>
                  </a:lnTo>
                  <a:lnTo>
                    <a:pt x="98424" y="65067"/>
                  </a:lnTo>
                  <a:lnTo>
                    <a:pt x="99261" y="64956"/>
                  </a:lnTo>
                  <a:lnTo>
                    <a:pt x="100097" y="64850"/>
                  </a:lnTo>
                  <a:lnTo>
                    <a:pt x="100965" y="64749"/>
                  </a:lnTo>
                  <a:lnTo>
                    <a:pt x="101866" y="64653"/>
                  </a:lnTo>
                  <a:lnTo>
                    <a:pt x="102767" y="64562"/>
                  </a:lnTo>
                  <a:lnTo>
                    <a:pt x="103699" y="64477"/>
                  </a:lnTo>
                  <a:lnTo>
                    <a:pt x="104664" y="64391"/>
                  </a:lnTo>
                  <a:lnTo>
                    <a:pt x="105629" y="64310"/>
                  </a:lnTo>
                  <a:lnTo>
                    <a:pt x="106626" y="64234"/>
                  </a:lnTo>
                  <a:lnTo>
                    <a:pt x="107623" y="64164"/>
                  </a:lnTo>
                  <a:lnTo>
                    <a:pt x="108621" y="64093"/>
                  </a:lnTo>
                  <a:lnTo>
                    <a:pt x="109650" y="64028"/>
                  </a:lnTo>
                  <a:lnTo>
                    <a:pt x="110679" y="63962"/>
                  </a:lnTo>
                  <a:lnTo>
                    <a:pt x="111741" y="63902"/>
                  </a:lnTo>
                  <a:lnTo>
                    <a:pt x="113831" y="63791"/>
                  </a:lnTo>
                  <a:lnTo>
                    <a:pt x="115986" y="63680"/>
                  </a:lnTo>
                  <a:lnTo>
                    <a:pt x="118141" y="63579"/>
                  </a:lnTo>
                  <a:lnTo>
                    <a:pt x="120296" y="63483"/>
                  </a:lnTo>
                  <a:lnTo>
                    <a:pt x="121647" y="63427"/>
                  </a:lnTo>
                  <a:lnTo>
                    <a:pt x="122998" y="63377"/>
                  </a:lnTo>
                  <a:lnTo>
                    <a:pt x="124349" y="63332"/>
                  </a:lnTo>
                  <a:lnTo>
                    <a:pt x="125700" y="63291"/>
                  </a:lnTo>
                  <a:lnTo>
                    <a:pt x="127051" y="63256"/>
                  </a:lnTo>
                  <a:lnTo>
                    <a:pt x="128402" y="63226"/>
                  </a:lnTo>
                  <a:lnTo>
                    <a:pt x="129753" y="63200"/>
                  </a:lnTo>
                  <a:lnTo>
                    <a:pt x="131104" y="63180"/>
                  </a:lnTo>
                  <a:lnTo>
                    <a:pt x="132487" y="63165"/>
                  </a:lnTo>
                  <a:lnTo>
                    <a:pt x="133838" y="63155"/>
                  </a:lnTo>
                  <a:lnTo>
                    <a:pt x="135189" y="63145"/>
                  </a:lnTo>
                  <a:lnTo>
                    <a:pt x="139241" y="63145"/>
                  </a:lnTo>
                  <a:lnTo>
                    <a:pt x="141975" y="63160"/>
                  </a:lnTo>
                  <a:lnTo>
                    <a:pt x="144677" y="63185"/>
                  </a:lnTo>
                  <a:lnTo>
                    <a:pt x="147379" y="63226"/>
                  </a:lnTo>
                  <a:lnTo>
                    <a:pt x="150113" y="63266"/>
                  </a:lnTo>
                  <a:lnTo>
                    <a:pt x="152847" y="63316"/>
                  </a:lnTo>
                  <a:lnTo>
                    <a:pt x="155549" y="63367"/>
                  </a:lnTo>
                  <a:lnTo>
                    <a:pt x="158283" y="63422"/>
                  </a:lnTo>
                  <a:lnTo>
                    <a:pt x="163751" y="63538"/>
                  </a:lnTo>
                  <a:lnTo>
                    <a:pt x="173529" y="63730"/>
                  </a:lnTo>
                  <a:lnTo>
                    <a:pt x="183307" y="63922"/>
                  </a:lnTo>
                  <a:lnTo>
                    <a:pt x="193085" y="64098"/>
                  </a:lnTo>
                  <a:lnTo>
                    <a:pt x="198006" y="64184"/>
                  </a:lnTo>
                  <a:lnTo>
                    <a:pt x="202895" y="64265"/>
                  </a:lnTo>
                  <a:lnTo>
                    <a:pt x="207784" y="64345"/>
                  </a:lnTo>
                  <a:lnTo>
                    <a:pt x="212705" y="64416"/>
                  </a:lnTo>
                  <a:lnTo>
                    <a:pt x="217594" y="64487"/>
                  </a:lnTo>
                  <a:lnTo>
                    <a:pt x="222515" y="64552"/>
                  </a:lnTo>
                  <a:lnTo>
                    <a:pt x="227436" y="64608"/>
                  </a:lnTo>
                  <a:lnTo>
                    <a:pt x="232325" y="64663"/>
                  </a:lnTo>
                  <a:lnTo>
                    <a:pt x="237247" y="64714"/>
                  </a:lnTo>
                  <a:lnTo>
                    <a:pt x="242168" y="64754"/>
                  </a:lnTo>
                  <a:lnTo>
                    <a:pt x="243197" y="64759"/>
                  </a:lnTo>
                  <a:lnTo>
                    <a:pt x="244194" y="64764"/>
                  </a:lnTo>
                  <a:lnTo>
                    <a:pt x="245223" y="64764"/>
                  </a:lnTo>
                  <a:lnTo>
                    <a:pt x="246285" y="64759"/>
                  </a:lnTo>
                  <a:lnTo>
                    <a:pt x="248343" y="64744"/>
                  </a:lnTo>
                  <a:lnTo>
                    <a:pt x="250434" y="64714"/>
                  </a:lnTo>
                  <a:lnTo>
                    <a:pt x="252493" y="64678"/>
                  </a:lnTo>
                  <a:lnTo>
                    <a:pt x="254583" y="64633"/>
                  </a:lnTo>
                  <a:lnTo>
                    <a:pt x="256674" y="64572"/>
                  </a:lnTo>
                  <a:lnTo>
                    <a:pt x="258765" y="64512"/>
                  </a:lnTo>
                  <a:lnTo>
                    <a:pt x="260855" y="64436"/>
                  </a:lnTo>
                  <a:lnTo>
                    <a:pt x="262914" y="64361"/>
                  </a:lnTo>
                  <a:lnTo>
                    <a:pt x="264973" y="64275"/>
                  </a:lnTo>
                  <a:lnTo>
                    <a:pt x="267031" y="64184"/>
                  </a:lnTo>
                  <a:lnTo>
                    <a:pt x="269090" y="64088"/>
                  </a:lnTo>
                  <a:lnTo>
                    <a:pt x="271116" y="63992"/>
                  </a:lnTo>
                  <a:lnTo>
                    <a:pt x="273110" y="63891"/>
                  </a:lnTo>
                  <a:lnTo>
                    <a:pt x="275104" y="63791"/>
                  </a:lnTo>
                  <a:lnTo>
                    <a:pt x="276584" y="63705"/>
                  </a:lnTo>
                  <a:lnTo>
                    <a:pt x="277999" y="63619"/>
                  </a:lnTo>
                  <a:lnTo>
                    <a:pt x="279350" y="63523"/>
                  </a:lnTo>
                  <a:lnTo>
                    <a:pt x="280669" y="63422"/>
                  </a:lnTo>
                  <a:lnTo>
                    <a:pt x="281955" y="63311"/>
                  </a:lnTo>
                  <a:lnTo>
                    <a:pt x="283178" y="63195"/>
                  </a:lnTo>
                  <a:lnTo>
                    <a:pt x="284336" y="63074"/>
                  </a:lnTo>
                  <a:lnTo>
                    <a:pt x="285461" y="62948"/>
                  </a:lnTo>
                  <a:lnTo>
                    <a:pt x="286555" y="62812"/>
                  </a:lnTo>
                  <a:lnTo>
                    <a:pt x="287552" y="62676"/>
                  </a:lnTo>
                  <a:lnTo>
                    <a:pt x="288549" y="62530"/>
                  </a:lnTo>
                  <a:lnTo>
                    <a:pt x="289482" y="62378"/>
                  </a:lnTo>
                  <a:lnTo>
                    <a:pt x="290350" y="62222"/>
                  </a:lnTo>
                  <a:lnTo>
                    <a:pt x="291187" y="62061"/>
                  </a:lnTo>
                  <a:lnTo>
                    <a:pt x="291959" y="61894"/>
                  </a:lnTo>
                  <a:lnTo>
                    <a:pt x="292698" y="61723"/>
                  </a:lnTo>
                  <a:lnTo>
                    <a:pt x="293406" y="61546"/>
                  </a:lnTo>
                  <a:lnTo>
                    <a:pt x="294049" y="61364"/>
                  </a:lnTo>
                  <a:lnTo>
                    <a:pt x="294628" y="61178"/>
                  </a:lnTo>
                  <a:lnTo>
                    <a:pt x="295175" y="60986"/>
                  </a:lnTo>
                  <a:lnTo>
                    <a:pt x="295690" y="60789"/>
                  </a:lnTo>
                  <a:lnTo>
                    <a:pt x="296140" y="60593"/>
                  </a:lnTo>
                  <a:lnTo>
                    <a:pt x="296526" y="60386"/>
                  </a:lnTo>
                  <a:lnTo>
                    <a:pt x="296880" y="60179"/>
                  </a:lnTo>
                  <a:lnTo>
                    <a:pt x="297201" y="59967"/>
                  </a:lnTo>
                  <a:lnTo>
                    <a:pt x="297459" y="59750"/>
                  </a:lnTo>
                  <a:lnTo>
                    <a:pt x="297684" y="59534"/>
                  </a:lnTo>
                  <a:lnTo>
                    <a:pt x="297845" y="59307"/>
                  </a:lnTo>
                  <a:lnTo>
                    <a:pt x="297941" y="59085"/>
                  </a:lnTo>
                  <a:lnTo>
                    <a:pt x="298038" y="58853"/>
                  </a:lnTo>
                  <a:lnTo>
                    <a:pt x="298070" y="58621"/>
                  </a:lnTo>
                  <a:lnTo>
                    <a:pt x="298038" y="58384"/>
                  </a:lnTo>
                  <a:lnTo>
                    <a:pt x="297941" y="57970"/>
                  </a:lnTo>
                  <a:lnTo>
                    <a:pt x="297780" y="57556"/>
                  </a:lnTo>
                  <a:lnTo>
                    <a:pt x="297555" y="57143"/>
                  </a:lnTo>
                  <a:lnTo>
                    <a:pt x="297330" y="56729"/>
                  </a:lnTo>
                  <a:lnTo>
                    <a:pt x="297041" y="56316"/>
                  </a:lnTo>
                  <a:lnTo>
                    <a:pt x="296719" y="55902"/>
                  </a:lnTo>
                  <a:lnTo>
                    <a:pt x="296397" y="55488"/>
                  </a:lnTo>
                  <a:lnTo>
                    <a:pt x="296011" y="55075"/>
                  </a:lnTo>
                  <a:lnTo>
                    <a:pt x="295239" y="54253"/>
                  </a:lnTo>
                  <a:lnTo>
                    <a:pt x="294435" y="53425"/>
                  </a:lnTo>
                  <a:lnTo>
                    <a:pt x="293631" y="52598"/>
                  </a:lnTo>
                  <a:lnTo>
                    <a:pt x="293277" y="52185"/>
                  </a:lnTo>
                  <a:lnTo>
                    <a:pt x="292891" y="51776"/>
                  </a:lnTo>
                  <a:lnTo>
                    <a:pt x="292538" y="51327"/>
                  </a:lnTo>
                  <a:lnTo>
                    <a:pt x="292248" y="50883"/>
                  </a:lnTo>
                  <a:lnTo>
                    <a:pt x="292023" y="50439"/>
                  </a:lnTo>
                  <a:lnTo>
                    <a:pt x="291959" y="50217"/>
                  </a:lnTo>
                  <a:lnTo>
                    <a:pt x="291894" y="50001"/>
                  </a:lnTo>
                  <a:lnTo>
                    <a:pt x="291862" y="49779"/>
                  </a:lnTo>
                  <a:lnTo>
                    <a:pt x="291830" y="49562"/>
                  </a:lnTo>
                  <a:lnTo>
                    <a:pt x="291862" y="49345"/>
                  </a:lnTo>
                  <a:lnTo>
                    <a:pt x="291894" y="49128"/>
                  </a:lnTo>
                  <a:lnTo>
                    <a:pt x="291959" y="48911"/>
                  </a:lnTo>
                  <a:lnTo>
                    <a:pt x="292087" y="48694"/>
                  </a:lnTo>
                  <a:lnTo>
                    <a:pt x="292216" y="48482"/>
                  </a:lnTo>
                  <a:lnTo>
                    <a:pt x="292377" y="48270"/>
                  </a:lnTo>
                  <a:lnTo>
                    <a:pt x="292570" y="48059"/>
                  </a:lnTo>
                  <a:lnTo>
                    <a:pt x="292827" y="47847"/>
                  </a:lnTo>
                  <a:lnTo>
                    <a:pt x="293084" y="47635"/>
                  </a:lnTo>
                  <a:lnTo>
                    <a:pt x="293406" y="47428"/>
                  </a:lnTo>
                  <a:lnTo>
                    <a:pt x="293760" y="47221"/>
                  </a:lnTo>
                  <a:lnTo>
                    <a:pt x="294178" y="47015"/>
                  </a:lnTo>
                  <a:lnTo>
                    <a:pt x="294628" y="46808"/>
                  </a:lnTo>
                  <a:lnTo>
                    <a:pt x="295111" y="46601"/>
                  </a:lnTo>
                  <a:lnTo>
                    <a:pt x="295625" y="46399"/>
                  </a:lnTo>
                  <a:lnTo>
                    <a:pt x="296236" y="46197"/>
                  </a:lnTo>
                  <a:lnTo>
                    <a:pt x="296848" y="46001"/>
                  </a:lnTo>
                  <a:lnTo>
                    <a:pt x="297523" y="45799"/>
                  </a:lnTo>
                  <a:lnTo>
                    <a:pt x="298263" y="45602"/>
                  </a:lnTo>
                  <a:lnTo>
                    <a:pt x="299067" y="45406"/>
                  </a:lnTo>
                  <a:lnTo>
                    <a:pt x="299903" y="45214"/>
                  </a:lnTo>
                  <a:lnTo>
                    <a:pt x="300804" y="45022"/>
                  </a:lnTo>
                  <a:lnTo>
                    <a:pt x="301318" y="44911"/>
                  </a:lnTo>
                  <a:lnTo>
                    <a:pt x="301801" y="44805"/>
                  </a:lnTo>
                  <a:lnTo>
                    <a:pt x="302251" y="44699"/>
                  </a:lnTo>
                  <a:lnTo>
                    <a:pt x="302669" y="44588"/>
                  </a:lnTo>
                  <a:lnTo>
                    <a:pt x="303055" y="44482"/>
                  </a:lnTo>
                  <a:lnTo>
                    <a:pt x="303441" y="44372"/>
                  </a:lnTo>
                  <a:lnTo>
                    <a:pt x="303795" y="44261"/>
                  </a:lnTo>
                  <a:lnTo>
                    <a:pt x="304085" y="44150"/>
                  </a:lnTo>
                  <a:lnTo>
                    <a:pt x="304406" y="44039"/>
                  </a:lnTo>
                  <a:lnTo>
                    <a:pt x="304664" y="43928"/>
                  </a:lnTo>
                  <a:lnTo>
                    <a:pt x="304889" y="43817"/>
                  </a:lnTo>
                  <a:lnTo>
                    <a:pt x="305114" y="43701"/>
                  </a:lnTo>
                  <a:lnTo>
                    <a:pt x="305307" y="43590"/>
                  </a:lnTo>
                  <a:lnTo>
                    <a:pt x="305468" y="43474"/>
                  </a:lnTo>
                  <a:lnTo>
                    <a:pt x="305596" y="43363"/>
                  </a:lnTo>
                  <a:lnTo>
                    <a:pt x="305693" y="43247"/>
                  </a:lnTo>
                  <a:lnTo>
                    <a:pt x="305789" y="43131"/>
                  </a:lnTo>
                  <a:lnTo>
                    <a:pt x="305822" y="43015"/>
                  </a:lnTo>
                  <a:lnTo>
                    <a:pt x="305854" y="42899"/>
                  </a:lnTo>
                  <a:lnTo>
                    <a:pt x="305854" y="42778"/>
                  </a:lnTo>
                  <a:lnTo>
                    <a:pt x="305822" y="42662"/>
                  </a:lnTo>
                  <a:lnTo>
                    <a:pt x="305757" y="42541"/>
                  </a:lnTo>
                  <a:lnTo>
                    <a:pt x="305693" y="42425"/>
                  </a:lnTo>
                  <a:lnTo>
                    <a:pt x="305596" y="42303"/>
                  </a:lnTo>
                  <a:lnTo>
                    <a:pt x="305436" y="42182"/>
                  </a:lnTo>
                  <a:lnTo>
                    <a:pt x="305275" y="42061"/>
                  </a:lnTo>
                  <a:lnTo>
                    <a:pt x="305082" y="41940"/>
                  </a:lnTo>
                  <a:lnTo>
                    <a:pt x="304889" y="41819"/>
                  </a:lnTo>
                  <a:lnTo>
                    <a:pt x="304631" y="41693"/>
                  </a:lnTo>
                  <a:lnTo>
                    <a:pt x="304374" y="41572"/>
                  </a:lnTo>
                  <a:lnTo>
                    <a:pt x="304052" y="41446"/>
                  </a:lnTo>
                  <a:lnTo>
                    <a:pt x="303731" y="41320"/>
                  </a:lnTo>
                  <a:lnTo>
                    <a:pt x="303409" y="41189"/>
                  </a:lnTo>
                  <a:lnTo>
                    <a:pt x="303088" y="41058"/>
                  </a:lnTo>
                  <a:lnTo>
                    <a:pt x="302830" y="40932"/>
                  </a:lnTo>
                  <a:lnTo>
                    <a:pt x="302573" y="40805"/>
                  </a:lnTo>
                  <a:lnTo>
                    <a:pt x="302380" y="40679"/>
                  </a:lnTo>
                  <a:lnTo>
                    <a:pt x="302219" y="40553"/>
                  </a:lnTo>
                  <a:lnTo>
                    <a:pt x="302090" y="40427"/>
                  </a:lnTo>
                  <a:lnTo>
                    <a:pt x="301994" y="40306"/>
                  </a:lnTo>
                  <a:lnTo>
                    <a:pt x="301930" y="40185"/>
                  </a:lnTo>
                  <a:lnTo>
                    <a:pt x="301897" y="40064"/>
                  </a:lnTo>
                  <a:lnTo>
                    <a:pt x="301897" y="39948"/>
                  </a:lnTo>
                  <a:lnTo>
                    <a:pt x="301962" y="39827"/>
                  </a:lnTo>
                  <a:lnTo>
                    <a:pt x="302026" y="39711"/>
                  </a:lnTo>
                  <a:lnTo>
                    <a:pt x="302123" y="39600"/>
                  </a:lnTo>
                  <a:lnTo>
                    <a:pt x="302251" y="39484"/>
                  </a:lnTo>
                  <a:lnTo>
                    <a:pt x="302444" y="39373"/>
                  </a:lnTo>
                  <a:lnTo>
                    <a:pt x="302637" y="39257"/>
                  </a:lnTo>
                  <a:lnTo>
                    <a:pt x="302862" y="39146"/>
                  </a:lnTo>
                  <a:lnTo>
                    <a:pt x="303120" y="39040"/>
                  </a:lnTo>
                  <a:lnTo>
                    <a:pt x="303441" y="38929"/>
                  </a:lnTo>
                  <a:lnTo>
                    <a:pt x="303763" y="38823"/>
                  </a:lnTo>
                  <a:lnTo>
                    <a:pt x="304117" y="38717"/>
                  </a:lnTo>
                  <a:lnTo>
                    <a:pt x="304503" y="38611"/>
                  </a:lnTo>
                  <a:lnTo>
                    <a:pt x="304921" y="38505"/>
                  </a:lnTo>
                  <a:lnTo>
                    <a:pt x="305371" y="38400"/>
                  </a:lnTo>
                  <a:lnTo>
                    <a:pt x="305854" y="38299"/>
                  </a:lnTo>
                  <a:lnTo>
                    <a:pt x="306368" y="38193"/>
                  </a:lnTo>
                  <a:lnTo>
                    <a:pt x="306883" y="38092"/>
                  </a:lnTo>
                  <a:lnTo>
                    <a:pt x="307462" y="37991"/>
                  </a:lnTo>
                  <a:lnTo>
                    <a:pt x="308041" y="37895"/>
                  </a:lnTo>
                  <a:lnTo>
                    <a:pt x="308684" y="37794"/>
                  </a:lnTo>
                  <a:lnTo>
                    <a:pt x="309327" y="37698"/>
                  </a:lnTo>
                  <a:lnTo>
                    <a:pt x="311129" y="37426"/>
                  </a:lnTo>
                  <a:lnTo>
                    <a:pt x="312737" y="37179"/>
                  </a:lnTo>
                  <a:lnTo>
                    <a:pt x="313412" y="37063"/>
                  </a:lnTo>
                  <a:lnTo>
                    <a:pt x="314088" y="36952"/>
                  </a:lnTo>
                  <a:lnTo>
                    <a:pt x="314667" y="36841"/>
                  </a:lnTo>
                  <a:lnTo>
                    <a:pt x="315214" y="36740"/>
                  </a:lnTo>
                  <a:lnTo>
                    <a:pt x="315696" y="36639"/>
                  </a:lnTo>
                  <a:lnTo>
                    <a:pt x="316114" y="36538"/>
                  </a:lnTo>
                  <a:lnTo>
                    <a:pt x="316500" y="36442"/>
                  </a:lnTo>
                  <a:lnTo>
                    <a:pt x="316822" y="36342"/>
                  </a:lnTo>
                  <a:lnTo>
                    <a:pt x="317079" y="36251"/>
                  </a:lnTo>
                  <a:lnTo>
                    <a:pt x="317304" y="36155"/>
                  </a:lnTo>
                  <a:lnTo>
                    <a:pt x="317465" y="36059"/>
                  </a:lnTo>
                  <a:lnTo>
                    <a:pt x="317594" y="35963"/>
                  </a:lnTo>
                  <a:lnTo>
                    <a:pt x="317658" y="35862"/>
                  </a:lnTo>
                  <a:lnTo>
                    <a:pt x="317690" y="35762"/>
                  </a:lnTo>
                  <a:lnTo>
                    <a:pt x="317658" y="35661"/>
                  </a:lnTo>
                  <a:lnTo>
                    <a:pt x="317594" y="35555"/>
                  </a:lnTo>
                  <a:lnTo>
                    <a:pt x="317465" y="35449"/>
                  </a:lnTo>
                  <a:lnTo>
                    <a:pt x="317272" y="35338"/>
                  </a:lnTo>
                  <a:lnTo>
                    <a:pt x="317079" y="35222"/>
                  </a:lnTo>
                  <a:lnTo>
                    <a:pt x="316822" y="35096"/>
                  </a:lnTo>
                  <a:lnTo>
                    <a:pt x="316500" y="34970"/>
                  </a:lnTo>
                  <a:lnTo>
                    <a:pt x="316146" y="34838"/>
                  </a:lnTo>
                  <a:lnTo>
                    <a:pt x="315760" y="34697"/>
                  </a:lnTo>
                  <a:lnTo>
                    <a:pt x="315342" y="34551"/>
                  </a:lnTo>
                  <a:lnTo>
                    <a:pt x="314345" y="34233"/>
                  </a:lnTo>
                  <a:lnTo>
                    <a:pt x="313187" y="33880"/>
                  </a:lnTo>
                  <a:lnTo>
                    <a:pt x="312737" y="33754"/>
                  </a:lnTo>
                  <a:lnTo>
                    <a:pt x="312287" y="33623"/>
                  </a:lnTo>
                  <a:lnTo>
                    <a:pt x="311418" y="33351"/>
                  </a:lnTo>
                  <a:lnTo>
                    <a:pt x="310646" y="33083"/>
                  </a:lnTo>
                  <a:lnTo>
                    <a:pt x="309939" y="32821"/>
                  </a:lnTo>
                  <a:lnTo>
                    <a:pt x="309295" y="32564"/>
                  </a:lnTo>
                  <a:lnTo>
                    <a:pt x="308716" y="32311"/>
                  </a:lnTo>
                  <a:lnTo>
                    <a:pt x="308202" y="32064"/>
                  </a:lnTo>
                  <a:lnTo>
                    <a:pt x="307784" y="31817"/>
                  </a:lnTo>
                  <a:lnTo>
                    <a:pt x="307430" y="31580"/>
                  </a:lnTo>
                  <a:lnTo>
                    <a:pt x="307172" y="31343"/>
                  </a:lnTo>
                  <a:lnTo>
                    <a:pt x="306947" y="31106"/>
                  </a:lnTo>
                  <a:lnTo>
                    <a:pt x="306819" y="30879"/>
                  </a:lnTo>
                  <a:lnTo>
                    <a:pt x="306786" y="30652"/>
                  </a:lnTo>
                  <a:lnTo>
                    <a:pt x="306786" y="30425"/>
                  </a:lnTo>
                  <a:lnTo>
                    <a:pt x="306883" y="30203"/>
                  </a:lnTo>
                  <a:lnTo>
                    <a:pt x="306979" y="30097"/>
                  </a:lnTo>
                  <a:lnTo>
                    <a:pt x="307076" y="29986"/>
                  </a:lnTo>
                  <a:lnTo>
                    <a:pt x="307172" y="29880"/>
                  </a:lnTo>
                  <a:lnTo>
                    <a:pt x="307301" y="29769"/>
                  </a:lnTo>
                  <a:lnTo>
                    <a:pt x="307462" y="29663"/>
                  </a:lnTo>
                  <a:lnTo>
                    <a:pt x="307655" y="29558"/>
                  </a:lnTo>
                  <a:lnTo>
                    <a:pt x="307816" y="29452"/>
                  </a:lnTo>
                  <a:lnTo>
                    <a:pt x="308041" y="29346"/>
                  </a:lnTo>
                  <a:lnTo>
                    <a:pt x="308523" y="29139"/>
                  </a:lnTo>
                  <a:lnTo>
                    <a:pt x="309070" y="28932"/>
                  </a:lnTo>
                  <a:lnTo>
                    <a:pt x="309713" y="28725"/>
                  </a:lnTo>
                  <a:lnTo>
                    <a:pt x="310421" y="28524"/>
                  </a:lnTo>
                  <a:lnTo>
                    <a:pt x="311193" y="28322"/>
                  </a:lnTo>
                  <a:lnTo>
                    <a:pt x="312061" y="28125"/>
                  </a:lnTo>
                  <a:lnTo>
                    <a:pt x="312994" y="27923"/>
                  </a:lnTo>
                  <a:lnTo>
                    <a:pt x="314023" y="27727"/>
                  </a:lnTo>
                  <a:lnTo>
                    <a:pt x="315149" y="27530"/>
                  </a:lnTo>
                  <a:lnTo>
                    <a:pt x="316307" y="27333"/>
                  </a:lnTo>
                  <a:lnTo>
                    <a:pt x="317594" y="27136"/>
                  </a:lnTo>
                  <a:lnTo>
                    <a:pt x="318912" y="26945"/>
                  </a:lnTo>
                  <a:lnTo>
                    <a:pt x="320328" y="26748"/>
                  </a:lnTo>
                  <a:lnTo>
                    <a:pt x="321839" y="26556"/>
                  </a:lnTo>
                  <a:lnTo>
                    <a:pt x="322837" y="26435"/>
                  </a:lnTo>
                  <a:lnTo>
                    <a:pt x="323834" y="26319"/>
                  </a:lnTo>
                  <a:lnTo>
                    <a:pt x="324863" y="26208"/>
                  </a:lnTo>
                  <a:lnTo>
                    <a:pt x="325892" y="26097"/>
                  </a:lnTo>
                  <a:lnTo>
                    <a:pt x="327983" y="25891"/>
                  </a:lnTo>
                  <a:lnTo>
                    <a:pt x="330138" y="25684"/>
                  </a:lnTo>
                  <a:lnTo>
                    <a:pt x="334448" y="25285"/>
                  </a:lnTo>
                  <a:lnTo>
                    <a:pt x="336603" y="25079"/>
                  </a:lnTo>
                  <a:lnTo>
                    <a:pt x="337632" y="24973"/>
                  </a:lnTo>
                  <a:lnTo>
                    <a:pt x="338694" y="24862"/>
                  </a:lnTo>
                  <a:lnTo>
                    <a:pt x="342553" y="24448"/>
                  </a:lnTo>
                  <a:lnTo>
                    <a:pt x="344451" y="24236"/>
                  </a:lnTo>
                  <a:lnTo>
                    <a:pt x="346349" y="24019"/>
                  </a:lnTo>
                  <a:lnTo>
                    <a:pt x="348214" y="23802"/>
                  </a:lnTo>
                  <a:lnTo>
                    <a:pt x="350048" y="23575"/>
                  </a:lnTo>
                  <a:lnTo>
                    <a:pt x="351881" y="23343"/>
                  </a:lnTo>
                  <a:lnTo>
                    <a:pt x="353650" y="23106"/>
                  </a:lnTo>
                  <a:lnTo>
                    <a:pt x="354390" y="22995"/>
                  </a:lnTo>
                  <a:lnTo>
                    <a:pt x="355065" y="22884"/>
                  </a:lnTo>
                  <a:lnTo>
                    <a:pt x="355677" y="22773"/>
                  </a:lnTo>
                  <a:lnTo>
                    <a:pt x="356256" y="22652"/>
                  </a:lnTo>
                  <a:lnTo>
                    <a:pt x="356738" y="22531"/>
                  </a:lnTo>
                  <a:lnTo>
                    <a:pt x="357188" y="22405"/>
                  </a:lnTo>
                  <a:lnTo>
                    <a:pt x="357542" y="22274"/>
                  </a:lnTo>
                  <a:lnTo>
                    <a:pt x="357864" y="22138"/>
                  </a:lnTo>
                  <a:lnTo>
                    <a:pt x="358089" y="21997"/>
                  </a:lnTo>
                  <a:lnTo>
                    <a:pt x="358250" y="21855"/>
                  </a:lnTo>
                  <a:lnTo>
                    <a:pt x="358346" y="21709"/>
                  </a:lnTo>
                  <a:lnTo>
                    <a:pt x="358378" y="21558"/>
                  </a:lnTo>
                  <a:lnTo>
                    <a:pt x="358314" y="21396"/>
                  </a:lnTo>
                  <a:lnTo>
                    <a:pt x="358185" y="21235"/>
                  </a:lnTo>
                  <a:lnTo>
                    <a:pt x="357960" y="21069"/>
                  </a:lnTo>
                  <a:lnTo>
                    <a:pt x="357671" y="20897"/>
                  </a:lnTo>
                  <a:lnTo>
                    <a:pt x="357510" y="20806"/>
                  </a:lnTo>
                  <a:lnTo>
                    <a:pt x="357285" y="20716"/>
                  </a:lnTo>
                  <a:lnTo>
                    <a:pt x="357092" y="20635"/>
                  </a:lnTo>
                  <a:lnTo>
                    <a:pt x="356867" y="20554"/>
                  </a:lnTo>
                  <a:lnTo>
                    <a:pt x="356609" y="20473"/>
                  </a:lnTo>
                  <a:lnTo>
                    <a:pt x="356352" y="20398"/>
                  </a:lnTo>
                  <a:lnTo>
                    <a:pt x="356095" y="20327"/>
                  </a:lnTo>
                  <a:lnTo>
                    <a:pt x="355837" y="20262"/>
                  </a:lnTo>
                  <a:lnTo>
                    <a:pt x="355548" y="20196"/>
                  </a:lnTo>
                  <a:lnTo>
                    <a:pt x="355226" y="20135"/>
                  </a:lnTo>
                  <a:lnTo>
                    <a:pt x="354905" y="20075"/>
                  </a:lnTo>
                  <a:lnTo>
                    <a:pt x="354583" y="20024"/>
                  </a:lnTo>
                  <a:lnTo>
                    <a:pt x="354261" y="19969"/>
                  </a:lnTo>
                  <a:lnTo>
                    <a:pt x="353908" y="19924"/>
                  </a:lnTo>
                  <a:lnTo>
                    <a:pt x="353522" y="19873"/>
                  </a:lnTo>
                  <a:lnTo>
                    <a:pt x="353168" y="19833"/>
                  </a:lnTo>
                  <a:lnTo>
                    <a:pt x="352782" y="19792"/>
                  </a:lnTo>
                  <a:lnTo>
                    <a:pt x="352364" y="19757"/>
                  </a:lnTo>
                  <a:lnTo>
                    <a:pt x="351978" y="19722"/>
                  </a:lnTo>
                  <a:lnTo>
                    <a:pt x="351560" y="19687"/>
                  </a:lnTo>
                  <a:lnTo>
                    <a:pt x="351109" y="19661"/>
                  </a:lnTo>
                  <a:lnTo>
                    <a:pt x="350659" y="19631"/>
                  </a:lnTo>
                  <a:lnTo>
                    <a:pt x="349758" y="19586"/>
                  </a:lnTo>
                  <a:lnTo>
                    <a:pt x="348793" y="19550"/>
                  </a:lnTo>
                  <a:lnTo>
                    <a:pt x="347796" y="19525"/>
                  </a:lnTo>
                  <a:lnTo>
                    <a:pt x="346767" y="19510"/>
                  </a:lnTo>
                  <a:lnTo>
                    <a:pt x="345706" y="19505"/>
                  </a:lnTo>
                  <a:lnTo>
                    <a:pt x="335702" y="19480"/>
                  </a:lnTo>
                  <a:lnTo>
                    <a:pt x="325667" y="19455"/>
                  </a:lnTo>
                  <a:lnTo>
                    <a:pt x="305629" y="19414"/>
                  </a:lnTo>
                  <a:lnTo>
                    <a:pt x="285622" y="19379"/>
                  </a:lnTo>
                  <a:lnTo>
                    <a:pt x="265584" y="19339"/>
                  </a:lnTo>
                  <a:lnTo>
                    <a:pt x="261981" y="19339"/>
                  </a:lnTo>
                  <a:lnTo>
                    <a:pt x="258379" y="19349"/>
                  </a:lnTo>
                  <a:lnTo>
                    <a:pt x="254776" y="19359"/>
                  </a:lnTo>
                  <a:lnTo>
                    <a:pt x="251174" y="19364"/>
                  </a:lnTo>
                  <a:lnTo>
                    <a:pt x="249373" y="19364"/>
                  </a:lnTo>
                  <a:lnTo>
                    <a:pt x="247572" y="19359"/>
                  </a:lnTo>
                  <a:lnTo>
                    <a:pt x="245770" y="19344"/>
                  </a:lnTo>
                  <a:lnTo>
                    <a:pt x="244001" y="19328"/>
                  </a:lnTo>
                  <a:lnTo>
                    <a:pt x="242232" y="19303"/>
                  </a:lnTo>
                  <a:lnTo>
                    <a:pt x="240463" y="19273"/>
                  </a:lnTo>
                  <a:lnTo>
                    <a:pt x="238726" y="19233"/>
                  </a:lnTo>
                  <a:lnTo>
                    <a:pt x="236989" y="19182"/>
                  </a:lnTo>
                  <a:lnTo>
                    <a:pt x="235735" y="19137"/>
                  </a:lnTo>
                  <a:lnTo>
                    <a:pt x="234513" y="19081"/>
                  </a:lnTo>
                  <a:lnTo>
                    <a:pt x="233355" y="19021"/>
                  </a:lnTo>
                  <a:lnTo>
                    <a:pt x="232229" y="18950"/>
                  </a:lnTo>
                  <a:lnTo>
                    <a:pt x="231168" y="18869"/>
                  </a:lnTo>
                  <a:lnTo>
                    <a:pt x="230138" y="18784"/>
                  </a:lnTo>
                  <a:lnTo>
                    <a:pt x="229141" y="18693"/>
                  </a:lnTo>
                  <a:lnTo>
                    <a:pt x="228241" y="18592"/>
                  </a:lnTo>
                  <a:lnTo>
                    <a:pt x="227340" y="18481"/>
                  </a:lnTo>
                  <a:lnTo>
                    <a:pt x="226536" y="18370"/>
                  </a:lnTo>
                  <a:lnTo>
                    <a:pt x="225732" y="18249"/>
                  </a:lnTo>
                  <a:lnTo>
                    <a:pt x="225024" y="18118"/>
                  </a:lnTo>
                  <a:lnTo>
                    <a:pt x="224349" y="17987"/>
                  </a:lnTo>
                  <a:lnTo>
                    <a:pt x="223738" y="17851"/>
                  </a:lnTo>
                  <a:lnTo>
                    <a:pt x="223159" y="17704"/>
                  </a:lnTo>
                  <a:lnTo>
                    <a:pt x="222644" y="17558"/>
                  </a:lnTo>
                  <a:lnTo>
                    <a:pt x="222161" y="17402"/>
                  </a:lnTo>
                  <a:lnTo>
                    <a:pt x="221776" y="17245"/>
                  </a:lnTo>
                  <a:lnTo>
                    <a:pt x="221422" y="17084"/>
                  </a:lnTo>
                  <a:lnTo>
                    <a:pt x="221100" y="16917"/>
                  </a:lnTo>
                  <a:lnTo>
                    <a:pt x="220875" y="16746"/>
                  </a:lnTo>
                  <a:lnTo>
                    <a:pt x="220682" y="16574"/>
                  </a:lnTo>
                  <a:lnTo>
                    <a:pt x="220553" y="16398"/>
                  </a:lnTo>
                  <a:lnTo>
                    <a:pt x="220489" y="16216"/>
                  </a:lnTo>
                  <a:lnTo>
                    <a:pt x="220457" y="16035"/>
                  </a:lnTo>
                  <a:lnTo>
                    <a:pt x="220489" y="15848"/>
                  </a:lnTo>
                  <a:lnTo>
                    <a:pt x="220585" y="15662"/>
                  </a:lnTo>
                  <a:lnTo>
                    <a:pt x="220746" y="15475"/>
                  </a:lnTo>
                  <a:lnTo>
                    <a:pt x="220971" y="15283"/>
                  </a:lnTo>
                  <a:lnTo>
                    <a:pt x="221261" y="15092"/>
                  </a:lnTo>
                  <a:lnTo>
                    <a:pt x="221583" y="14895"/>
                  </a:lnTo>
                  <a:lnTo>
                    <a:pt x="222001" y="14703"/>
                  </a:lnTo>
                  <a:lnTo>
                    <a:pt x="224188" y="13704"/>
                  </a:lnTo>
                  <a:lnTo>
                    <a:pt x="225249" y="13200"/>
                  </a:lnTo>
                  <a:lnTo>
                    <a:pt x="226311" y="12701"/>
                  </a:lnTo>
                  <a:lnTo>
                    <a:pt x="227308" y="12196"/>
                  </a:lnTo>
                  <a:lnTo>
                    <a:pt x="228241" y="11692"/>
                  </a:lnTo>
                  <a:lnTo>
                    <a:pt x="229141" y="11182"/>
                  </a:lnTo>
                  <a:lnTo>
                    <a:pt x="229977" y="10678"/>
                  </a:lnTo>
                  <a:lnTo>
                    <a:pt x="230363" y="10421"/>
                  </a:lnTo>
                  <a:lnTo>
                    <a:pt x="230717" y="10164"/>
                  </a:lnTo>
                  <a:lnTo>
                    <a:pt x="231039" y="9906"/>
                  </a:lnTo>
                  <a:lnTo>
                    <a:pt x="231361" y="9649"/>
                  </a:lnTo>
                  <a:lnTo>
                    <a:pt x="231682" y="9392"/>
                  </a:lnTo>
                  <a:lnTo>
                    <a:pt x="231940" y="9135"/>
                  </a:lnTo>
                  <a:lnTo>
                    <a:pt x="232197" y="8872"/>
                  </a:lnTo>
                  <a:lnTo>
                    <a:pt x="232390" y="8615"/>
                  </a:lnTo>
                  <a:lnTo>
                    <a:pt x="232583" y="8353"/>
                  </a:lnTo>
                  <a:lnTo>
                    <a:pt x="232744" y="8091"/>
                  </a:lnTo>
                  <a:lnTo>
                    <a:pt x="232872" y="7828"/>
                  </a:lnTo>
                  <a:lnTo>
                    <a:pt x="232969" y="7566"/>
                  </a:lnTo>
                  <a:lnTo>
                    <a:pt x="233033" y="7299"/>
                  </a:lnTo>
                  <a:lnTo>
                    <a:pt x="233033" y="7031"/>
                  </a:lnTo>
                  <a:lnTo>
                    <a:pt x="233033" y="6764"/>
                  </a:lnTo>
                  <a:lnTo>
                    <a:pt x="233001" y="6497"/>
                  </a:lnTo>
                  <a:lnTo>
                    <a:pt x="232937" y="6310"/>
                  </a:lnTo>
                  <a:lnTo>
                    <a:pt x="232840" y="6123"/>
                  </a:lnTo>
                  <a:lnTo>
                    <a:pt x="232744" y="5937"/>
                  </a:lnTo>
                  <a:lnTo>
                    <a:pt x="232615" y="5755"/>
                  </a:lnTo>
                  <a:lnTo>
                    <a:pt x="232454" y="5579"/>
                  </a:lnTo>
                  <a:lnTo>
                    <a:pt x="232261" y="5397"/>
                  </a:lnTo>
                  <a:lnTo>
                    <a:pt x="232068" y="5221"/>
                  </a:lnTo>
                  <a:lnTo>
                    <a:pt x="231843" y="5049"/>
                  </a:lnTo>
                  <a:lnTo>
                    <a:pt x="231586" y="4878"/>
                  </a:lnTo>
                  <a:lnTo>
                    <a:pt x="231296" y="4711"/>
                  </a:lnTo>
                  <a:lnTo>
                    <a:pt x="231007" y="4545"/>
                  </a:lnTo>
                  <a:lnTo>
                    <a:pt x="230685" y="4383"/>
                  </a:lnTo>
                  <a:lnTo>
                    <a:pt x="230331" y="4222"/>
                  </a:lnTo>
                  <a:lnTo>
                    <a:pt x="229977" y="4060"/>
                  </a:lnTo>
                  <a:lnTo>
                    <a:pt x="229559" y="3904"/>
                  </a:lnTo>
                  <a:lnTo>
                    <a:pt x="229173" y="3753"/>
                  </a:lnTo>
                  <a:lnTo>
                    <a:pt x="228723" y="3601"/>
                  </a:lnTo>
                  <a:lnTo>
                    <a:pt x="228273" y="3450"/>
                  </a:lnTo>
                  <a:lnTo>
                    <a:pt x="227790" y="3304"/>
                  </a:lnTo>
                  <a:lnTo>
                    <a:pt x="227308" y="3163"/>
                  </a:lnTo>
                  <a:lnTo>
                    <a:pt x="226793" y="3021"/>
                  </a:lnTo>
                  <a:lnTo>
                    <a:pt x="226246" y="2885"/>
                  </a:lnTo>
                  <a:lnTo>
                    <a:pt x="225667" y="2749"/>
                  </a:lnTo>
                  <a:lnTo>
                    <a:pt x="225088" y="2618"/>
                  </a:lnTo>
                  <a:lnTo>
                    <a:pt x="224510" y="2492"/>
                  </a:lnTo>
                  <a:lnTo>
                    <a:pt x="223866" y="2361"/>
                  </a:lnTo>
                  <a:lnTo>
                    <a:pt x="223255" y="2240"/>
                  </a:lnTo>
                  <a:lnTo>
                    <a:pt x="222580" y="2119"/>
                  </a:lnTo>
                  <a:lnTo>
                    <a:pt x="221904" y="2003"/>
                  </a:lnTo>
                  <a:lnTo>
                    <a:pt x="221197" y="1887"/>
                  </a:lnTo>
                  <a:lnTo>
                    <a:pt x="220489" y="1776"/>
                  </a:lnTo>
                  <a:lnTo>
                    <a:pt x="219749" y="1670"/>
                  </a:lnTo>
                  <a:lnTo>
                    <a:pt x="219009" y="1564"/>
                  </a:lnTo>
                  <a:lnTo>
                    <a:pt x="218237" y="1458"/>
                  </a:lnTo>
                  <a:lnTo>
                    <a:pt x="217433" y="1362"/>
                  </a:lnTo>
                  <a:lnTo>
                    <a:pt x="216629" y="1266"/>
                  </a:lnTo>
                  <a:lnTo>
                    <a:pt x="215825" y="1170"/>
                  </a:lnTo>
                  <a:lnTo>
                    <a:pt x="214989" y="1085"/>
                  </a:lnTo>
                  <a:lnTo>
                    <a:pt x="214120" y="999"/>
                  </a:lnTo>
                  <a:lnTo>
                    <a:pt x="213252" y="913"/>
                  </a:lnTo>
                  <a:lnTo>
                    <a:pt x="212351" y="837"/>
                  </a:lnTo>
                  <a:lnTo>
                    <a:pt x="211451" y="762"/>
                  </a:lnTo>
                  <a:lnTo>
                    <a:pt x="210550" y="686"/>
                  </a:lnTo>
                  <a:lnTo>
                    <a:pt x="209585" y="615"/>
                  </a:lnTo>
                  <a:lnTo>
                    <a:pt x="208652" y="550"/>
                  </a:lnTo>
                  <a:lnTo>
                    <a:pt x="207687" y="489"/>
                  </a:lnTo>
                  <a:lnTo>
                    <a:pt x="206690" y="434"/>
                  </a:lnTo>
                  <a:lnTo>
                    <a:pt x="205693" y="378"/>
                  </a:lnTo>
                  <a:lnTo>
                    <a:pt x="204696" y="328"/>
                  </a:lnTo>
                  <a:lnTo>
                    <a:pt x="203667" y="278"/>
                  </a:lnTo>
                  <a:lnTo>
                    <a:pt x="202605" y="232"/>
                  </a:lnTo>
                  <a:lnTo>
                    <a:pt x="201576" y="192"/>
                  </a:lnTo>
                  <a:lnTo>
                    <a:pt x="200483" y="156"/>
                  </a:lnTo>
                  <a:lnTo>
                    <a:pt x="199421" y="126"/>
                  </a:lnTo>
                  <a:lnTo>
                    <a:pt x="198328" y="96"/>
                  </a:lnTo>
                  <a:lnTo>
                    <a:pt x="197202" y="71"/>
                  </a:lnTo>
                  <a:lnTo>
                    <a:pt x="196076" y="51"/>
                  </a:lnTo>
                  <a:lnTo>
                    <a:pt x="194950" y="30"/>
                  </a:lnTo>
                  <a:lnTo>
                    <a:pt x="193792" y="20"/>
                  </a:lnTo>
                  <a:lnTo>
                    <a:pt x="192634" y="10"/>
                  </a:lnTo>
                  <a:lnTo>
                    <a:pt x="191477" y="5"/>
                  </a:lnTo>
                  <a:lnTo>
                    <a:pt x="190286" y="0"/>
                  </a:lnTo>
                  <a:close/>
                </a:path>
              </a:pathLst>
            </a:custGeom>
            <a:noFill/>
            <a:ln w="2857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552" name="Google Shape;1552;p41"/>
            <p:cNvSpPr/>
            <p:nvPr/>
          </p:nvSpPr>
          <p:spPr>
            <a:xfrm flipH="1">
              <a:off x="5712512" y="5234695"/>
              <a:ext cx="788435" cy="1066060"/>
            </a:xfrm>
            <a:custGeom>
              <a:avLst/>
              <a:gdLst/>
              <a:ahLst/>
              <a:cxnLst/>
              <a:rect l="l" t="t" r="r" b="b"/>
              <a:pathLst>
                <a:path w="358379" h="82297" extrusionOk="0">
                  <a:moveTo>
                    <a:pt x="190286" y="0"/>
                  </a:moveTo>
                  <a:lnTo>
                    <a:pt x="189096" y="5"/>
                  </a:lnTo>
                  <a:lnTo>
                    <a:pt x="187906" y="10"/>
                  </a:lnTo>
                  <a:lnTo>
                    <a:pt x="184851" y="35"/>
                  </a:lnTo>
                  <a:lnTo>
                    <a:pt x="181827" y="71"/>
                  </a:lnTo>
                  <a:lnTo>
                    <a:pt x="178771" y="121"/>
                  </a:lnTo>
                  <a:lnTo>
                    <a:pt x="177260" y="146"/>
                  </a:lnTo>
                  <a:lnTo>
                    <a:pt x="175748" y="177"/>
                  </a:lnTo>
                  <a:lnTo>
                    <a:pt x="174236" y="212"/>
                  </a:lnTo>
                  <a:lnTo>
                    <a:pt x="172725" y="247"/>
                  </a:lnTo>
                  <a:lnTo>
                    <a:pt x="171213" y="288"/>
                  </a:lnTo>
                  <a:lnTo>
                    <a:pt x="169733" y="333"/>
                  </a:lnTo>
                  <a:lnTo>
                    <a:pt x="168222" y="378"/>
                  </a:lnTo>
                  <a:lnTo>
                    <a:pt x="166742" y="429"/>
                  </a:lnTo>
                  <a:lnTo>
                    <a:pt x="165262" y="484"/>
                  </a:lnTo>
                  <a:lnTo>
                    <a:pt x="163815" y="545"/>
                  </a:lnTo>
                  <a:lnTo>
                    <a:pt x="162850" y="585"/>
                  </a:lnTo>
                  <a:lnTo>
                    <a:pt x="161917" y="631"/>
                  </a:lnTo>
                  <a:lnTo>
                    <a:pt x="161017" y="676"/>
                  </a:lnTo>
                  <a:lnTo>
                    <a:pt x="160116" y="726"/>
                  </a:lnTo>
                  <a:lnTo>
                    <a:pt x="159248" y="782"/>
                  </a:lnTo>
                  <a:lnTo>
                    <a:pt x="158379" y="837"/>
                  </a:lnTo>
                  <a:lnTo>
                    <a:pt x="157511" y="893"/>
                  </a:lnTo>
                  <a:lnTo>
                    <a:pt x="156674" y="953"/>
                  </a:lnTo>
                  <a:lnTo>
                    <a:pt x="155870" y="1019"/>
                  </a:lnTo>
                  <a:lnTo>
                    <a:pt x="155066" y="1085"/>
                  </a:lnTo>
                  <a:lnTo>
                    <a:pt x="154294" y="1150"/>
                  </a:lnTo>
                  <a:lnTo>
                    <a:pt x="153522" y="1221"/>
                  </a:lnTo>
                  <a:lnTo>
                    <a:pt x="152783" y="1296"/>
                  </a:lnTo>
                  <a:lnTo>
                    <a:pt x="152043" y="1372"/>
                  </a:lnTo>
                  <a:lnTo>
                    <a:pt x="151335" y="1448"/>
                  </a:lnTo>
                  <a:lnTo>
                    <a:pt x="150660" y="1528"/>
                  </a:lnTo>
                  <a:lnTo>
                    <a:pt x="149984" y="1609"/>
                  </a:lnTo>
                  <a:lnTo>
                    <a:pt x="149309" y="1695"/>
                  </a:lnTo>
                  <a:lnTo>
                    <a:pt x="148698" y="1781"/>
                  </a:lnTo>
                  <a:lnTo>
                    <a:pt x="148054" y="1871"/>
                  </a:lnTo>
                  <a:lnTo>
                    <a:pt x="147475" y="1962"/>
                  </a:lnTo>
                  <a:lnTo>
                    <a:pt x="146864" y="2053"/>
                  </a:lnTo>
                  <a:lnTo>
                    <a:pt x="146317" y="2149"/>
                  </a:lnTo>
                  <a:lnTo>
                    <a:pt x="145771" y="2250"/>
                  </a:lnTo>
                  <a:lnTo>
                    <a:pt x="145256" y="2346"/>
                  </a:lnTo>
                  <a:lnTo>
                    <a:pt x="144741" y="2446"/>
                  </a:lnTo>
                  <a:lnTo>
                    <a:pt x="144259" y="2552"/>
                  </a:lnTo>
                  <a:lnTo>
                    <a:pt x="143776" y="2653"/>
                  </a:lnTo>
                  <a:lnTo>
                    <a:pt x="143326" y="2764"/>
                  </a:lnTo>
                  <a:lnTo>
                    <a:pt x="142908" y="2870"/>
                  </a:lnTo>
                  <a:lnTo>
                    <a:pt x="142490" y="2981"/>
                  </a:lnTo>
                  <a:lnTo>
                    <a:pt x="142104" y="3092"/>
                  </a:lnTo>
                  <a:lnTo>
                    <a:pt x="141750" y="3208"/>
                  </a:lnTo>
                  <a:lnTo>
                    <a:pt x="141396" y="3319"/>
                  </a:lnTo>
                  <a:lnTo>
                    <a:pt x="141042" y="3435"/>
                  </a:lnTo>
                  <a:lnTo>
                    <a:pt x="140753" y="3556"/>
                  </a:lnTo>
                  <a:lnTo>
                    <a:pt x="140464" y="3677"/>
                  </a:lnTo>
                  <a:lnTo>
                    <a:pt x="140206" y="3798"/>
                  </a:lnTo>
                  <a:lnTo>
                    <a:pt x="139949" y="3919"/>
                  </a:lnTo>
                  <a:lnTo>
                    <a:pt x="139724" y="4045"/>
                  </a:lnTo>
                  <a:lnTo>
                    <a:pt x="139499" y="4166"/>
                  </a:lnTo>
                  <a:lnTo>
                    <a:pt x="139338" y="4298"/>
                  </a:lnTo>
                  <a:lnTo>
                    <a:pt x="139177" y="4424"/>
                  </a:lnTo>
                  <a:lnTo>
                    <a:pt x="139016" y="4555"/>
                  </a:lnTo>
                  <a:lnTo>
                    <a:pt x="138920" y="4681"/>
                  </a:lnTo>
                  <a:lnTo>
                    <a:pt x="138791" y="4817"/>
                  </a:lnTo>
                  <a:lnTo>
                    <a:pt x="138727" y="4948"/>
                  </a:lnTo>
                  <a:lnTo>
                    <a:pt x="138662" y="5079"/>
                  </a:lnTo>
                  <a:lnTo>
                    <a:pt x="138630" y="5216"/>
                  </a:lnTo>
                  <a:lnTo>
                    <a:pt x="138630" y="5352"/>
                  </a:lnTo>
                  <a:lnTo>
                    <a:pt x="138630" y="5488"/>
                  </a:lnTo>
                  <a:lnTo>
                    <a:pt x="138662" y="5629"/>
                  </a:lnTo>
                  <a:lnTo>
                    <a:pt x="138727" y="5765"/>
                  </a:lnTo>
                  <a:lnTo>
                    <a:pt x="138791" y="5907"/>
                  </a:lnTo>
                  <a:lnTo>
                    <a:pt x="138920" y="6048"/>
                  </a:lnTo>
                  <a:lnTo>
                    <a:pt x="139016" y="6189"/>
                  </a:lnTo>
                  <a:lnTo>
                    <a:pt x="139177" y="6330"/>
                  </a:lnTo>
                  <a:lnTo>
                    <a:pt x="139338" y="6471"/>
                  </a:lnTo>
                  <a:lnTo>
                    <a:pt x="139531" y="6618"/>
                  </a:lnTo>
                  <a:lnTo>
                    <a:pt x="139756" y="6764"/>
                  </a:lnTo>
                  <a:lnTo>
                    <a:pt x="139981" y="6905"/>
                  </a:lnTo>
                  <a:lnTo>
                    <a:pt x="140271" y="7052"/>
                  </a:lnTo>
                  <a:lnTo>
                    <a:pt x="140528" y="7198"/>
                  </a:lnTo>
                  <a:lnTo>
                    <a:pt x="140849" y="7344"/>
                  </a:lnTo>
                  <a:lnTo>
                    <a:pt x="141396" y="7581"/>
                  </a:lnTo>
                  <a:lnTo>
                    <a:pt x="141943" y="7818"/>
                  </a:lnTo>
                  <a:lnTo>
                    <a:pt x="142522" y="8050"/>
                  </a:lnTo>
                  <a:lnTo>
                    <a:pt x="143101" y="8282"/>
                  </a:lnTo>
                  <a:lnTo>
                    <a:pt x="144355" y="8746"/>
                  </a:lnTo>
                  <a:lnTo>
                    <a:pt x="145642" y="9205"/>
                  </a:lnTo>
                  <a:lnTo>
                    <a:pt x="146993" y="9664"/>
                  </a:lnTo>
                  <a:lnTo>
                    <a:pt x="148376" y="10118"/>
                  </a:lnTo>
                  <a:lnTo>
                    <a:pt x="149791" y="10567"/>
                  </a:lnTo>
                  <a:lnTo>
                    <a:pt x="151239" y="11016"/>
                  </a:lnTo>
                  <a:lnTo>
                    <a:pt x="151785" y="11188"/>
                  </a:lnTo>
                  <a:lnTo>
                    <a:pt x="152268" y="11354"/>
                  </a:lnTo>
                  <a:lnTo>
                    <a:pt x="152750" y="11520"/>
                  </a:lnTo>
                  <a:lnTo>
                    <a:pt x="153201" y="11687"/>
                  </a:lnTo>
                  <a:lnTo>
                    <a:pt x="153619" y="11853"/>
                  </a:lnTo>
                  <a:lnTo>
                    <a:pt x="154005" y="12015"/>
                  </a:lnTo>
                  <a:lnTo>
                    <a:pt x="154359" y="12181"/>
                  </a:lnTo>
                  <a:lnTo>
                    <a:pt x="154680" y="12343"/>
                  </a:lnTo>
                  <a:lnTo>
                    <a:pt x="155002" y="12499"/>
                  </a:lnTo>
                  <a:lnTo>
                    <a:pt x="155259" y="12660"/>
                  </a:lnTo>
                  <a:lnTo>
                    <a:pt x="155517" y="12817"/>
                  </a:lnTo>
                  <a:lnTo>
                    <a:pt x="155742" y="12973"/>
                  </a:lnTo>
                  <a:lnTo>
                    <a:pt x="155935" y="13129"/>
                  </a:lnTo>
                  <a:lnTo>
                    <a:pt x="156095" y="13281"/>
                  </a:lnTo>
                  <a:lnTo>
                    <a:pt x="156224" y="13432"/>
                  </a:lnTo>
                  <a:lnTo>
                    <a:pt x="156321" y="13583"/>
                  </a:lnTo>
                  <a:lnTo>
                    <a:pt x="156417" y="13735"/>
                  </a:lnTo>
                  <a:lnTo>
                    <a:pt x="156481" y="13881"/>
                  </a:lnTo>
                  <a:lnTo>
                    <a:pt x="156481" y="14027"/>
                  </a:lnTo>
                  <a:lnTo>
                    <a:pt x="156481" y="14174"/>
                  </a:lnTo>
                  <a:lnTo>
                    <a:pt x="156449" y="14320"/>
                  </a:lnTo>
                  <a:lnTo>
                    <a:pt x="156417" y="14461"/>
                  </a:lnTo>
                  <a:lnTo>
                    <a:pt x="156321" y="14602"/>
                  </a:lnTo>
                  <a:lnTo>
                    <a:pt x="156224" y="14738"/>
                  </a:lnTo>
                  <a:lnTo>
                    <a:pt x="156063" y="14880"/>
                  </a:lnTo>
                  <a:lnTo>
                    <a:pt x="155902" y="15011"/>
                  </a:lnTo>
                  <a:lnTo>
                    <a:pt x="155710" y="15147"/>
                  </a:lnTo>
                  <a:lnTo>
                    <a:pt x="155517" y="15278"/>
                  </a:lnTo>
                  <a:lnTo>
                    <a:pt x="155259" y="15409"/>
                  </a:lnTo>
                  <a:lnTo>
                    <a:pt x="155002" y="15540"/>
                  </a:lnTo>
                  <a:lnTo>
                    <a:pt x="154680" y="15667"/>
                  </a:lnTo>
                  <a:lnTo>
                    <a:pt x="154359" y="15793"/>
                  </a:lnTo>
                  <a:lnTo>
                    <a:pt x="154005" y="15914"/>
                  </a:lnTo>
                  <a:lnTo>
                    <a:pt x="153619" y="16040"/>
                  </a:lnTo>
                  <a:lnTo>
                    <a:pt x="153233" y="16156"/>
                  </a:lnTo>
                  <a:lnTo>
                    <a:pt x="152783" y="16277"/>
                  </a:lnTo>
                  <a:lnTo>
                    <a:pt x="152332" y="16393"/>
                  </a:lnTo>
                  <a:lnTo>
                    <a:pt x="151850" y="16504"/>
                  </a:lnTo>
                  <a:lnTo>
                    <a:pt x="151335" y="16620"/>
                  </a:lnTo>
                  <a:lnTo>
                    <a:pt x="150788" y="16731"/>
                  </a:lnTo>
                  <a:lnTo>
                    <a:pt x="150242" y="16837"/>
                  </a:lnTo>
                  <a:lnTo>
                    <a:pt x="149663" y="16943"/>
                  </a:lnTo>
                  <a:lnTo>
                    <a:pt x="149019" y="17049"/>
                  </a:lnTo>
                  <a:lnTo>
                    <a:pt x="148376" y="17149"/>
                  </a:lnTo>
                  <a:lnTo>
                    <a:pt x="147733" y="17250"/>
                  </a:lnTo>
                  <a:lnTo>
                    <a:pt x="147025" y="17346"/>
                  </a:lnTo>
                  <a:lnTo>
                    <a:pt x="146317" y="17442"/>
                  </a:lnTo>
                  <a:lnTo>
                    <a:pt x="145578" y="17538"/>
                  </a:lnTo>
                  <a:lnTo>
                    <a:pt x="144806" y="17629"/>
                  </a:lnTo>
                  <a:lnTo>
                    <a:pt x="144002" y="17719"/>
                  </a:lnTo>
                  <a:lnTo>
                    <a:pt x="143165" y="17805"/>
                  </a:lnTo>
                  <a:lnTo>
                    <a:pt x="142329" y="17891"/>
                  </a:lnTo>
                  <a:lnTo>
                    <a:pt x="141461" y="17972"/>
                  </a:lnTo>
                  <a:lnTo>
                    <a:pt x="140560" y="18052"/>
                  </a:lnTo>
                  <a:lnTo>
                    <a:pt x="139627" y="18128"/>
                  </a:lnTo>
                  <a:lnTo>
                    <a:pt x="138694" y="18204"/>
                  </a:lnTo>
                  <a:lnTo>
                    <a:pt x="137697" y="18279"/>
                  </a:lnTo>
                  <a:lnTo>
                    <a:pt x="136700" y="18345"/>
                  </a:lnTo>
                  <a:lnTo>
                    <a:pt x="135671" y="18415"/>
                  </a:lnTo>
                  <a:lnTo>
                    <a:pt x="134642" y="18481"/>
                  </a:lnTo>
                  <a:lnTo>
                    <a:pt x="133548" y="18542"/>
                  </a:lnTo>
                  <a:lnTo>
                    <a:pt x="132455" y="18602"/>
                  </a:lnTo>
                  <a:lnTo>
                    <a:pt x="131329" y="18663"/>
                  </a:lnTo>
                  <a:lnTo>
                    <a:pt x="130171" y="18718"/>
                  </a:lnTo>
                  <a:lnTo>
                    <a:pt x="127533" y="18839"/>
                  </a:lnTo>
                  <a:lnTo>
                    <a:pt x="124864" y="18950"/>
                  </a:lnTo>
                  <a:lnTo>
                    <a:pt x="122194" y="19061"/>
                  </a:lnTo>
                  <a:lnTo>
                    <a:pt x="119524" y="19162"/>
                  </a:lnTo>
                  <a:lnTo>
                    <a:pt x="116855" y="19258"/>
                  </a:lnTo>
                  <a:lnTo>
                    <a:pt x="114185" y="19349"/>
                  </a:lnTo>
                  <a:lnTo>
                    <a:pt x="111515" y="19434"/>
                  </a:lnTo>
                  <a:lnTo>
                    <a:pt x="108846" y="19515"/>
                  </a:lnTo>
                  <a:lnTo>
                    <a:pt x="106144" y="19591"/>
                  </a:lnTo>
                  <a:lnTo>
                    <a:pt x="103474" y="19661"/>
                  </a:lnTo>
                  <a:lnTo>
                    <a:pt x="100772" y="19722"/>
                  </a:lnTo>
                  <a:lnTo>
                    <a:pt x="98103" y="19782"/>
                  </a:lnTo>
                  <a:lnTo>
                    <a:pt x="95401" y="19833"/>
                  </a:lnTo>
                  <a:lnTo>
                    <a:pt x="92699" y="19883"/>
                  </a:lnTo>
                  <a:lnTo>
                    <a:pt x="89997" y="19924"/>
                  </a:lnTo>
                  <a:lnTo>
                    <a:pt x="87295" y="19964"/>
                  </a:lnTo>
                  <a:lnTo>
                    <a:pt x="84594" y="19994"/>
                  </a:lnTo>
                  <a:lnTo>
                    <a:pt x="81892" y="20019"/>
                  </a:lnTo>
                  <a:lnTo>
                    <a:pt x="79158" y="20045"/>
                  </a:lnTo>
                  <a:lnTo>
                    <a:pt x="76456" y="20060"/>
                  </a:lnTo>
                  <a:lnTo>
                    <a:pt x="73754" y="20075"/>
                  </a:lnTo>
                  <a:lnTo>
                    <a:pt x="71020" y="20080"/>
                  </a:lnTo>
                  <a:lnTo>
                    <a:pt x="68286" y="20085"/>
                  </a:lnTo>
                  <a:lnTo>
                    <a:pt x="65552" y="20080"/>
                  </a:lnTo>
                  <a:lnTo>
                    <a:pt x="62850" y="20075"/>
                  </a:lnTo>
                  <a:lnTo>
                    <a:pt x="60116" y="20060"/>
                  </a:lnTo>
                  <a:lnTo>
                    <a:pt x="57382" y="20045"/>
                  </a:lnTo>
                  <a:lnTo>
                    <a:pt x="54616" y="20024"/>
                  </a:lnTo>
                  <a:lnTo>
                    <a:pt x="51882" y="19999"/>
                  </a:lnTo>
                  <a:lnTo>
                    <a:pt x="49148" y="19969"/>
                  </a:lnTo>
                  <a:lnTo>
                    <a:pt x="46414" y="19934"/>
                  </a:lnTo>
                  <a:lnTo>
                    <a:pt x="43648" y="19898"/>
                  </a:lnTo>
                  <a:lnTo>
                    <a:pt x="41204" y="19863"/>
                  </a:lnTo>
                  <a:lnTo>
                    <a:pt x="38759" y="19833"/>
                  </a:lnTo>
                  <a:lnTo>
                    <a:pt x="33838" y="19777"/>
                  </a:lnTo>
                  <a:lnTo>
                    <a:pt x="28917" y="19737"/>
                  </a:lnTo>
                  <a:lnTo>
                    <a:pt x="23931" y="19697"/>
                  </a:lnTo>
                  <a:lnTo>
                    <a:pt x="13864" y="19636"/>
                  </a:lnTo>
                  <a:lnTo>
                    <a:pt x="8750" y="19601"/>
                  </a:lnTo>
                  <a:lnTo>
                    <a:pt x="3571" y="19560"/>
                  </a:lnTo>
                  <a:lnTo>
                    <a:pt x="3957" y="20610"/>
                  </a:lnTo>
                  <a:lnTo>
                    <a:pt x="4343" y="21639"/>
                  </a:lnTo>
                  <a:lnTo>
                    <a:pt x="5147" y="23646"/>
                  </a:lnTo>
                  <a:lnTo>
                    <a:pt x="5501" y="24635"/>
                  </a:lnTo>
                  <a:lnTo>
                    <a:pt x="5790" y="25608"/>
                  </a:lnTo>
                  <a:lnTo>
                    <a:pt x="5919" y="26097"/>
                  </a:lnTo>
                  <a:lnTo>
                    <a:pt x="6016" y="26582"/>
                  </a:lnTo>
                  <a:lnTo>
                    <a:pt x="6112" y="27066"/>
                  </a:lnTo>
                  <a:lnTo>
                    <a:pt x="6144" y="27550"/>
                  </a:lnTo>
                  <a:lnTo>
                    <a:pt x="6176" y="28080"/>
                  </a:lnTo>
                  <a:lnTo>
                    <a:pt x="6176" y="28614"/>
                  </a:lnTo>
                  <a:lnTo>
                    <a:pt x="6144" y="29149"/>
                  </a:lnTo>
                  <a:lnTo>
                    <a:pt x="6080" y="29684"/>
                  </a:lnTo>
                  <a:lnTo>
                    <a:pt x="5951" y="30748"/>
                  </a:lnTo>
                  <a:lnTo>
                    <a:pt x="5758" y="31817"/>
                  </a:lnTo>
                  <a:lnTo>
                    <a:pt x="5565" y="32886"/>
                  </a:lnTo>
                  <a:lnTo>
                    <a:pt x="5372" y="33951"/>
                  </a:lnTo>
                  <a:lnTo>
                    <a:pt x="5212" y="35020"/>
                  </a:lnTo>
                  <a:lnTo>
                    <a:pt x="5179" y="35555"/>
                  </a:lnTo>
                  <a:lnTo>
                    <a:pt x="5147" y="36089"/>
                  </a:lnTo>
                  <a:lnTo>
                    <a:pt x="5147" y="36276"/>
                  </a:lnTo>
                  <a:lnTo>
                    <a:pt x="5179" y="36463"/>
                  </a:lnTo>
                  <a:lnTo>
                    <a:pt x="5212" y="36654"/>
                  </a:lnTo>
                  <a:lnTo>
                    <a:pt x="5308" y="36841"/>
                  </a:lnTo>
                  <a:lnTo>
                    <a:pt x="5469" y="37219"/>
                  </a:lnTo>
                  <a:lnTo>
                    <a:pt x="5758" y="37598"/>
                  </a:lnTo>
                  <a:lnTo>
                    <a:pt x="6080" y="37976"/>
                  </a:lnTo>
                  <a:lnTo>
                    <a:pt x="6466" y="38349"/>
                  </a:lnTo>
                  <a:lnTo>
                    <a:pt x="6916" y="38722"/>
                  </a:lnTo>
                  <a:lnTo>
                    <a:pt x="7431" y="39091"/>
                  </a:lnTo>
                  <a:lnTo>
                    <a:pt x="7720" y="39277"/>
                  </a:lnTo>
                  <a:lnTo>
                    <a:pt x="7881" y="39368"/>
                  </a:lnTo>
                  <a:lnTo>
                    <a:pt x="8074" y="39449"/>
                  </a:lnTo>
                  <a:lnTo>
                    <a:pt x="8267" y="39529"/>
                  </a:lnTo>
                  <a:lnTo>
                    <a:pt x="8460" y="39600"/>
                  </a:lnTo>
                  <a:lnTo>
                    <a:pt x="8685" y="39671"/>
                  </a:lnTo>
                  <a:lnTo>
                    <a:pt x="8910" y="39736"/>
                  </a:lnTo>
                  <a:lnTo>
                    <a:pt x="9168" y="39797"/>
                  </a:lnTo>
                  <a:lnTo>
                    <a:pt x="9425" y="39852"/>
                  </a:lnTo>
                  <a:lnTo>
                    <a:pt x="9682" y="39908"/>
                  </a:lnTo>
                  <a:lnTo>
                    <a:pt x="9972" y="39953"/>
                  </a:lnTo>
                  <a:lnTo>
                    <a:pt x="10294" y="39998"/>
                  </a:lnTo>
                  <a:lnTo>
                    <a:pt x="10583" y="40039"/>
                  </a:lnTo>
                  <a:lnTo>
                    <a:pt x="10937" y="40074"/>
                  </a:lnTo>
                  <a:lnTo>
                    <a:pt x="11258" y="40109"/>
                  </a:lnTo>
                  <a:lnTo>
                    <a:pt x="11612" y="40135"/>
                  </a:lnTo>
                  <a:lnTo>
                    <a:pt x="11998" y="40160"/>
                  </a:lnTo>
                  <a:lnTo>
                    <a:pt x="12384" y="40180"/>
                  </a:lnTo>
                  <a:lnTo>
                    <a:pt x="12802" y="40195"/>
                  </a:lnTo>
                  <a:lnTo>
                    <a:pt x="13220" y="40210"/>
                  </a:lnTo>
                  <a:lnTo>
                    <a:pt x="13671" y="40220"/>
                  </a:lnTo>
                  <a:lnTo>
                    <a:pt x="14121" y="40225"/>
                  </a:lnTo>
                  <a:lnTo>
                    <a:pt x="14604" y="40230"/>
                  </a:lnTo>
                  <a:lnTo>
                    <a:pt x="15086" y="40230"/>
                  </a:lnTo>
                  <a:lnTo>
                    <a:pt x="15601" y="40225"/>
                  </a:lnTo>
                  <a:lnTo>
                    <a:pt x="16662" y="40205"/>
                  </a:lnTo>
                  <a:lnTo>
                    <a:pt x="17820" y="40175"/>
                  </a:lnTo>
                  <a:lnTo>
                    <a:pt x="19042" y="40135"/>
                  </a:lnTo>
                  <a:lnTo>
                    <a:pt x="21583" y="40034"/>
                  </a:lnTo>
                  <a:lnTo>
                    <a:pt x="24124" y="39928"/>
                  </a:lnTo>
                  <a:lnTo>
                    <a:pt x="29174" y="39706"/>
                  </a:lnTo>
                  <a:lnTo>
                    <a:pt x="34224" y="39484"/>
                  </a:lnTo>
                  <a:lnTo>
                    <a:pt x="39274" y="39262"/>
                  </a:lnTo>
                  <a:lnTo>
                    <a:pt x="41815" y="39156"/>
                  </a:lnTo>
                  <a:lnTo>
                    <a:pt x="44356" y="39055"/>
                  </a:lnTo>
                  <a:lnTo>
                    <a:pt x="46865" y="38959"/>
                  </a:lnTo>
                  <a:lnTo>
                    <a:pt x="49406" y="38869"/>
                  </a:lnTo>
                  <a:lnTo>
                    <a:pt x="51979" y="38788"/>
                  </a:lnTo>
                  <a:lnTo>
                    <a:pt x="54520" y="38712"/>
                  </a:lnTo>
                  <a:lnTo>
                    <a:pt x="57093" y="38652"/>
                  </a:lnTo>
                  <a:lnTo>
                    <a:pt x="58380" y="38626"/>
                  </a:lnTo>
                  <a:lnTo>
                    <a:pt x="59666" y="38601"/>
                  </a:lnTo>
                  <a:lnTo>
                    <a:pt x="61853" y="38566"/>
                  </a:lnTo>
                  <a:lnTo>
                    <a:pt x="64073" y="38546"/>
                  </a:lnTo>
                  <a:lnTo>
                    <a:pt x="66228" y="38531"/>
                  </a:lnTo>
                  <a:lnTo>
                    <a:pt x="68415" y="38526"/>
                  </a:lnTo>
                  <a:lnTo>
                    <a:pt x="70538" y="38531"/>
                  </a:lnTo>
                  <a:lnTo>
                    <a:pt x="72661" y="38541"/>
                  </a:lnTo>
                  <a:lnTo>
                    <a:pt x="74783" y="38566"/>
                  </a:lnTo>
                  <a:lnTo>
                    <a:pt x="76874" y="38596"/>
                  </a:lnTo>
                  <a:lnTo>
                    <a:pt x="78933" y="38637"/>
                  </a:lnTo>
                  <a:lnTo>
                    <a:pt x="80959" y="38682"/>
                  </a:lnTo>
                  <a:lnTo>
                    <a:pt x="82985" y="38742"/>
                  </a:lnTo>
                  <a:lnTo>
                    <a:pt x="84980" y="38808"/>
                  </a:lnTo>
                  <a:lnTo>
                    <a:pt x="86942" y="38884"/>
                  </a:lnTo>
                  <a:lnTo>
                    <a:pt x="88872" y="38964"/>
                  </a:lnTo>
                  <a:lnTo>
                    <a:pt x="90801" y="39055"/>
                  </a:lnTo>
                  <a:lnTo>
                    <a:pt x="92699" y="39151"/>
                  </a:lnTo>
                  <a:lnTo>
                    <a:pt x="94533" y="39257"/>
                  </a:lnTo>
                  <a:lnTo>
                    <a:pt x="96366" y="39373"/>
                  </a:lnTo>
                  <a:lnTo>
                    <a:pt x="98167" y="39494"/>
                  </a:lnTo>
                  <a:lnTo>
                    <a:pt x="99936" y="39625"/>
                  </a:lnTo>
                  <a:lnTo>
                    <a:pt x="101673" y="39761"/>
                  </a:lnTo>
                  <a:lnTo>
                    <a:pt x="103378" y="39908"/>
                  </a:lnTo>
                  <a:lnTo>
                    <a:pt x="105050" y="40059"/>
                  </a:lnTo>
                  <a:lnTo>
                    <a:pt x="106691" y="40215"/>
                  </a:lnTo>
                  <a:lnTo>
                    <a:pt x="108299" y="40382"/>
                  </a:lnTo>
                  <a:lnTo>
                    <a:pt x="109843" y="40553"/>
                  </a:lnTo>
                  <a:lnTo>
                    <a:pt x="111387" y="40735"/>
                  </a:lnTo>
                  <a:lnTo>
                    <a:pt x="112866" y="40921"/>
                  </a:lnTo>
                  <a:lnTo>
                    <a:pt x="114314" y="41113"/>
                  </a:lnTo>
                  <a:lnTo>
                    <a:pt x="115729" y="41315"/>
                  </a:lnTo>
                  <a:lnTo>
                    <a:pt x="117080" y="41517"/>
                  </a:lnTo>
                  <a:lnTo>
                    <a:pt x="118431" y="41728"/>
                  </a:lnTo>
                  <a:lnTo>
                    <a:pt x="119717" y="41950"/>
                  </a:lnTo>
                  <a:lnTo>
                    <a:pt x="120940" y="42172"/>
                  </a:lnTo>
                  <a:lnTo>
                    <a:pt x="122130" y="42404"/>
                  </a:lnTo>
                  <a:lnTo>
                    <a:pt x="123288" y="42641"/>
                  </a:lnTo>
                  <a:lnTo>
                    <a:pt x="124413" y="42884"/>
                  </a:lnTo>
                  <a:lnTo>
                    <a:pt x="125475" y="43131"/>
                  </a:lnTo>
                  <a:lnTo>
                    <a:pt x="126472" y="43383"/>
                  </a:lnTo>
                  <a:lnTo>
                    <a:pt x="127437" y="43640"/>
                  </a:lnTo>
                  <a:lnTo>
                    <a:pt x="128370" y="43902"/>
                  </a:lnTo>
                  <a:lnTo>
                    <a:pt x="129238" y="44175"/>
                  </a:lnTo>
                  <a:lnTo>
                    <a:pt x="130042" y="44447"/>
                  </a:lnTo>
                  <a:lnTo>
                    <a:pt x="130814" y="44725"/>
                  </a:lnTo>
                  <a:lnTo>
                    <a:pt x="131522" y="45007"/>
                  </a:lnTo>
                  <a:lnTo>
                    <a:pt x="132197" y="45300"/>
                  </a:lnTo>
                  <a:lnTo>
                    <a:pt x="132776" y="45592"/>
                  </a:lnTo>
                  <a:lnTo>
                    <a:pt x="133355" y="45890"/>
                  </a:lnTo>
                  <a:lnTo>
                    <a:pt x="133838" y="46192"/>
                  </a:lnTo>
                  <a:lnTo>
                    <a:pt x="134288" y="46500"/>
                  </a:lnTo>
                  <a:lnTo>
                    <a:pt x="134642" y="46808"/>
                  </a:lnTo>
                  <a:lnTo>
                    <a:pt x="134963" y="47125"/>
                  </a:lnTo>
                  <a:lnTo>
                    <a:pt x="135221" y="47443"/>
                  </a:lnTo>
                  <a:lnTo>
                    <a:pt x="135446" y="47766"/>
                  </a:lnTo>
                  <a:lnTo>
                    <a:pt x="135574" y="48089"/>
                  </a:lnTo>
                  <a:lnTo>
                    <a:pt x="135671" y="48422"/>
                  </a:lnTo>
                  <a:lnTo>
                    <a:pt x="135671" y="48755"/>
                  </a:lnTo>
                  <a:lnTo>
                    <a:pt x="135639" y="49093"/>
                  </a:lnTo>
                  <a:lnTo>
                    <a:pt x="135510" y="49431"/>
                  </a:lnTo>
                  <a:lnTo>
                    <a:pt x="135349" y="49774"/>
                  </a:lnTo>
                  <a:lnTo>
                    <a:pt x="135092" y="50122"/>
                  </a:lnTo>
                  <a:lnTo>
                    <a:pt x="134803" y="50475"/>
                  </a:lnTo>
                  <a:lnTo>
                    <a:pt x="134417" y="50828"/>
                  </a:lnTo>
                  <a:lnTo>
                    <a:pt x="133966" y="51181"/>
                  </a:lnTo>
                  <a:lnTo>
                    <a:pt x="133709" y="51367"/>
                  </a:lnTo>
                  <a:lnTo>
                    <a:pt x="133419" y="51549"/>
                  </a:lnTo>
                  <a:lnTo>
                    <a:pt x="133098" y="51731"/>
                  </a:lnTo>
                  <a:lnTo>
                    <a:pt x="132776" y="51907"/>
                  </a:lnTo>
                  <a:lnTo>
                    <a:pt x="132422" y="52084"/>
                  </a:lnTo>
                  <a:lnTo>
                    <a:pt x="132069" y="52255"/>
                  </a:lnTo>
                  <a:lnTo>
                    <a:pt x="131650" y="52427"/>
                  </a:lnTo>
                  <a:lnTo>
                    <a:pt x="131232" y="52598"/>
                  </a:lnTo>
                  <a:lnTo>
                    <a:pt x="130782" y="52765"/>
                  </a:lnTo>
                  <a:lnTo>
                    <a:pt x="130332" y="52926"/>
                  </a:lnTo>
                  <a:lnTo>
                    <a:pt x="129849" y="53092"/>
                  </a:lnTo>
                  <a:lnTo>
                    <a:pt x="129335" y="53249"/>
                  </a:lnTo>
                  <a:lnTo>
                    <a:pt x="128820" y="53410"/>
                  </a:lnTo>
                  <a:lnTo>
                    <a:pt x="128273" y="53567"/>
                  </a:lnTo>
                  <a:lnTo>
                    <a:pt x="127726" y="53718"/>
                  </a:lnTo>
                  <a:lnTo>
                    <a:pt x="127147" y="53869"/>
                  </a:lnTo>
                  <a:lnTo>
                    <a:pt x="126536" y="54021"/>
                  </a:lnTo>
                  <a:lnTo>
                    <a:pt x="125893" y="54167"/>
                  </a:lnTo>
                  <a:lnTo>
                    <a:pt x="125250" y="54308"/>
                  </a:lnTo>
                  <a:lnTo>
                    <a:pt x="124606" y="54449"/>
                  </a:lnTo>
                  <a:lnTo>
                    <a:pt x="123899" y="54590"/>
                  </a:lnTo>
                  <a:lnTo>
                    <a:pt x="123223" y="54727"/>
                  </a:lnTo>
                  <a:lnTo>
                    <a:pt x="122484" y="54863"/>
                  </a:lnTo>
                  <a:lnTo>
                    <a:pt x="121744" y="54994"/>
                  </a:lnTo>
                  <a:lnTo>
                    <a:pt x="121004" y="55125"/>
                  </a:lnTo>
                  <a:lnTo>
                    <a:pt x="120232" y="55251"/>
                  </a:lnTo>
                  <a:lnTo>
                    <a:pt x="119428" y="55377"/>
                  </a:lnTo>
                  <a:lnTo>
                    <a:pt x="118624" y="55498"/>
                  </a:lnTo>
                  <a:lnTo>
                    <a:pt x="117787" y="55619"/>
                  </a:lnTo>
                  <a:lnTo>
                    <a:pt x="116951" y="55735"/>
                  </a:lnTo>
                  <a:lnTo>
                    <a:pt x="116083" y="55851"/>
                  </a:lnTo>
                  <a:lnTo>
                    <a:pt x="115214" y="55962"/>
                  </a:lnTo>
                  <a:lnTo>
                    <a:pt x="114314" y="56073"/>
                  </a:lnTo>
                  <a:lnTo>
                    <a:pt x="113413" y="56184"/>
                  </a:lnTo>
                  <a:lnTo>
                    <a:pt x="112480" y="56290"/>
                  </a:lnTo>
                  <a:lnTo>
                    <a:pt x="111548" y="56391"/>
                  </a:lnTo>
                  <a:lnTo>
                    <a:pt x="110583" y="56492"/>
                  </a:lnTo>
                  <a:lnTo>
                    <a:pt x="109618" y="56588"/>
                  </a:lnTo>
                  <a:lnTo>
                    <a:pt x="108653" y="56684"/>
                  </a:lnTo>
                  <a:lnTo>
                    <a:pt x="107623" y="56775"/>
                  </a:lnTo>
                  <a:lnTo>
                    <a:pt x="106626" y="56865"/>
                  </a:lnTo>
                  <a:lnTo>
                    <a:pt x="105597" y="56956"/>
                  </a:lnTo>
                  <a:lnTo>
                    <a:pt x="104536" y="57037"/>
                  </a:lnTo>
                  <a:lnTo>
                    <a:pt x="103474" y="57123"/>
                  </a:lnTo>
                  <a:lnTo>
                    <a:pt x="102413" y="57203"/>
                  </a:lnTo>
                  <a:lnTo>
                    <a:pt x="101319" y="57279"/>
                  </a:lnTo>
                  <a:lnTo>
                    <a:pt x="100226" y="57355"/>
                  </a:lnTo>
                  <a:lnTo>
                    <a:pt x="99100" y="57425"/>
                  </a:lnTo>
                  <a:lnTo>
                    <a:pt x="97974" y="57496"/>
                  </a:lnTo>
                  <a:lnTo>
                    <a:pt x="96848" y="57561"/>
                  </a:lnTo>
                  <a:lnTo>
                    <a:pt x="95690" y="57622"/>
                  </a:lnTo>
                  <a:lnTo>
                    <a:pt x="94533" y="57682"/>
                  </a:lnTo>
                  <a:lnTo>
                    <a:pt x="93342" y="57743"/>
                  </a:lnTo>
                  <a:lnTo>
                    <a:pt x="92152" y="57798"/>
                  </a:lnTo>
                  <a:lnTo>
                    <a:pt x="90962" y="57854"/>
                  </a:lnTo>
                  <a:lnTo>
                    <a:pt x="89740" y="57904"/>
                  </a:lnTo>
                  <a:lnTo>
                    <a:pt x="88518" y="57950"/>
                  </a:lnTo>
                  <a:lnTo>
                    <a:pt x="87295" y="57995"/>
                  </a:lnTo>
                  <a:lnTo>
                    <a:pt x="86041" y="58035"/>
                  </a:lnTo>
                  <a:lnTo>
                    <a:pt x="84787" y="58076"/>
                  </a:lnTo>
                  <a:lnTo>
                    <a:pt x="82246" y="58146"/>
                  </a:lnTo>
                  <a:lnTo>
                    <a:pt x="79672" y="58207"/>
                  </a:lnTo>
                  <a:lnTo>
                    <a:pt x="78322" y="58232"/>
                  </a:lnTo>
                  <a:lnTo>
                    <a:pt x="76971" y="58252"/>
                  </a:lnTo>
                  <a:lnTo>
                    <a:pt x="75620" y="58273"/>
                  </a:lnTo>
                  <a:lnTo>
                    <a:pt x="74269" y="58288"/>
                  </a:lnTo>
                  <a:lnTo>
                    <a:pt x="72950" y="58303"/>
                  </a:lnTo>
                  <a:lnTo>
                    <a:pt x="71599" y="58313"/>
                  </a:lnTo>
                  <a:lnTo>
                    <a:pt x="70280" y="58318"/>
                  </a:lnTo>
                  <a:lnTo>
                    <a:pt x="67611" y="58318"/>
                  </a:lnTo>
                  <a:lnTo>
                    <a:pt x="66292" y="58313"/>
                  </a:lnTo>
                  <a:lnTo>
                    <a:pt x="64973" y="58308"/>
                  </a:lnTo>
                  <a:lnTo>
                    <a:pt x="63655" y="58298"/>
                  </a:lnTo>
                  <a:lnTo>
                    <a:pt x="62368" y="58283"/>
                  </a:lnTo>
                  <a:lnTo>
                    <a:pt x="61049" y="58268"/>
                  </a:lnTo>
                  <a:lnTo>
                    <a:pt x="59730" y="58247"/>
                  </a:lnTo>
                  <a:lnTo>
                    <a:pt x="58444" y="58222"/>
                  </a:lnTo>
                  <a:lnTo>
                    <a:pt x="57125" y="58197"/>
                  </a:lnTo>
                  <a:lnTo>
                    <a:pt x="55839" y="58167"/>
                  </a:lnTo>
                  <a:lnTo>
                    <a:pt x="53233" y="58101"/>
                  </a:lnTo>
                  <a:lnTo>
                    <a:pt x="50660" y="58020"/>
                  </a:lnTo>
                  <a:lnTo>
                    <a:pt x="48087" y="57930"/>
                  </a:lnTo>
                  <a:lnTo>
                    <a:pt x="45514" y="57829"/>
                  </a:lnTo>
                  <a:lnTo>
                    <a:pt x="42941" y="57713"/>
                  </a:lnTo>
                  <a:lnTo>
                    <a:pt x="40400" y="57587"/>
                  </a:lnTo>
                  <a:lnTo>
                    <a:pt x="37826" y="57450"/>
                  </a:lnTo>
                  <a:lnTo>
                    <a:pt x="34899" y="57294"/>
                  </a:lnTo>
                  <a:lnTo>
                    <a:pt x="31908" y="57138"/>
                  </a:lnTo>
                  <a:lnTo>
                    <a:pt x="28949" y="56986"/>
                  </a:lnTo>
                  <a:lnTo>
                    <a:pt x="25958" y="56845"/>
                  </a:lnTo>
                  <a:lnTo>
                    <a:pt x="22934" y="56709"/>
                  </a:lnTo>
                  <a:lnTo>
                    <a:pt x="19943" y="56578"/>
                  </a:lnTo>
                  <a:lnTo>
                    <a:pt x="16919" y="56457"/>
                  </a:lnTo>
                  <a:lnTo>
                    <a:pt x="13864" y="56341"/>
                  </a:lnTo>
                  <a:lnTo>
                    <a:pt x="12642" y="56305"/>
                  </a:lnTo>
                  <a:lnTo>
                    <a:pt x="12063" y="56290"/>
                  </a:lnTo>
                  <a:lnTo>
                    <a:pt x="11484" y="56280"/>
                  </a:lnTo>
                  <a:lnTo>
                    <a:pt x="10937" y="56270"/>
                  </a:lnTo>
                  <a:lnTo>
                    <a:pt x="10422" y="56265"/>
                  </a:lnTo>
                  <a:lnTo>
                    <a:pt x="9908" y="56265"/>
                  </a:lnTo>
                  <a:lnTo>
                    <a:pt x="9425" y="56270"/>
                  </a:lnTo>
                  <a:lnTo>
                    <a:pt x="8943" y="56275"/>
                  </a:lnTo>
                  <a:lnTo>
                    <a:pt x="8492" y="56290"/>
                  </a:lnTo>
                  <a:lnTo>
                    <a:pt x="8074" y="56300"/>
                  </a:lnTo>
                  <a:lnTo>
                    <a:pt x="7688" y="56321"/>
                  </a:lnTo>
                  <a:lnTo>
                    <a:pt x="7270" y="56341"/>
                  </a:lnTo>
                  <a:lnTo>
                    <a:pt x="6916" y="56366"/>
                  </a:lnTo>
                  <a:lnTo>
                    <a:pt x="6562" y="56396"/>
                  </a:lnTo>
                  <a:lnTo>
                    <a:pt x="6241" y="56432"/>
                  </a:lnTo>
                  <a:lnTo>
                    <a:pt x="5919" y="56467"/>
                  </a:lnTo>
                  <a:lnTo>
                    <a:pt x="5630" y="56507"/>
                  </a:lnTo>
                  <a:lnTo>
                    <a:pt x="5372" y="56553"/>
                  </a:lnTo>
                  <a:lnTo>
                    <a:pt x="5115" y="56598"/>
                  </a:lnTo>
                  <a:lnTo>
                    <a:pt x="4858" y="56653"/>
                  </a:lnTo>
                  <a:lnTo>
                    <a:pt x="4665" y="56709"/>
                  </a:lnTo>
                  <a:lnTo>
                    <a:pt x="4440" y="56769"/>
                  </a:lnTo>
                  <a:lnTo>
                    <a:pt x="4279" y="56830"/>
                  </a:lnTo>
                  <a:lnTo>
                    <a:pt x="4086" y="56901"/>
                  </a:lnTo>
                  <a:lnTo>
                    <a:pt x="3957" y="56971"/>
                  </a:lnTo>
                  <a:lnTo>
                    <a:pt x="3828" y="57047"/>
                  </a:lnTo>
                  <a:lnTo>
                    <a:pt x="3700" y="57128"/>
                  </a:lnTo>
                  <a:lnTo>
                    <a:pt x="3603" y="57208"/>
                  </a:lnTo>
                  <a:lnTo>
                    <a:pt x="3539" y="57299"/>
                  </a:lnTo>
                  <a:lnTo>
                    <a:pt x="3442" y="57486"/>
                  </a:lnTo>
                  <a:lnTo>
                    <a:pt x="3249" y="58005"/>
                  </a:lnTo>
                  <a:lnTo>
                    <a:pt x="3089" y="58525"/>
                  </a:lnTo>
                  <a:lnTo>
                    <a:pt x="2960" y="59049"/>
                  </a:lnTo>
                  <a:lnTo>
                    <a:pt x="2863" y="59569"/>
                  </a:lnTo>
                  <a:lnTo>
                    <a:pt x="2671" y="60613"/>
                  </a:lnTo>
                  <a:lnTo>
                    <a:pt x="2510" y="61657"/>
                  </a:lnTo>
                  <a:lnTo>
                    <a:pt x="2285" y="62701"/>
                  </a:lnTo>
                  <a:lnTo>
                    <a:pt x="2156" y="63221"/>
                  </a:lnTo>
                  <a:lnTo>
                    <a:pt x="1995" y="63740"/>
                  </a:lnTo>
                  <a:lnTo>
                    <a:pt x="1802" y="64265"/>
                  </a:lnTo>
                  <a:lnTo>
                    <a:pt x="1577" y="64784"/>
                  </a:lnTo>
                  <a:lnTo>
                    <a:pt x="1320" y="65304"/>
                  </a:lnTo>
                  <a:lnTo>
                    <a:pt x="1030" y="65818"/>
                  </a:lnTo>
                  <a:lnTo>
                    <a:pt x="741" y="66313"/>
                  </a:lnTo>
                  <a:lnTo>
                    <a:pt x="483" y="66807"/>
                  </a:lnTo>
                  <a:lnTo>
                    <a:pt x="322" y="67296"/>
                  </a:lnTo>
                  <a:lnTo>
                    <a:pt x="162" y="67790"/>
                  </a:lnTo>
                  <a:lnTo>
                    <a:pt x="65" y="68285"/>
                  </a:lnTo>
                  <a:lnTo>
                    <a:pt x="33" y="68774"/>
                  </a:lnTo>
                  <a:lnTo>
                    <a:pt x="1" y="69263"/>
                  </a:lnTo>
                  <a:lnTo>
                    <a:pt x="33" y="69758"/>
                  </a:lnTo>
                  <a:lnTo>
                    <a:pt x="97" y="70247"/>
                  </a:lnTo>
                  <a:lnTo>
                    <a:pt x="162" y="70736"/>
                  </a:lnTo>
                  <a:lnTo>
                    <a:pt x="290" y="71230"/>
                  </a:lnTo>
                  <a:lnTo>
                    <a:pt x="419" y="71720"/>
                  </a:lnTo>
                  <a:lnTo>
                    <a:pt x="580" y="72209"/>
                  </a:lnTo>
                  <a:lnTo>
                    <a:pt x="773" y="72698"/>
                  </a:lnTo>
                  <a:lnTo>
                    <a:pt x="1159" y="73677"/>
                  </a:lnTo>
                  <a:lnTo>
                    <a:pt x="1609" y="74655"/>
                  </a:lnTo>
                  <a:lnTo>
                    <a:pt x="2059" y="75639"/>
                  </a:lnTo>
                  <a:lnTo>
                    <a:pt x="2542" y="76617"/>
                  </a:lnTo>
                  <a:lnTo>
                    <a:pt x="2960" y="77596"/>
                  </a:lnTo>
                  <a:lnTo>
                    <a:pt x="3346" y="78574"/>
                  </a:lnTo>
                  <a:lnTo>
                    <a:pt x="3507" y="79064"/>
                  </a:lnTo>
                  <a:lnTo>
                    <a:pt x="3635" y="79553"/>
                  </a:lnTo>
                  <a:lnTo>
                    <a:pt x="3764" y="80042"/>
                  </a:lnTo>
                  <a:lnTo>
                    <a:pt x="3861" y="80536"/>
                  </a:lnTo>
                  <a:lnTo>
                    <a:pt x="3925" y="81026"/>
                  </a:lnTo>
                  <a:lnTo>
                    <a:pt x="3957" y="81515"/>
                  </a:lnTo>
                  <a:lnTo>
                    <a:pt x="3957" y="81560"/>
                  </a:lnTo>
                  <a:lnTo>
                    <a:pt x="4021" y="81606"/>
                  </a:lnTo>
                  <a:lnTo>
                    <a:pt x="4150" y="81707"/>
                  </a:lnTo>
                  <a:lnTo>
                    <a:pt x="4343" y="81807"/>
                  </a:lnTo>
                  <a:lnTo>
                    <a:pt x="4536" y="81924"/>
                  </a:lnTo>
                  <a:lnTo>
                    <a:pt x="6144" y="81929"/>
                  </a:lnTo>
                  <a:lnTo>
                    <a:pt x="7720" y="81939"/>
                  </a:lnTo>
                  <a:lnTo>
                    <a:pt x="9296" y="81949"/>
                  </a:lnTo>
                  <a:lnTo>
                    <a:pt x="10872" y="81964"/>
                  </a:lnTo>
                  <a:lnTo>
                    <a:pt x="14025" y="82004"/>
                  </a:lnTo>
                  <a:lnTo>
                    <a:pt x="17209" y="82050"/>
                  </a:lnTo>
                  <a:lnTo>
                    <a:pt x="23481" y="82145"/>
                  </a:lnTo>
                  <a:lnTo>
                    <a:pt x="26633" y="82196"/>
                  </a:lnTo>
                  <a:lnTo>
                    <a:pt x="29785" y="82236"/>
                  </a:lnTo>
                  <a:lnTo>
                    <a:pt x="32937" y="82272"/>
                  </a:lnTo>
                  <a:lnTo>
                    <a:pt x="34513" y="82282"/>
                  </a:lnTo>
                  <a:lnTo>
                    <a:pt x="36089" y="82292"/>
                  </a:lnTo>
                  <a:lnTo>
                    <a:pt x="37666" y="82297"/>
                  </a:lnTo>
                  <a:lnTo>
                    <a:pt x="39242" y="82297"/>
                  </a:lnTo>
                  <a:lnTo>
                    <a:pt x="40818" y="82292"/>
                  </a:lnTo>
                  <a:lnTo>
                    <a:pt x="42394" y="82282"/>
                  </a:lnTo>
                  <a:lnTo>
                    <a:pt x="43970" y="82266"/>
                  </a:lnTo>
                  <a:lnTo>
                    <a:pt x="45546" y="82246"/>
                  </a:lnTo>
                  <a:lnTo>
                    <a:pt x="47122" y="82221"/>
                  </a:lnTo>
                  <a:lnTo>
                    <a:pt x="48698" y="82186"/>
                  </a:lnTo>
                  <a:lnTo>
                    <a:pt x="50306" y="82145"/>
                  </a:lnTo>
                  <a:lnTo>
                    <a:pt x="51882" y="82095"/>
                  </a:lnTo>
                  <a:lnTo>
                    <a:pt x="53458" y="82040"/>
                  </a:lnTo>
                  <a:lnTo>
                    <a:pt x="55067" y="81974"/>
                  </a:lnTo>
                  <a:lnTo>
                    <a:pt x="55871" y="81939"/>
                  </a:lnTo>
                  <a:lnTo>
                    <a:pt x="56675" y="81898"/>
                  </a:lnTo>
                  <a:lnTo>
                    <a:pt x="57447" y="81858"/>
                  </a:lnTo>
                  <a:lnTo>
                    <a:pt x="58219" y="81813"/>
                  </a:lnTo>
                  <a:lnTo>
                    <a:pt x="58926" y="81767"/>
                  </a:lnTo>
                  <a:lnTo>
                    <a:pt x="59666" y="81722"/>
                  </a:lnTo>
                  <a:lnTo>
                    <a:pt x="60342" y="81666"/>
                  </a:lnTo>
                  <a:lnTo>
                    <a:pt x="61017" y="81616"/>
                  </a:lnTo>
                  <a:lnTo>
                    <a:pt x="61692" y="81560"/>
                  </a:lnTo>
                  <a:lnTo>
                    <a:pt x="62304" y="81500"/>
                  </a:lnTo>
                  <a:lnTo>
                    <a:pt x="62947" y="81439"/>
                  </a:lnTo>
                  <a:lnTo>
                    <a:pt x="63526" y="81374"/>
                  </a:lnTo>
                  <a:lnTo>
                    <a:pt x="64105" y="81308"/>
                  </a:lnTo>
                  <a:lnTo>
                    <a:pt x="64652" y="81238"/>
                  </a:lnTo>
                  <a:lnTo>
                    <a:pt x="65198" y="81167"/>
                  </a:lnTo>
                  <a:lnTo>
                    <a:pt x="65713" y="81091"/>
                  </a:lnTo>
                  <a:lnTo>
                    <a:pt x="66196" y="81011"/>
                  </a:lnTo>
                  <a:lnTo>
                    <a:pt x="66678" y="80930"/>
                  </a:lnTo>
                  <a:lnTo>
                    <a:pt x="67128" y="80844"/>
                  </a:lnTo>
                  <a:lnTo>
                    <a:pt x="67546" y="80753"/>
                  </a:lnTo>
                  <a:lnTo>
                    <a:pt x="67965" y="80663"/>
                  </a:lnTo>
                  <a:lnTo>
                    <a:pt x="68351" y="80572"/>
                  </a:lnTo>
                  <a:lnTo>
                    <a:pt x="68737" y="80471"/>
                  </a:lnTo>
                  <a:lnTo>
                    <a:pt x="69058" y="80370"/>
                  </a:lnTo>
                  <a:lnTo>
                    <a:pt x="69412" y="80264"/>
                  </a:lnTo>
                  <a:lnTo>
                    <a:pt x="69701" y="80158"/>
                  </a:lnTo>
                  <a:lnTo>
                    <a:pt x="69991" y="80047"/>
                  </a:lnTo>
                  <a:lnTo>
                    <a:pt x="70280" y="79931"/>
                  </a:lnTo>
                  <a:lnTo>
                    <a:pt x="70506" y="79810"/>
                  </a:lnTo>
                  <a:lnTo>
                    <a:pt x="70731" y="79689"/>
                  </a:lnTo>
                  <a:lnTo>
                    <a:pt x="70956" y="79563"/>
                  </a:lnTo>
                  <a:lnTo>
                    <a:pt x="71149" y="79432"/>
                  </a:lnTo>
                  <a:lnTo>
                    <a:pt x="74237" y="77127"/>
                  </a:lnTo>
                  <a:lnTo>
                    <a:pt x="77357" y="74827"/>
                  </a:lnTo>
                  <a:lnTo>
                    <a:pt x="78965" y="73677"/>
                  </a:lnTo>
                  <a:lnTo>
                    <a:pt x="80573" y="72527"/>
                  </a:lnTo>
                  <a:lnTo>
                    <a:pt x="82213" y="71377"/>
                  </a:lnTo>
                  <a:lnTo>
                    <a:pt x="83918" y="70232"/>
                  </a:lnTo>
                  <a:lnTo>
                    <a:pt x="84690" y="69758"/>
                  </a:lnTo>
                  <a:lnTo>
                    <a:pt x="85494" y="69283"/>
                  </a:lnTo>
                  <a:lnTo>
                    <a:pt x="86395" y="68814"/>
                  </a:lnTo>
                  <a:lnTo>
                    <a:pt x="87328" y="68345"/>
                  </a:lnTo>
                  <a:lnTo>
                    <a:pt x="88357" y="67881"/>
                  </a:lnTo>
                  <a:lnTo>
                    <a:pt x="89450" y="67422"/>
                  </a:lnTo>
                  <a:lnTo>
                    <a:pt x="90576" y="66968"/>
                  </a:lnTo>
                  <a:lnTo>
                    <a:pt x="91799" y="66514"/>
                  </a:lnTo>
                  <a:lnTo>
                    <a:pt x="92313" y="66343"/>
                  </a:lnTo>
                  <a:lnTo>
                    <a:pt x="92860" y="66171"/>
                  </a:lnTo>
                  <a:lnTo>
                    <a:pt x="93439" y="66015"/>
                  </a:lnTo>
                  <a:lnTo>
                    <a:pt x="94082" y="65859"/>
                  </a:lnTo>
                  <a:lnTo>
                    <a:pt x="94725" y="65712"/>
                  </a:lnTo>
                  <a:lnTo>
                    <a:pt x="95401" y="65571"/>
                  </a:lnTo>
                  <a:lnTo>
                    <a:pt x="96109" y="65435"/>
                  </a:lnTo>
                  <a:lnTo>
                    <a:pt x="96881" y="65309"/>
                  </a:lnTo>
                  <a:lnTo>
                    <a:pt x="97652" y="65188"/>
                  </a:lnTo>
                  <a:lnTo>
                    <a:pt x="98424" y="65067"/>
                  </a:lnTo>
                  <a:lnTo>
                    <a:pt x="99261" y="64956"/>
                  </a:lnTo>
                  <a:lnTo>
                    <a:pt x="100097" y="64850"/>
                  </a:lnTo>
                  <a:lnTo>
                    <a:pt x="100965" y="64749"/>
                  </a:lnTo>
                  <a:lnTo>
                    <a:pt x="101866" y="64653"/>
                  </a:lnTo>
                  <a:lnTo>
                    <a:pt x="102767" y="64562"/>
                  </a:lnTo>
                  <a:lnTo>
                    <a:pt x="103699" y="64477"/>
                  </a:lnTo>
                  <a:lnTo>
                    <a:pt x="104664" y="64391"/>
                  </a:lnTo>
                  <a:lnTo>
                    <a:pt x="105629" y="64310"/>
                  </a:lnTo>
                  <a:lnTo>
                    <a:pt x="106626" y="64234"/>
                  </a:lnTo>
                  <a:lnTo>
                    <a:pt x="107623" y="64164"/>
                  </a:lnTo>
                  <a:lnTo>
                    <a:pt x="108621" y="64093"/>
                  </a:lnTo>
                  <a:lnTo>
                    <a:pt x="109650" y="64028"/>
                  </a:lnTo>
                  <a:lnTo>
                    <a:pt x="110679" y="63962"/>
                  </a:lnTo>
                  <a:lnTo>
                    <a:pt x="111741" y="63902"/>
                  </a:lnTo>
                  <a:lnTo>
                    <a:pt x="113831" y="63791"/>
                  </a:lnTo>
                  <a:lnTo>
                    <a:pt x="115986" y="63680"/>
                  </a:lnTo>
                  <a:lnTo>
                    <a:pt x="118141" y="63579"/>
                  </a:lnTo>
                  <a:lnTo>
                    <a:pt x="120296" y="63483"/>
                  </a:lnTo>
                  <a:lnTo>
                    <a:pt x="121647" y="63427"/>
                  </a:lnTo>
                  <a:lnTo>
                    <a:pt x="122998" y="63377"/>
                  </a:lnTo>
                  <a:lnTo>
                    <a:pt x="124349" y="63332"/>
                  </a:lnTo>
                  <a:lnTo>
                    <a:pt x="125700" y="63291"/>
                  </a:lnTo>
                  <a:lnTo>
                    <a:pt x="127051" y="63256"/>
                  </a:lnTo>
                  <a:lnTo>
                    <a:pt x="128402" y="63226"/>
                  </a:lnTo>
                  <a:lnTo>
                    <a:pt x="129753" y="63200"/>
                  </a:lnTo>
                  <a:lnTo>
                    <a:pt x="131104" y="63180"/>
                  </a:lnTo>
                  <a:lnTo>
                    <a:pt x="132487" y="63165"/>
                  </a:lnTo>
                  <a:lnTo>
                    <a:pt x="133838" y="63155"/>
                  </a:lnTo>
                  <a:lnTo>
                    <a:pt x="135189" y="63145"/>
                  </a:lnTo>
                  <a:lnTo>
                    <a:pt x="139241" y="63145"/>
                  </a:lnTo>
                  <a:lnTo>
                    <a:pt x="141975" y="63160"/>
                  </a:lnTo>
                  <a:lnTo>
                    <a:pt x="144677" y="63185"/>
                  </a:lnTo>
                  <a:lnTo>
                    <a:pt x="147379" y="63226"/>
                  </a:lnTo>
                  <a:lnTo>
                    <a:pt x="150113" y="63266"/>
                  </a:lnTo>
                  <a:lnTo>
                    <a:pt x="152847" y="63316"/>
                  </a:lnTo>
                  <a:lnTo>
                    <a:pt x="155549" y="63367"/>
                  </a:lnTo>
                  <a:lnTo>
                    <a:pt x="158283" y="63422"/>
                  </a:lnTo>
                  <a:lnTo>
                    <a:pt x="163751" y="63538"/>
                  </a:lnTo>
                  <a:lnTo>
                    <a:pt x="173529" y="63730"/>
                  </a:lnTo>
                  <a:lnTo>
                    <a:pt x="183307" y="63922"/>
                  </a:lnTo>
                  <a:lnTo>
                    <a:pt x="193085" y="64098"/>
                  </a:lnTo>
                  <a:lnTo>
                    <a:pt x="198006" y="64184"/>
                  </a:lnTo>
                  <a:lnTo>
                    <a:pt x="202895" y="64265"/>
                  </a:lnTo>
                  <a:lnTo>
                    <a:pt x="207784" y="64345"/>
                  </a:lnTo>
                  <a:lnTo>
                    <a:pt x="212705" y="64416"/>
                  </a:lnTo>
                  <a:lnTo>
                    <a:pt x="217594" y="64487"/>
                  </a:lnTo>
                  <a:lnTo>
                    <a:pt x="222515" y="64552"/>
                  </a:lnTo>
                  <a:lnTo>
                    <a:pt x="227436" y="64608"/>
                  </a:lnTo>
                  <a:lnTo>
                    <a:pt x="232325" y="64663"/>
                  </a:lnTo>
                  <a:lnTo>
                    <a:pt x="237247" y="64714"/>
                  </a:lnTo>
                  <a:lnTo>
                    <a:pt x="242168" y="64754"/>
                  </a:lnTo>
                  <a:lnTo>
                    <a:pt x="243197" y="64759"/>
                  </a:lnTo>
                  <a:lnTo>
                    <a:pt x="244194" y="64764"/>
                  </a:lnTo>
                  <a:lnTo>
                    <a:pt x="245223" y="64764"/>
                  </a:lnTo>
                  <a:lnTo>
                    <a:pt x="246285" y="64759"/>
                  </a:lnTo>
                  <a:lnTo>
                    <a:pt x="248343" y="64744"/>
                  </a:lnTo>
                  <a:lnTo>
                    <a:pt x="250434" y="64714"/>
                  </a:lnTo>
                  <a:lnTo>
                    <a:pt x="252493" y="64678"/>
                  </a:lnTo>
                  <a:lnTo>
                    <a:pt x="254583" y="64633"/>
                  </a:lnTo>
                  <a:lnTo>
                    <a:pt x="256674" y="64572"/>
                  </a:lnTo>
                  <a:lnTo>
                    <a:pt x="258765" y="64512"/>
                  </a:lnTo>
                  <a:lnTo>
                    <a:pt x="260855" y="64436"/>
                  </a:lnTo>
                  <a:lnTo>
                    <a:pt x="262914" y="64361"/>
                  </a:lnTo>
                  <a:lnTo>
                    <a:pt x="264973" y="64275"/>
                  </a:lnTo>
                  <a:lnTo>
                    <a:pt x="267031" y="64184"/>
                  </a:lnTo>
                  <a:lnTo>
                    <a:pt x="269090" y="64088"/>
                  </a:lnTo>
                  <a:lnTo>
                    <a:pt x="271116" y="63992"/>
                  </a:lnTo>
                  <a:lnTo>
                    <a:pt x="273110" y="63891"/>
                  </a:lnTo>
                  <a:lnTo>
                    <a:pt x="275104" y="63791"/>
                  </a:lnTo>
                  <a:lnTo>
                    <a:pt x="276584" y="63705"/>
                  </a:lnTo>
                  <a:lnTo>
                    <a:pt x="277999" y="63619"/>
                  </a:lnTo>
                  <a:lnTo>
                    <a:pt x="279350" y="63523"/>
                  </a:lnTo>
                  <a:lnTo>
                    <a:pt x="280669" y="63422"/>
                  </a:lnTo>
                  <a:lnTo>
                    <a:pt x="281955" y="63311"/>
                  </a:lnTo>
                  <a:lnTo>
                    <a:pt x="283178" y="63195"/>
                  </a:lnTo>
                  <a:lnTo>
                    <a:pt x="284336" y="63074"/>
                  </a:lnTo>
                  <a:lnTo>
                    <a:pt x="285461" y="62948"/>
                  </a:lnTo>
                  <a:lnTo>
                    <a:pt x="286555" y="62812"/>
                  </a:lnTo>
                  <a:lnTo>
                    <a:pt x="287552" y="62676"/>
                  </a:lnTo>
                  <a:lnTo>
                    <a:pt x="288549" y="62530"/>
                  </a:lnTo>
                  <a:lnTo>
                    <a:pt x="289482" y="62378"/>
                  </a:lnTo>
                  <a:lnTo>
                    <a:pt x="290350" y="62222"/>
                  </a:lnTo>
                  <a:lnTo>
                    <a:pt x="291187" y="62061"/>
                  </a:lnTo>
                  <a:lnTo>
                    <a:pt x="291959" y="61894"/>
                  </a:lnTo>
                  <a:lnTo>
                    <a:pt x="292698" y="61723"/>
                  </a:lnTo>
                  <a:lnTo>
                    <a:pt x="293406" y="61546"/>
                  </a:lnTo>
                  <a:lnTo>
                    <a:pt x="294049" y="61364"/>
                  </a:lnTo>
                  <a:lnTo>
                    <a:pt x="294628" y="61178"/>
                  </a:lnTo>
                  <a:lnTo>
                    <a:pt x="295175" y="60986"/>
                  </a:lnTo>
                  <a:lnTo>
                    <a:pt x="295690" y="60789"/>
                  </a:lnTo>
                  <a:lnTo>
                    <a:pt x="296140" y="60593"/>
                  </a:lnTo>
                  <a:lnTo>
                    <a:pt x="296526" y="60386"/>
                  </a:lnTo>
                  <a:lnTo>
                    <a:pt x="296880" y="60179"/>
                  </a:lnTo>
                  <a:lnTo>
                    <a:pt x="297201" y="59967"/>
                  </a:lnTo>
                  <a:lnTo>
                    <a:pt x="297459" y="59750"/>
                  </a:lnTo>
                  <a:lnTo>
                    <a:pt x="297684" y="59534"/>
                  </a:lnTo>
                  <a:lnTo>
                    <a:pt x="297845" y="59307"/>
                  </a:lnTo>
                  <a:lnTo>
                    <a:pt x="297941" y="59085"/>
                  </a:lnTo>
                  <a:lnTo>
                    <a:pt x="298038" y="58853"/>
                  </a:lnTo>
                  <a:lnTo>
                    <a:pt x="298070" y="58621"/>
                  </a:lnTo>
                  <a:lnTo>
                    <a:pt x="298038" y="58384"/>
                  </a:lnTo>
                  <a:lnTo>
                    <a:pt x="297941" y="57970"/>
                  </a:lnTo>
                  <a:lnTo>
                    <a:pt x="297780" y="57556"/>
                  </a:lnTo>
                  <a:lnTo>
                    <a:pt x="297555" y="57143"/>
                  </a:lnTo>
                  <a:lnTo>
                    <a:pt x="297330" y="56729"/>
                  </a:lnTo>
                  <a:lnTo>
                    <a:pt x="297041" y="56316"/>
                  </a:lnTo>
                  <a:lnTo>
                    <a:pt x="296719" y="55902"/>
                  </a:lnTo>
                  <a:lnTo>
                    <a:pt x="296397" y="55488"/>
                  </a:lnTo>
                  <a:lnTo>
                    <a:pt x="296011" y="55075"/>
                  </a:lnTo>
                  <a:lnTo>
                    <a:pt x="295239" y="54253"/>
                  </a:lnTo>
                  <a:lnTo>
                    <a:pt x="294435" y="53425"/>
                  </a:lnTo>
                  <a:lnTo>
                    <a:pt x="293631" y="52598"/>
                  </a:lnTo>
                  <a:lnTo>
                    <a:pt x="293277" y="52185"/>
                  </a:lnTo>
                  <a:lnTo>
                    <a:pt x="292891" y="51776"/>
                  </a:lnTo>
                  <a:lnTo>
                    <a:pt x="292538" y="51327"/>
                  </a:lnTo>
                  <a:lnTo>
                    <a:pt x="292248" y="50883"/>
                  </a:lnTo>
                  <a:lnTo>
                    <a:pt x="292023" y="50439"/>
                  </a:lnTo>
                  <a:lnTo>
                    <a:pt x="291959" y="50217"/>
                  </a:lnTo>
                  <a:lnTo>
                    <a:pt x="291894" y="50001"/>
                  </a:lnTo>
                  <a:lnTo>
                    <a:pt x="291862" y="49779"/>
                  </a:lnTo>
                  <a:lnTo>
                    <a:pt x="291830" y="49562"/>
                  </a:lnTo>
                  <a:lnTo>
                    <a:pt x="291862" y="49345"/>
                  </a:lnTo>
                  <a:lnTo>
                    <a:pt x="291894" y="49128"/>
                  </a:lnTo>
                  <a:lnTo>
                    <a:pt x="291959" y="48911"/>
                  </a:lnTo>
                  <a:lnTo>
                    <a:pt x="292087" y="48694"/>
                  </a:lnTo>
                  <a:lnTo>
                    <a:pt x="292216" y="48482"/>
                  </a:lnTo>
                  <a:lnTo>
                    <a:pt x="292377" y="48270"/>
                  </a:lnTo>
                  <a:lnTo>
                    <a:pt x="292570" y="48059"/>
                  </a:lnTo>
                  <a:lnTo>
                    <a:pt x="292827" y="47847"/>
                  </a:lnTo>
                  <a:lnTo>
                    <a:pt x="293084" y="47635"/>
                  </a:lnTo>
                  <a:lnTo>
                    <a:pt x="293406" y="47428"/>
                  </a:lnTo>
                  <a:lnTo>
                    <a:pt x="293760" y="47221"/>
                  </a:lnTo>
                  <a:lnTo>
                    <a:pt x="294178" y="47015"/>
                  </a:lnTo>
                  <a:lnTo>
                    <a:pt x="294628" y="46808"/>
                  </a:lnTo>
                  <a:lnTo>
                    <a:pt x="295111" y="46601"/>
                  </a:lnTo>
                  <a:lnTo>
                    <a:pt x="295625" y="46399"/>
                  </a:lnTo>
                  <a:lnTo>
                    <a:pt x="296236" y="46197"/>
                  </a:lnTo>
                  <a:lnTo>
                    <a:pt x="296848" y="46001"/>
                  </a:lnTo>
                  <a:lnTo>
                    <a:pt x="297523" y="45799"/>
                  </a:lnTo>
                  <a:lnTo>
                    <a:pt x="298263" y="45602"/>
                  </a:lnTo>
                  <a:lnTo>
                    <a:pt x="299067" y="45406"/>
                  </a:lnTo>
                  <a:lnTo>
                    <a:pt x="299903" y="45214"/>
                  </a:lnTo>
                  <a:lnTo>
                    <a:pt x="300804" y="45022"/>
                  </a:lnTo>
                  <a:lnTo>
                    <a:pt x="301318" y="44911"/>
                  </a:lnTo>
                  <a:lnTo>
                    <a:pt x="301801" y="44805"/>
                  </a:lnTo>
                  <a:lnTo>
                    <a:pt x="302251" y="44699"/>
                  </a:lnTo>
                  <a:lnTo>
                    <a:pt x="302669" y="44588"/>
                  </a:lnTo>
                  <a:lnTo>
                    <a:pt x="303055" y="44482"/>
                  </a:lnTo>
                  <a:lnTo>
                    <a:pt x="303441" y="44372"/>
                  </a:lnTo>
                  <a:lnTo>
                    <a:pt x="303795" y="44261"/>
                  </a:lnTo>
                  <a:lnTo>
                    <a:pt x="304085" y="44150"/>
                  </a:lnTo>
                  <a:lnTo>
                    <a:pt x="304406" y="44039"/>
                  </a:lnTo>
                  <a:lnTo>
                    <a:pt x="304664" y="43928"/>
                  </a:lnTo>
                  <a:lnTo>
                    <a:pt x="304889" y="43817"/>
                  </a:lnTo>
                  <a:lnTo>
                    <a:pt x="305114" y="43701"/>
                  </a:lnTo>
                  <a:lnTo>
                    <a:pt x="305307" y="43590"/>
                  </a:lnTo>
                  <a:lnTo>
                    <a:pt x="305468" y="43474"/>
                  </a:lnTo>
                  <a:lnTo>
                    <a:pt x="305596" y="43363"/>
                  </a:lnTo>
                  <a:lnTo>
                    <a:pt x="305693" y="43247"/>
                  </a:lnTo>
                  <a:lnTo>
                    <a:pt x="305789" y="43131"/>
                  </a:lnTo>
                  <a:lnTo>
                    <a:pt x="305822" y="43015"/>
                  </a:lnTo>
                  <a:lnTo>
                    <a:pt x="305854" y="42899"/>
                  </a:lnTo>
                  <a:lnTo>
                    <a:pt x="305854" y="42778"/>
                  </a:lnTo>
                  <a:lnTo>
                    <a:pt x="305822" y="42662"/>
                  </a:lnTo>
                  <a:lnTo>
                    <a:pt x="305757" y="42541"/>
                  </a:lnTo>
                  <a:lnTo>
                    <a:pt x="305693" y="42425"/>
                  </a:lnTo>
                  <a:lnTo>
                    <a:pt x="305596" y="42303"/>
                  </a:lnTo>
                  <a:lnTo>
                    <a:pt x="305436" y="42182"/>
                  </a:lnTo>
                  <a:lnTo>
                    <a:pt x="305275" y="42061"/>
                  </a:lnTo>
                  <a:lnTo>
                    <a:pt x="305082" y="41940"/>
                  </a:lnTo>
                  <a:lnTo>
                    <a:pt x="304889" y="41819"/>
                  </a:lnTo>
                  <a:lnTo>
                    <a:pt x="304631" y="41693"/>
                  </a:lnTo>
                  <a:lnTo>
                    <a:pt x="304374" y="41572"/>
                  </a:lnTo>
                  <a:lnTo>
                    <a:pt x="304052" y="41446"/>
                  </a:lnTo>
                  <a:lnTo>
                    <a:pt x="303731" y="41320"/>
                  </a:lnTo>
                  <a:lnTo>
                    <a:pt x="303409" y="41189"/>
                  </a:lnTo>
                  <a:lnTo>
                    <a:pt x="303088" y="41058"/>
                  </a:lnTo>
                  <a:lnTo>
                    <a:pt x="302830" y="40932"/>
                  </a:lnTo>
                  <a:lnTo>
                    <a:pt x="302573" y="40805"/>
                  </a:lnTo>
                  <a:lnTo>
                    <a:pt x="302380" y="40679"/>
                  </a:lnTo>
                  <a:lnTo>
                    <a:pt x="302219" y="40553"/>
                  </a:lnTo>
                  <a:lnTo>
                    <a:pt x="302090" y="40427"/>
                  </a:lnTo>
                  <a:lnTo>
                    <a:pt x="301994" y="40306"/>
                  </a:lnTo>
                  <a:lnTo>
                    <a:pt x="301930" y="40185"/>
                  </a:lnTo>
                  <a:lnTo>
                    <a:pt x="301897" y="40064"/>
                  </a:lnTo>
                  <a:lnTo>
                    <a:pt x="301897" y="39948"/>
                  </a:lnTo>
                  <a:lnTo>
                    <a:pt x="301962" y="39827"/>
                  </a:lnTo>
                  <a:lnTo>
                    <a:pt x="302026" y="39711"/>
                  </a:lnTo>
                  <a:lnTo>
                    <a:pt x="302123" y="39600"/>
                  </a:lnTo>
                  <a:lnTo>
                    <a:pt x="302251" y="39484"/>
                  </a:lnTo>
                  <a:lnTo>
                    <a:pt x="302444" y="39373"/>
                  </a:lnTo>
                  <a:lnTo>
                    <a:pt x="302637" y="39257"/>
                  </a:lnTo>
                  <a:lnTo>
                    <a:pt x="302862" y="39146"/>
                  </a:lnTo>
                  <a:lnTo>
                    <a:pt x="303120" y="39040"/>
                  </a:lnTo>
                  <a:lnTo>
                    <a:pt x="303441" y="38929"/>
                  </a:lnTo>
                  <a:lnTo>
                    <a:pt x="303763" y="38823"/>
                  </a:lnTo>
                  <a:lnTo>
                    <a:pt x="304117" y="38717"/>
                  </a:lnTo>
                  <a:lnTo>
                    <a:pt x="304503" y="38611"/>
                  </a:lnTo>
                  <a:lnTo>
                    <a:pt x="304921" y="38505"/>
                  </a:lnTo>
                  <a:lnTo>
                    <a:pt x="305371" y="38400"/>
                  </a:lnTo>
                  <a:lnTo>
                    <a:pt x="305854" y="38299"/>
                  </a:lnTo>
                  <a:lnTo>
                    <a:pt x="306368" y="38193"/>
                  </a:lnTo>
                  <a:lnTo>
                    <a:pt x="306883" y="38092"/>
                  </a:lnTo>
                  <a:lnTo>
                    <a:pt x="307462" y="37991"/>
                  </a:lnTo>
                  <a:lnTo>
                    <a:pt x="308041" y="37895"/>
                  </a:lnTo>
                  <a:lnTo>
                    <a:pt x="308684" y="37794"/>
                  </a:lnTo>
                  <a:lnTo>
                    <a:pt x="309327" y="37698"/>
                  </a:lnTo>
                  <a:lnTo>
                    <a:pt x="311129" y="37426"/>
                  </a:lnTo>
                  <a:lnTo>
                    <a:pt x="312737" y="37179"/>
                  </a:lnTo>
                  <a:lnTo>
                    <a:pt x="313412" y="37063"/>
                  </a:lnTo>
                  <a:lnTo>
                    <a:pt x="314088" y="36952"/>
                  </a:lnTo>
                  <a:lnTo>
                    <a:pt x="314667" y="36841"/>
                  </a:lnTo>
                  <a:lnTo>
                    <a:pt x="315214" y="36740"/>
                  </a:lnTo>
                  <a:lnTo>
                    <a:pt x="315696" y="36639"/>
                  </a:lnTo>
                  <a:lnTo>
                    <a:pt x="316114" y="36538"/>
                  </a:lnTo>
                  <a:lnTo>
                    <a:pt x="316500" y="36442"/>
                  </a:lnTo>
                  <a:lnTo>
                    <a:pt x="316822" y="36342"/>
                  </a:lnTo>
                  <a:lnTo>
                    <a:pt x="317079" y="36251"/>
                  </a:lnTo>
                  <a:lnTo>
                    <a:pt x="317304" y="36155"/>
                  </a:lnTo>
                  <a:lnTo>
                    <a:pt x="317465" y="36059"/>
                  </a:lnTo>
                  <a:lnTo>
                    <a:pt x="317594" y="35963"/>
                  </a:lnTo>
                  <a:lnTo>
                    <a:pt x="317658" y="35862"/>
                  </a:lnTo>
                  <a:lnTo>
                    <a:pt x="317690" y="35762"/>
                  </a:lnTo>
                  <a:lnTo>
                    <a:pt x="317658" y="35661"/>
                  </a:lnTo>
                  <a:lnTo>
                    <a:pt x="317594" y="35555"/>
                  </a:lnTo>
                  <a:lnTo>
                    <a:pt x="317465" y="35449"/>
                  </a:lnTo>
                  <a:lnTo>
                    <a:pt x="317272" y="35338"/>
                  </a:lnTo>
                  <a:lnTo>
                    <a:pt x="317079" y="35222"/>
                  </a:lnTo>
                  <a:lnTo>
                    <a:pt x="316822" y="35096"/>
                  </a:lnTo>
                  <a:lnTo>
                    <a:pt x="316500" y="34970"/>
                  </a:lnTo>
                  <a:lnTo>
                    <a:pt x="316146" y="34838"/>
                  </a:lnTo>
                  <a:lnTo>
                    <a:pt x="315760" y="34697"/>
                  </a:lnTo>
                  <a:lnTo>
                    <a:pt x="315342" y="34551"/>
                  </a:lnTo>
                  <a:lnTo>
                    <a:pt x="314345" y="34233"/>
                  </a:lnTo>
                  <a:lnTo>
                    <a:pt x="313187" y="33880"/>
                  </a:lnTo>
                  <a:lnTo>
                    <a:pt x="312737" y="33754"/>
                  </a:lnTo>
                  <a:lnTo>
                    <a:pt x="312287" y="33623"/>
                  </a:lnTo>
                  <a:lnTo>
                    <a:pt x="311418" y="33351"/>
                  </a:lnTo>
                  <a:lnTo>
                    <a:pt x="310646" y="33083"/>
                  </a:lnTo>
                  <a:lnTo>
                    <a:pt x="309939" y="32821"/>
                  </a:lnTo>
                  <a:lnTo>
                    <a:pt x="309295" y="32564"/>
                  </a:lnTo>
                  <a:lnTo>
                    <a:pt x="308716" y="32311"/>
                  </a:lnTo>
                  <a:lnTo>
                    <a:pt x="308202" y="32064"/>
                  </a:lnTo>
                  <a:lnTo>
                    <a:pt x="307784" y="31817"/>
                  </a:lnTo>
                  <a:lnTo>
                    <a:pt x="307430" y="31580"/>
                  </a:lnTo>
                  <a:lnTo>
                    <a:pt x="307172" y="31343"/>
                  </a:lnTo>
                  <a:lnTo>
                    <a:pt x="306947" y="31106"/>
                  </a:lnTo>
                  <a:lnTo>
                    <a:pt x="306819" y="30879"/>
                  </a:lnTo>
                  <a:lnTo>
                    <a:pt x="306786" y="30652"/>
                  </a:lnTo>
                  <a:lnTo>
                    <a:pt x="306786" y="30425"/>
                  </a:lnTo>
                  <a:lnTo>
                    <a:pt x="306883" y="30203"/>
                  </a:lnTo>
                  <a:lnTo>
                    <a:pt x="306979" y="30097"/>
                  </a:lnTo>
                  <a:lnTo>
                    <a:pt x="307076" y="29986"/>
                  </a:lnTo>
                  <a:lnTo>
                    <a:pt x="307172" y="29880"/>
                  </a:lnTo>
                  <a:lnTo>
                    <a:pt x="307301" y="29769"/>
                  </a:lnTo>
                  <a:lnTo>
                    <a:pt x="307462" y="29663"/>
                  </a:lnTo>
                  <a:lnTo>
                    <a:pt x="307655" y="29558"/>
                  </a:lnTo>
                  <a:lnTo>
                    <a:pt x="307816" y="29452"/>
                  </a:lnTo>
                  <a:lnTo>
                    <a:pt x="308041" y="29346"/>
                  </a:lnTo>
                  <a:lnTo>
                    <a:pt x="308523" y="29139"/>
                  </a:lnTo>
                  <a:lnTo>
                    <a:pt x="309070" y="28932"/>
                  </a:lnTo>
                  <a:lnTo>
                    <a:pt x="309713" y="28725"/>
                  </a:lnTo>
                  <a:lnTo>
                    <a:pt x="310421" y="28524"/>
                  </a:lnTo>
                  <a:lnTo>
                    <a:pt x="311193" y="28322"/>
                  </a:lnTo>
                  <a:lnTo>
                    <a:pt x="312061" y="28125"/>
                  </a:lnTo>
                  <a:lnTo>
                    <a:pt x="312994" y="27923"/>
                  </a:lnTo>
                  <a:lnTo>
                    <a:pt x="314023" y="27727"/>
                  </a:lnTo>
                  <a:lnTo>
                    <a:pt x="315149" y="27530"/>
                  </a:lnTo>
                  <a:lnTo>
                    <a:pt x="316307" y="27333"/>
                  </a:lnTo>
                  <a:lnTo>
                    <a:pt x="317594" y="27136"/>
                  </a:lnTo>
                  <a:lnTo>
                    <a:pt x="318912" y="26945"/>
                  </a:lnTo>
                  <a:lnTo>
                    <a:pt x="320328" y="26748"/>
                  </a:lnTo>
                  <a:lnTo>
                    <a:pt x="321839" y="26556"/>
                  </a:lnTo>
                  <a:lnTo>
                    <a:pt x="322837" y="26435"/>
                  </a:lnTo>
                  <a:lnTo>
                    <a:pt x="323834" y="26319"/>
                  </a:lnTo>
                  <a:lnTo>
                    <a:pt x="324863" y="26208"/>
                  </a:lnTo>
                  <a:lnTo>
                    <a:pt x="325892" y="26097"/>
                  </a:lnTo>
                  <a:lnTo>
                    <a:pt x="327983" y="25891"/>
                  </a:lnTo>
                  <a:lnTo>
                    <a:pt x="330138" y="25684"/>
                  </a:lnTo>
                  <a:lnTo>
                    <a:pt x="334448" y="25285"/>
                  </a:lnTo>
                  <a:lnTo>
                    <a:pt x="336603" y="25079"/>
                  </a:lnTo>
                  <a:lnTo>
                    <a:pt x="337632" y="24973"/>
                  </a:lnTo>
                  <a:lnTo>
                    <a:pt x="338694" y="24862"/>
                  </a:lnTo>
                  <a:lnTo>
                    <a:pt x="342553" y="24448"/>
                  </a:lnTo>
                  <a:lnTo>
                    <a:pt x="344451" y="24236"/>
                  </a:lnTo>
                  <a:lnTo>
                    <a:pt x="346349" y="24019"/>
                  </a:lnTo>
                  <a:lnTo>
                    <a:pt x="348214" y="23802"/>
                  </a:lnTo>
                  <a:lnTo>
                    <a:pt x="350048" y="23575"/>
                  </a:lnTo>
                  <a:lnTo>
                    <a:pt x="351881" y="23343"/>
                  </a:lnTo>
                  <a:lnTo>
                    <a:pt x="353650" y="23106"/>
                  </a:lnTo>
                  <a:lnTo>
                    <a:pt x="354390" y="22995"/>
                  </a:lnTo>
                  <a:lnTo>
                    <a:pt x="355065" y="22884"/>
                  </a:lnTo>
                  <a:lnTo>
                    <a:pt x="355677" y="22773"/>
                  </a:lnTo>
                  <a:lnTo>
                    <a:pt x="356256" y="22652"/>
                  </a:lnTo>
                  <a:lnTo>
                    <a:pt x="356738" y="22531"/>
                  </a:lnTo>
                  <a:lnTo>
                    <a:pt x="357188" y="22405"/>
                  </a:lnTo>
                  <a:lnTo>
                    <a:pt x="357542" y="22274"/>
                  </a:lnTo>
                  <a:lnTo>
                    <a:pt x="357864" y="22138"/>
                  </a:lnTo>
                  <a:lnTo>
                    <a:pt x="358089" y="21997"/>
                  </a:lnTo>
                  <a:lnTo>
                    <a:pt x="358250" y="21855"/>
                  </a:lnTo>
                  <a:lnTo>
                    <a:pt x="358346" y="21709"/>
                  </a:lnTo>
                  <a:lnTo>
                    <a:pt x="358378" y="21558"/>
                  </a:lnTo>
                  <a:lnTo>
                    <a:pt x="358314" y="21396"/>
                  </a:lnTo>
                  <a:lnTo>
                    <a:pt x="358185" y="21235"/>
                  </a:lnTo>
                  <a:lnTo>
                    <a:pt x="357960" y="21069"/>
                  </a:lnTo>
                  <a:lnTo>
                    <a:pt x="357671" y="20897"/>
                  </a:lnTo>
                  <a:lnTo>
                    <a:pt x="357510" y="20806"/>
                  </a:lnTo>
                  <a:lnTo>
                    <a:pt x="357285" y="20716"/>
                  </a:lnTo>
                  <a:lnTo>
                    <a:pt x="357092" y="20635"/>
                  </a:lnTo>
                  <a:lnTo>
                    <a:pt x="356867" y="20554"/>
                  </a:lnTo>
                  <a:lnTo>
                    <a:pt x="356609" y="20473"/>
                  </a:lnTo>
                  <a:lnTo>
                    <a:pt x="356352" y="20398"/>
                  </a:lnTo>
                  <a:lnTo>
                    <a:pt x="356095" y="20327"/>
                  </a:lnTo>
                  <a:lnTo>
                    <a:pt x="355837" y="20262"/>
                  </a:lnTo>
                  <a:lnTo>
                    <a:pt x="355548" y="20196"/>
                  </a:lnTo>
                  <a:lnTo>
                    <a:pt x="355226" y="20135"/>
                  </a:lnTo>
                  <a:lnTo>
                    <a:pt x="354905" y="20075"/>
                  </a:lnTo>
                  <a:lnTo>
                    <a:pt x="354583" y="20024"/>
                  </a:lnTo>
                  <a:lnTo>
                    <a:pt x="354261" y="19969"/>
                  </a:lnTo>
                  <a:lnTo>
                    <a:pt x="353908" y="19924"/>
                  </a:lnTo>
                  <a:lnTo>
                    <a:pt x="353522" y="19873"/>
                  </a:lnTo>
                  <a:lnTo>
                    <a:pt x="353168" y="19833"/>
                  </a:lnTo>
                  <a:lnTo>
                    <a:pt x="352782" y="19792"/>
                  </a:lnTo>
                  <a:lnTo>
                    <a:pt x="352364" y="19757"/>
                  </a:lnTo>
                  <a:lnTo>
                    <a:pt x="351978" y="19722"/>
                  </a:lnTo>
                  <a:lnTo>
                    <a:pt x="351560" y="19687"/>
                  </a:lnTo>
                  <a:lnTo>
                    <a:pt x="351109" y="19661"/>
                  </a:lnTo>
                  <a:lnTo>
                    <a:pt x="350659" y="19631"/>
                  </a:lnTo>
                  <a:lnTo>
                    <a:pt x="349758" y="19586"/>
                  </a:lnTo>
                  <a:lnTo>
                    <a:pt x="348793" y="19550"/>
                  </a:lnTo>
                  <a:lnTo>
                    <a:pt x="347796" y="19525"/>
                  </a:lnTo>
                  <a:lnTo>
                    <a:pt x="346767" y="19510"/>
                  </a:lnTo>
                  <a:lnTo>
                    <a:pt x="345706" y="19505"/>
                  </a:lnTo>
                  <a:lnTo>
                    <a:pt x="335702" y="19480"/>
                  </a:lnTo>
                  <a:lnTo>
                    <a:pt x="325667" y="19455"/>
                  </a:lnTo>
                  <a:lnTo>
                    <a:pt x="305629" y="19414"/>
                  </a:lnTo>
                  <a:lnTo>
                    <a:pt x="285622" y="19379"/>
                  </a:lnTo>
                  <a:lnTo>
                    <a:pt x="265584" y="19339"/>
                  </a:lnTo>
                  <a:lnTo>
                    <a:pt x="261981" y="19339"/>
                  </a:lnTo>
                  <a:lnTo>
                    <a:pt x="258379" y="19349"/>
                  </a:lnTo>
                  <a:lnTo>
                    <a:pt x="254776" y="19359"/>
                  </a:lnTo>
                  <a:lnTo>
                    <a:pt x="251174" y="19364"/>
                  </a:lnTo>
                  <a:lnTo>
                    <a:pt x="249373" y="19364"/>
                  </a:lnTo>
                  <a:lnTo>
                    <a:pt x="247572" y="19359"/>
                  </a:lnTo>
                  <a:lnTo>
                    <a:pt x="245770" y="19344"/>
                  </a:lnTo>
                  <a:lnTo>
                    <a:pt x="244001" y="19328"/>
                  </a:lnTo>
                  <a:lnTo>
                    <a:pt x="242232" y="19303"/>
                  </a:lnTo>
                  <a:lnTo>
                    <a:pt x="240463" y="19273"/>
                  </a:lnTo>
                  <a:lnTo>
                    <a:pt x="238726" y="19233"/>
                  </a:lnTo>
                  <a:lnTo>
                    <a:pt x="236989" y="19182"/>
                  </a:lnTo>
                  <a:lnTo>
                    <a:pt x="235735" y="19137"/>
                  </a:lnTo>
                  <a:lnTo>
                    <a:pt x="234513" y="19081"/>
                  </a:lnTo>
                  <a:lnTo>
                    <a:pt x="233355" y="19021"/>
                  </a:lnTo>
                  <a:lnTo>
                    <a:pt x="232229" y="18950"/>
                  </a:lnTo>
                  <a:lnTo>
                    <a:pt x="231168" y="18869"/>
                  </a:lnTo>
                  <a:lnTo>
                    <a:pt x="230138" y="18784"/>
                  </a:lnTo>
                  <a:lnTo>
                    <a:pt x="229141" y="18693"/>
                  </a:lnTo>
                  <a:lnTo>
                    <a:pt x="228241" y="18592"/>
                  </a:lnTo>
                  <a:lnTo>
                    <a:pt x="227340" y="18481"/>
                  </a:lnTo>
                  <a:lnTo>
                    <a:pt x="226536" y="18370"/>
                  </a:lnTo>
                  <a:lnTo>
                    <a:pt x="225732" y="18249"/>
                  </a:lnTo>
                  <a:lnTo>
                    <a:pt x="225024" y="18118"/>
                  </a:lnTo>
                  <a:lnTo>
                    <a:pt x="224349" y="17987"/>
                  </a:lnTo>
                  <a:lnTo>
                    <a:pt x="223738" y="17851"/>
                  </a:lnTo>
                  <a:lnTo>
                    <a:pt x="223159" y="17704"/>
                  </a:lnTo>
                  <a:lnTo>
                    <a:pt x="222644" y="17558"/>
                  </a:lnTo>
                  <a:lnTo>
                    <a:pt x="222161" y="17402"/>
                  </a:lnTo>
                  <a:lnTo>
                    <a:pt x="221776" y="17245"/>
                  </a:lnTo>
                  <a:lnTo>
                    <a:pt x="221422" y="17084"/>
                  </a:lnTo>
                  <a:lnTo>
                    <a:pt x="221100" y="16917"/>
                  </a:lnTo>
                  <a:lnTo>
                    <a:pt x="220875" y="16746"/>
                  </a:lnTo>
                  <a:lnTo>
                    <a:pt x="220682" y="16574"/>
                  </a:lnTo>
                  <a:lnTo>
                    <a:pt x="220553" y="16398"/>
                  </a:lnTo>
                  <a:lnTo>
                    <a:pt x="220489" y="16216"/>
                  </a:lnTo>
                  <a:lnTo>
                    <a:pt x="220457" y="16035"/>
                  </a:lnTo>
                  <a:lnTo>
                    <a:pt x="220489" y="15848"/>
                  </a:lnTo>
                  <a:lnTo>
                    <a:pt x="220585" y="15662"/>
                  </a:lnTo>
                  <a:lnTo>
                    <a:pt x="220746" y="15475"/>
                  </a:lnTo>
                  <a:lnTo>
                    <a:pt x="220971" y="15283"/>
                  </a:lnTo>
                  <a:lnTo>
                    <a:pt x="221261" y="15092"/>
                  </a:lnTo>
                  <a:lnTo>
                    <a:pt x="221583" y="14895"/>
                  </a:lnTo>
                  <a:lnTo>
                    <a:pt x="222001" y="14703"/>
                  </a:lnTo>
                  <a:lnTo>
                    <a:pt x="224188" y="13704"/>
                  </a:lnTo>
                  <a:lnTo>
                    <a:pt x="225249" y="13200"/>
                  </a:lnTo>
                  <a:lnTo>
                    <a:pt x="226311" y="12701"/>
                  </a:lnTo>
                  <a:lnTo>
                    <a:pt x="227308" y="12196"/>
                  </a:lnTo>
                  <a:lnTo>
                    <a:pt x="228241" y="11692"/>
                  </a:lnTo>
                  <a:lnTo>
                    <a:pt x="229141" y="11182"/>
                  </a:lnTo>
                  <a:lnTo>
                    <a:pt x="229977" y="10678"/>
                  </a:lnTo>
                  <a:lnTo>
                    <a:pt x="230363" y="10421"/>
                  </a:lnTo>
                  <a:lnTo>
                    <a:pt x="230717" y="10164"/>
                  </a:lnTo>
                  <a:lnTo>
                    <a:pt x="231039" y="9906"/>
                  </a:lnTo>
                  <a:lnTo>
                    <a:pt x="231361" y="9649"/>
                  </a:lnTo>
                  <a:lnTo>
                    <a:pt x="231682" y="9392"/>
                  </a:lnTo>
                  <a:lnTo>
                    <a:pt x="231940" y="9135"/>
                  </a:lnTo>
                  <a:lnTo>
                    <a:pt x="232197" y="8872"/>
                  </a:lnTo>
                  <a:lnTo>
                    <a:pt x="232390" y="8615"/>
                  </a:lnTo>
                  <a:lnTo>
                    <a:pt x="232583" y="8353"/>
                  </a:lnTo>
                  <a:lnTo>
                    <a:pt x="232744" y="8091"/>
                  </a:lnTo>
                  <a:lnTo>
                    <a:pt x="232872" y="7828"/>
                  </a:lnTo>
                  <a:lnTo>
                    <a:pt x="232969" y="7566"/>
                  </a:lnTo>
                  <a:lnTo>
                    <a:pt x="233033" y="7299"/>
                  </a:lnTo>
                  <a:lnTo>
                    <a:pt x="233033" y="7031"/>
                  </a:lnTo>
                  <a:lnTo>
                    <a:pt x="233033" y="6764"/>
                  </a:lnTo>
                  <a:lnTo>
                    <a:pt x="233001" y="6497"/>
                  </a:lnTo>
                  <a:lnTo>
                    <a:pt x="232937" y="6310"/>
                  </a:lnTo>
                  <a:lnTo>
                    <a:pt x="232840" y="6123"/>
                  </a:lnTo>
                  <a:lnTo>
                    <a:pt x="232744" y="5937"/>
                  </a:lnTo>
                  <a:lnTo>
                    <a:pt x="232615" y="5755"/>
                  </a:lnTo>
                  <a:lnTo>
                    <a:pt x="232454" y="5579"/>
                  </a:lnTo>
                  <a:lnTo>
                    <a:pt x="232261" y="5397"/>
                  </a:lnTo>
                  <a:lnTo>
                    <a:pt x="232068" y="5221"/>
                  </a:lnTo>
                  <a:lnTo>
                    <a:pt x="231843" y="5049"/>
                  </a:lnTo>
                  <a:lnTo>
                    <a:pt x="231586" y="4878"/>
                  </a:lnTo>
                  <a:lnTo>
                    <a:pt x="231296" y="4711"/>
                  </a:lnTo>
                  <a:lnTo>
                    <a:pt x="231007" y="4545"/>
                  </a:lnTo>
                  <a:lnTo>
                    <a:pt x="230685" y="4383"/>
                  </a:lnTo>
                  <a:lnTo>
                    <a:pt x="230331" y="4222"/>
                  </a:lnTo>
                  <a:lnTo>
                    <a:pt x="229977" y="4060"/>
                  </a:lnTo>
                  <a:lnTo>
                    <a:pt x="229559" y="3904"/>
                  </a:lnTo>
                  <a:lnTo>
                    <a:pt x="229173" y="3753"/>
                  </a:lnTo>
                  <a:lnTo>
                    <a:pt x="228723" y="3601"/>
                  </a:lnTo>
                  <a:lnTo>
                    <a:pt x="228273" y="3450"/>
                  </a:lnTo>
                  <a:lnTo>
                    <a:pt x="227790" y="3304"/>
                  </a:lnTo>
                  <a:lnTo>
                    <a:pt x="227308" y="3163"/>
                  </a:lnTo>
                  <a:lnTo>
                    <a:pt x="226793" y="3021"/>
                  </a:lnTo>
                  <a:lnTo>
                    <a:pt x="226246" y="2885"/>
                  </a:lnTo>
                  <a:lnTo>
                    <a:pt x="225667" y="2749"/>
                  </a:lnTo>
                  <a:lnTo>
                    <a:pt x="225088" y="2618"/>
                  </a:lnTo>
                  <a:lnTo>
                    <a:pt x="224510" y="2492"/>
                  </a:lnTo>
                  <a:lnTo>
                    <a:pt x="223866" y="2361"/>
                  </a:lnTo>
                  <a:lnTo>
                    <a:pt x="223255" y="2240"/>
                  </a:lnTo>
                  <a:lnTo>
                    <a:pt x="222580" y="2119"/>
                  </a:lnTo>
                  <a:lnTo>
                    <a:pt x="221904" y="2003"/>
                  </a:lnTo>
                  <a:lnTo>
                    <a:pt x="221197" y="1887"/>
                  </a:lnTo>
                  <a:lnTo>
                    <a:pt x="220489" y="1776"/>
                  </a:lnTo>
                  <a:lnTo>
                    <a:pt x="219749" y="1670"/>
                  </a:lnTo>
                  <a:lnTo>
                    <a:pt x="219009" y="1564"/>
                  </a:lnTo>
                  <a:lnTo>
                    <a:pt x="218237" y="1458"/>
                  </a:lnTo>
                  <a:lnTo>
                    <a:pt x="217433" y="1362"/>
                  </a:lnTo>
                  <a:lnTo>
                    <a:pt x="216629" y="1266"/>
                  </a:lnTo>
                  <a:lnTo>
                    <a:pt x="215825" y="1170"/>
                  </a:lnTo>
                  <a:lnTo>
                    <a:pt x="214989" y="1085"/>
                  </a:lnTo>
                  <a:lnTo>
                    <a:pt x="214120" y="999"/>
                  </a:lnTo>
                  <a:lnTo>
                    <a:pt x="213252" y="913"/>
                  </a:lnTo>
                  <a:lnTo>
                    <a:pt x="212351" y="837"/>
                  </a:lnTo>
                  <a:lnTo>
                    <a:pt x="211451" y="762"/>
                  </a:lnTo>
                  <a:lnTo>
                    <a:pt x="210550" y="686"/>
                  </a:lnTo>
                  <a:lnTo>
                    <a:pt x="209585" y="615"/>
                  </a:lnTo>
                  <a:lnTo>
                    <a:pt x="208652" y="550"/>
                  </a:lnTo>
                  <a:lnTo>
                    <a:pt x="207687" y="489"/>
                  </a:lnTo>
                  <a:lnTo>
                    <a:pt x="206690" y="434"/>
                  </a:lnTo>
                  <a:lnTo>
                    <a:pt x="205693" y="378"/>
                  </a:lnTo>
                  <a:lnTo>
                    <a:pt x="204696" y="328"/>
                  </a:lnTo>
                  <a:lnTo>
                    <a:pt x="203667" y="278"/>
                  </a:lnTo>
                  <a:lnTo>
                    <a:pt x="202605" y="232"/>
                  </a:lnTo>
                  <a:lnTo>
                    <a:pt x="201576" y="192"/>
                  </a:lnTo>
                  <a:lnTo>
                    <a:pt x="200483" y="156"/>
                  </a:lnTo>
                  <a:lnTo>
                    <a:pt x="199421" y="126"/>
                  </a:lnTo>
                  <a:lnTo>
                    <a:pt x="198328" y="96"/>
                  </a:lnTo>
                  <a:lnTo>
                    <a:pt x="197202" y="71"/>
                  </a:lnTo>
                  <a:lnTo>
                    <a:pt x="196076" y="51"/>
                  </a:lnTo>
                  <a:lnTo>
                    <a:pt x="194950" y="30"/>
                  </a:lnTo>
                  <a:lnTo>
                    <a:pt x="193792" y="20"/>
                  </a:lnTo>
                  <a:lnTo>
                    <a:pt x="192634" y="10"/>
                  </a:lnTo>
                  <a:lnTo>
                    <a:pt x="191477" y="5"/>
                  </a:lnTo>
                  <a:lnTo>
                    <a:pt x="190286" y="0"/>
                  </a:lnTo>
                  <a:close/>
                </a:path>
              </a:pathLst>
            </a:custGeom>
            <a:solidFill>
              <a:schemeClr val="accent2"/>
            </a:solidFill>
            <a:ln>
              <a:noFill/>
            </a:ln>
          </p:spPr>
          <p:txBody>
            <a:bodyPr spcFirstLastPara="1" wrap="square" lIns="182850" tIns="182850" rIns="182850" bIns="182850" anchor="ctr" anchorCtr="0">
              <a:noAutofit/>
            </a:bodyPr>
            <a:lstStyle/>
            <a:p>
              <a:endParaRPr sz="3600"/>
            </a:p>
          </p:txBody>
        </p:sp>
        <p:sp>
          <p:nvSpPr>
            <p:cNvPr id="1560" name="Google Shape;1560;p41"/>
            <p:cNvSpPr/>
            <p:nvPr/>
          </p:nvSpPr>
          <p:spPr>
            <a:xfrm flipH="1">
              <a:off x="7064072" y="5690045"/>
              <a:ext cx="1672952" cy="187271"/>
            </a:xfrm>
            <a:custGeom>
              <a:avLst/>
              <a:gdLst/>
              <a:ahLst/>
              <a:cxnLst/>
              <a:rect l="l" t="t" r="r" b="b"/>
              <a:pathLst>
                <a:path w="114974" h="3580" extrusionOk="0">
                  <a:moveTo>
                    <a:pt x="23904" y="1"/>
                  </a:moveTo>
                  <a:lnTo>
                    <a:pt x="22343" y="6"/>
                  </a:lnTo>
                  <a:lnTo>
                    <a:pt x="20782" y="16"/>
                  </a:lnTo>
                  <a:lnTo>
                    <a:pt x="19222" y="37"/>
                  </a:lnTo>
                  <a:lnTo>
                    <a:pt x="17661" y="68"/>
                  </a:lnTo>
                  <a:lnTo>
                    <a:pt x="16100" y="105"/>
                  </a:lnTo>
                  <a:lnTo>
                    <a:pt x="14567" y="146"/>
                  </a:lnTo>
                  <a:lnTo>
                    <a:pt x="13034" y="198"/>
                  </a:lnTo>
                  <a:lnTo>
                    <a:pt x="11500" y="255"/>
                  </a:lnTo>
                  <a:lnTo>
                    <a:pt x="9967" y="317"/>
                  </a:lnTo>
                  <a:lnTo>
                    <a:pt x="8434" y="390"/>
                  </a:lnTo>
                  <a:lnTo>
                    <a:pt x="6900" y="468"/>
                  </a:lnTo>
                  <a:lnTo>
                    <a:pt x="5394" y="556"/>
                  </a:lnTo>
                  <a:lnTo>
                    <a:pt x="4819" y="587"/>
                  </a:lnTo>
                  <a:lnTo>
                    <a:pt x="4272" y="623"/>
                  </a:lnTo>
                  <a:lnTo>
                    <a:pt x="3751" y="665"/>
                  </a:lnTo>
                  <a:lnTo>
                    <a:pt x="3204" y="706"/>
                  </a:lnTo>
                  <a:lnTo>
                    <a:pt x="2711" y="758"/>
                  </a:lnTo>
                  <a:lnTo>
                    <a:pt x="2245" y="810"/>
                  </a:lnTo>
                  <a:lnTo>
                    <a:pt x="1807" y="867"/>
                  </a:lnTo>
                  <a:lnTo>
                    <a:pt x="1397" y="929"/>
                  </a:lnTo>
                  <a:lnTo>
                    <a:pt x="1041" y="1002"/>
                  </a:lnTo>
                  <a:lnTo>
                    <a:pt x="712" y="1080"/>
                  </a:lnTo>
                  <a:lnTo>
                    <a:pt x="575" y="1121"/>
                  </a:lnTo>
                  <a:lnTo>
                    <a:pt x="466" y="1162"/>
                  </a:lnTo>
                  <a:lnTo>
                    <a:pt x="356" y="1209"/>
                  </a:lnTo>
                  <a:lnTo>
                    <a:pt x="247" y="1256"/>
                  </a:lnTo>
                  <a:lnTo>
                    <a:pt x="164" y="1308"/>
                  </a:lnTo>
                  <a:lnTo>
                    <a:pt x="110" y="1360"/>
                  </a:lnTo>
                  <a:lnTo>
                    <a:pt x="55" y="1417"/>
                  </a:lnTo>
                  <a:lnTo>
                    <a:pt x="0" y="1474"/>
                  </a:lnTo>
                  <a:lnTo>
                    <a:pt x="0" y="1531"/>
                  </a:lnTo>
                  <a:lnTo>
                    <a:pt x="0" y="1593"/>
                  </a:lnTo>
                  <a:lnTo>
                    <a:pt x="28" y="1660"/>
                  </a:lnTo>
                  <a:lnTo>
                    <a:pt x="55" y="1723"/>
                  </a:lnTo>
                  <a:lnTo>
                    <a:pt x="110" y="1790"/>
                  </a:lnTo>
                  <a:lnTo>
                    <a:pt x="192" y="1857"/>
                  </a:lnTo>
                  <a:lnTo>
                    <a:pt x="274" y="1914"/>
                  </a:lnTo>
                  <a:lnTo>
                    <a:pt x="356" y="1972"/>
                  </a:lnTo>
                  <a:lnTo>
                    <a:pt x="493" y="2023"/>
                  </a:lnTo>
                  <a:lnTo>
                    <a:pt x="603" y="2075"/>
                  </a:lnTo>
                  <a:lnTo>
                    <a:pt x="739" y="2122"/>
                  </a:lnTo>
                  <a:lnTo>
                    <a:pt x="904" y="2163"/>
                  </a:lnTo>
                  <a:lnTo>
                    <a:pt x="1068" y="2205"/>
                  </a:lnTo>
                  <a:lnTo>
                    <a:pt x="1232" y="2241"/>
                  </a:lnTo>
                  <a:lnTo>
                    <a:pt x="1424" y="2277"/>
                  </a:lnTo>
                  <a:lnTo>
                    <a:pt x="1616" y="2314"/>
                  </a:lnTo>
                  <a:lnTo>
                    <a:pt x="2026" y="2371"/>
                  </a:lnTo>
                  <a:lnTo>
                    <a:pt x="2492" y="2418"/>
                  </a:lnTo>
                  <a:lnTo>
                    <a:pt x="2957" y="2459"/>
                  </a:lnTo>
                  <a:lnTo>
                    <a:pt x="3478" y="2495"/>
                  </a:lnTo>
                  <a:lnTo>
                    <a:pt x="3998" y="2521"/>
                  </a:lnTo>
                  <a:lnTo>
                    <a:pt x="4545" y="2542"/>
                  </a:lnTo>
                  <a:lnTo>
                    <a:pt x="5120" y="2563"/>
                  </a:lnTo>
                  <a:lnTo>
                    <a:pt x="5668" y="2573"/>
                  </a:lnTo>
                  <a:lnTo>
                    <a:pt x="6845" y="2589"/>
                  </a:lnTo>
                  <a:lnTo>
                    <a:pt x="7913" y="2599"/>
                  </a:lnTo>
                  <a:lnTo>
                    <a:pt x="9009" y="2604"/>
                  </a:lnTo>
                  <a:lnTo>
                    <a:pt x="11144" y="2604"/>
                  </a:lnTo>
                  <a:lnTo>
                    <a:pt x="13307" y="2599"/>
                  </a:lnTo>
                  <a:lnTo>
                    <a:pt x="15470" y="2599"/>
                  </a:lnTo>
                  <a:lnTo>
                    <a:pt x="15525" y="2532"/>
                  </a:lnTo>
                  <a:lnTo>
                    <a:pt x="26642" y="2744"/>
                  </a:lnTo>
                  <a:lnTo>
                    <a:pt x="32200" y="2843"/>
                  </a:lnTo>
                  <a:lnTo>
                    <a:pt x="37786" y="2941"/>
                  </a:lnTo>
                  <a:lnTo>
                    <a:pt x="47561" y="3097"/>
                  </a:lnTo>
                  <a:lnTo>
                    <a:pt x="57364" y="3252"/>
                  </a:lnTo>
                  <a:lnTo>
                    <a:pt x="67139" y="3403"/>
                  </a:lnTo>
                  <a:lnTo>
                    <a:pt x="72040" y="3470"/>
                  </a:lnTo>
                  <a:lnTo>
                    <a:pt x="76941" y="3538"/>
                  </a:lnTo>
                  <a:lnTo>
                    <a:pt x="78967" y="3558"/>
                  </a:lnTo>
                  <a:lnTo>
                    <a:pt x="80994" y="3574"/>
                  </a:lnTo>
                  <a:lnTo>
                    <a:pt x="82992" y="3579"/>
                  </a:lnTo>
                  <a:lnTo>
                    <a:pt x="85019" y="3569"/>
                  </a:lnTo>
                  <a:lnTo>
                    <a:pt x="87018" y="3553"/>
                  </a:lnTo>
                  <a:lnTo>
                    <a:pt x="89016" y="3527"/>
                  </a:lnTo>
                  <a:lnTo>
                    <a:pt x="90988" y="3491"/>
                  </a:lnTo>
                  <a:lnTo>
                    <a:pt x="92987" y="3444"/>
                  </a:lnTo>
                  <a:lnTo>
                    <a:pt x="94958" y="3387"/>
                  </a:lnTo>
                  <a:lnTo>
                    <a:pt x="96929" y="3320"/>
                  </a:lnTo>
                  <a:lnTo>
                    <a:pt x="98901" y="3242"/>
                  </a:lnTo>
                  <a:lnTo>
                    <a:pt x="100845" y="3154"/>
                  </a:lnTo>
                  <a:lnTo>
                    <a:pt x="102789" y="3055"/>
                  </a:lnTo>
                  <a:lnTo>
                    <a:pt x="104706" y="2941"/>
                  </a:lnTo>
                  <a:lnTo>
                    <a:pt x="106650" y="2822"/>
                  </a:lnTo>
                  <a:lnTo>
                    <a:pt x="108566" y="2687"/>
                  </a:lnTo>
                  <a:lnTo>
                    <a:pt x="110018" y="2578"/>
                  </a:lnTo>
                  <a:lnTo>
                    <a:pt x="110730" y="2516"/>
                  </a:lnTo>
                  <a:lnTo>
                    <a:pt x="111442" y="2454"/>
                  </a:lnTo>
                  <a:lnTo>
                    <a:pt x="111852" y="2412"/>
                  </a:lnTo>
                  <a:lnTo>
                    <a:pt x="112263" y="2371"/>
                  </a:lnTo>
                  <a:lnTo>
                    <a:pt x="112646" y="2324"/>
                  </a:lnTo>
                  <a:lnTo>
                    <a:pt x="113030" y="2272"/>
                  </a:lnTo>
                  <a:lnTo>
                    <a:pt x="113358" y="2220"/>
                  </a:lnTo>
                  <a:lnTo>
                    <a:pt x="113687" y="2169"/>
                  </a:lnTo>
                  <a:lnTo>
                    <a:pt x="113961" y="2112"/>
                  </a:lnTo>
                  <a:lnTo>
                    <a:pt x="114234" y="2049"/>
                  </a:lnTo>
                  <a:lnTo>
                    <a:pt x="114453" y="1982"/>
                  </a:lnTo>
                  <a:lnTo>
                    <a:pt x="114645" y="1914"/>
                  </a:lnTo>
                  <a:lnTo>
                    <a:pt x="114782" y="1842"/>
                  </a:lnTo>
                  <a:lnTo>
                    <a:pt x="114892" y="1764"/>
                  </a:lnTo>
                  <a:lnTo>
                    <a:pt x="114946" y="1681"/>
                  </a:lnTo>
                  <a:lnTo>
                    <a:pt x="114974" y="1593"/>
                  </a:lnTo>
                  <a:lnTo>
                    <a:pt x="114919" y="1505"/>
                  </a:lnTo>
                  <a:lnTo>
                    <a:pt x="114837" y="1406"/>
                  </a:lnTo>
                  <a:lnTo>
                    <a:pt x="114672" y="1308"/>
                  </a:lnTo>
                  <a:lnTo>
                    <a:pt x="114508" y="1225"/>
                  </a:lnTo>
                  <a:lnTo>
                    <a:pt x="114262" y="1147"/>
                  </a:lnTo>
                  <a:lnTo>
                    <a:pt x="114015" y="1074"/>
                  </a:lnTo>
                  <a:lnTo>
                    <a:pt x="113742" y="1017"/>
                  </a:lnTo>
                  <a:lnTo>
                    <a:pt x="113413" y="960"/>
                  </a:lnTo>
                  <a:lnTo>
                    <a:pt x="113084" y="919"/>
                  </a:lnTo>
                  <a:lnTo>
                    <a:pt x="112701" y="882"/>
                  </a:lnTo>
                  <a:lnTo>
                    <a:pt x="112318" y="851"/>
                  </a:lnTo>
                  <a:lnTo>
                    <a:pt x="111934" y="831"/>
                  </a:lnTo>
                  <a:lnTo>
                    <a:pt x="111496" y="810"/>
                  </a:lnTo>
                  <a:lnTo>
                    <a:pt x="111086" y="799"/>
                  </a:lnTo>
                  <a:lnTo>
                    <a:pt x="110620" y="794"/>
                  </a:lnTo>
                  <a:lnTo>
                    <a:pt x="110182" y="794"/>
                  </a:lnTo>
                  <a:lnTo>
                    <a:pt x="109717" y="799"/>
                  </a:lnTo>
                  <a:lnTo>
                    <a:pt x="109251" y="805"/>
                  </a:lnTo>
                  <a:lnTo>
                    <a:pt x="106759" y="857"/>
                  </a:lnTo>
                  <a:lnTo>
                    <a:pt x="104295" y="903"/>
                  </a:lnTo>
                  <a:lnTo>
                    <a:pt x="101803" y="939"/>
                  </a:lnTo>
                  <a:lnTo>
                    <a:pt x="99312" y="965"/>
                  </a:lnTo>
                  <a:lnTo>
                    <a:pt x="96820" y="991"/>
                  </a:lnTo>
                  <a:lnTo>
                    <a:pt x="94356" y="1007"/>
                  </a:lnTo>
                  <a:lnTo>
                    <a:pt x="91864" y="1017"/>
                  </a:lnTo>
                  <a:lnTo>
                    <a:pt x="89400" y="1022"/>
                  </a:lnTo>
                  <a:lnTo>
                    <a:pt x="86908" y="1022"/>
                  </a:lnTo>
                  <a:lnTo>
                    <a:pt x="84444" y="1017"/>
                  </a:lnTo>
                  <a:lnTo>
                    <a:pt x="81979" y="1002"/>
                  </a:lnTo>
                  <a:lnTo>
                    <a:pt x="79488" y="986"/>
                  </a:lnTo>
                  <a:lnTo>
                    <a:pt x="77023" y="965"/>
                  </a:lnTo>
                  <a:lnTo>
                    <a:pt x="74559" y="939"/>
                  </a:lnTo>
                  <a:lnTo>
                    <a:pt x="72095" y="914"/>
                  </a:lnTo>
                  <a:lnTo>
                    <a:pt x="69630" y="877"/>
                  </a:lnTo>
                  <a:lnTo>
                    <a:pt x="67139" y="841"/>
                  </a:lnTo>
                  <a:lnTo>
                    <a:pt x="64674" y="805"/>
                  </a:lnTo>
                  <a:lnTo>
                    <a:pt x="59746" y="716"/>
                  </a:lnTo>
                  <a:lnTo>
                    <a:pt x="54817" y="618"/>
                  </a:lnTo>
                  <a:lnTo>
                    <a:pt x="49916" y="514"/>
                  </a:lnTo>
                  <a:lnTo>
                    <a:pt x="44987" y="405"/>
                  </a:lnTo>
                  <a:lnTo>
                    <a:pt x="40059" y="296"/>
                  </a:lnTo>
                  <a:lnTo>
                    <a:pt x="30202" y="73"/>
                  </a:lnTo>
                  <a:lnTo>
                    <a:pt x="28613" y="42"/>
                  </a:lnTo>
                  <a:lnTo>
                    <a:pt x="27053" y="22"/>
                  </a:lnTo>
                  <a:lnTo>
                    <a:pt x="25465" y="6"/>
                  </a:lnTo>
                  <a:lnTo>
                    <a:pt x="23904" y="1"/>
                  </a:lnTo>
                  <a:close/>
                </a:path>
              </a:pathLst>
            </a:custGeom>
            <a:solidFill>
              <a:schemeClr val="accent2"/>
            </a:solidFill>
            <a:ln>
              <a:noFill/>
            </a:ln>
          </p:spPr>
          <p:txBody>
            <a:bodyPr spcFirstLastPara="1" wrap="square" lIns="182850" tIns="182850" rIns="182850" bIns="182850" anchor="ctr" anchorCtr="0">
              <a:noAutofit/>
            </a:bodyPr>
            <a:lstStyle/>
            <a:p>
              <a:endParaRPr sz="3600"/>
            </a:p>
          </p:txBody>
        </p:sp>
      </p:grpSp>
      <p:grpSp>
        <p:nvGrpSpPr>
          <p:cNvPr id="10" name="Group 9">
            <a:extLst>
              <a:ext uri="{FF2B5EF4-FFF2-40B4-BE49-F238E27FC236}">
                <a16:creationId xmlns:a16="http://schemas.microsoft.com/office/drawing/2014/main" id="{CED679D2-564D-1841-84F7-533185F2E8CA}"/>
              </a:ext>
            </a:extLst>
          </p:cNvPr>
          <p:cNvGrpSpPr/>
          <p:nvPr/>
        </p:nvGrpSpPr>
        <p:grpSpPr>
          <a:xfrm>
            <a:off x="5492927" y="7441093"/>
            <a:ext cx="3051140" cy="934430"/>
            <a:chOff x="5492927" y="7441093"/>
            <a:chExt cx="3051140" cy="934430"/>
          </a:xfrm>
        </p:grpSpPr>
        <p:sp>
          <p:nvSpPr>
            <p:cNvPr id="1554" name="Google Shape;1554;p41"/>
            <p:cNvSpPr/>
            <p:nvPr/>
          </p:nvSpPr>
          <p:spPr>
            <a:xfrm flipH="1">
              <a:off x="5492927" y="7496806"/>
              <a:ext cx="974568" cy="878717"/>
            </a:xfrm>
            <a:custGeom>
              <a:avLst/>
              <a:gdLst/>
              <a:ahLst/>
              <a:cxnLst/>
              <a:rect l="l" t="t" r="r" b="b"/>
              <a:pathLst>
                <a:path w="446027" h="63675" extrusionOk="0">
                  <a:moveTo>
                    <a:pt x="59794" y="0"/>
                  </a:moveTo>
                  <a:lnTo>
                    <a:pt x="58958" y="5"/>
                  </a:lnTo>
                  <a:lnTo>
                    <a:pt x="58090" y="11"/>
                  </a:lnTo>
                  <a:lnTo>
                    <a:pt x="57253" y="21"/>
                  </a:lnTo>
                  <a:lnTo>
                    <a:pt x="56385" y="36"/>
                  </a:lnTo>
                  <a:lnTo>
                    <a:pt x="55484" y="51"/>
                  </a:lnTo>
                  <a:lnTo>
                    <a:pt x="54616" y="71"/>
                  </a:lnTo>
                  <a:lnTo>
                    <a:pt x="52043" y="142"/>
                  </a:lnTo>
                  <a:lnTo>
                    <a:pt x="49469" y="217"/>
                  </a:lnTo>
                  <a:lnTo>
                    <a:pt x="46928" y="303"/>
                  </a:lnTo>
                  <a:lnTo>
                    <a:pt x="44355" y="394"/>
                  </a:lnTo>
                  <a:lnTo>
                    <a:pt x="39273" y="580"/>
                  </a:lnTo>
                  <a:lnTo>
                    <a:pt x="36732" y="671"/>
                  </a:lnTo>
                  <a:lnTo>
                    <a:pt x="34159" y="757"/>
                  </a:lnTo>
                  <a:lnTo>
                    <a:pt x="31586" y="833"/>
                  </a:lnTo>
                  <a:lnTo>
                    <a:pt x="29013" y="903"/>
                  </a:lnTo>
                  <a:lnTo>
                    <a:pt x="27726" y="934"/>
                  </a:lnTo>
                  <a:lnTo>
                    <a:pt x="26440" y="964"/>
                  </a:lnTo>
                  <a:lnTo>
                    <a:pt x="25153" y="989"/>
                  </a:lnTo>
                  <a:lnTo>
                    <a:pt x="23834" y="1009"/>
                  </a:lnTo>
                  <a:lnTo>
                    <a:pt x="22548" y="1024"/>
                  </a:lnTo>
                  <a:lnTo>
                    <a:pt x="21229" y="1034"/>
                  </a:lnTo>
                  <a:lnTo>
                    <a:pt x="19910" y="1045"/>
                  </a:lnTo>
                  <a:lnTo>
                    <a:pt x="17273" y="1045"/>
                  </a:lnTo>
                  <a:lnTo>
                    <a:pt x="15954" y="1034"/>
                  </a:lnTo>
                  <a:lnTo>
                    <a:pt x="14635" y="1019"/>
                  </a:lnTo>
                  <a:lnTo>
                    <a:pt x="13284" y="999"/>
                  </a:lnTo>
                  <a:lnTo>
                    <a:pt x="11740" y="979"/>
                  </a:lnTo>
                  <a:lnTo>
                    <a:pt x="10196" y="969"/>
                  </a:lnTo>
                  <a:lnTo>
                    <a:pt x="7012" y="969"/>
                  </a:lnTo>
                  <a:lnTo>
                    <a:pt x="3635" y="984"/>
                  </a:lnTo>
                  <a:lnTo>
                    <a:pt x="1866" y="989"/>
                  </a:lnTo>
                  <a:lnTo>
                    <a:pt x="0" y="989"/>
                  </a:lnTo>
                  <a:lnTo>
                    <a:pt x="547" y="1171"/>
                  </a:lnTo>
                  <a:lnTo>
                    <a:pt x="1030" y="1352"/>
                  </a:lnTo>
                  <a:lnTo>
                    <a:pt x="2027" y="1705"/>
                  </a:lnTo>
                  <a:lnTo>
                    <a:pt x="2509" y="1882"/>
                  </a:lnTo>
                  <a:lnTo>
                    <a:pt x="3056" y="2048"/>
                  </a:lnTo>
                  <a:lnTo>
                    <a:pt x="3635" y="2215"/>
                  </a:lnTo>
                  <a:lnTo>
                    <a:pt x="3924" y="2290"/>
                  </a:lnTo>
                  <a:lnTo>
                    <a:pt x="4246" y="2371"/>
                  </a:lnTo>
                  <a:lnTo>
                    <a:pt x="8074" y="3264"/>
                  </a:lnTo>
                  <a:lnTo>
                    <a:pt x="11901" y="4167"/>
                  </a:lnTo>
                  <a:lnTo>
                    <a:pt x="15664" y="5070"/>
                  </a:lnTo>
                  <a:lnTo>
                    <a:pt x="19492" y="5967"/>
                  </a:lnTo>
                  <a:lnTo>
                    <a:pt x="21422" y="6411"/>
                  </a:lnTo>
                  <a:lnTo>
                    <a:pt x="23384" y="6855"/>
                  </a:lnTo>
                  <a:lnTo>
                    <a:pt x="25346" y="7299"/>
                  </a:lnTo>
                  <a:lnTo>
                    <a:pt x="27340" y="7738"/>
                  </a:lnTo>
                  <a:lnTo>
                    <a:pt x="29367" y="8172"/>
                  </a:lnTo>
                  <a:lnTo>
                    <a:pt x="31425" y="8605"/>
                  </a:lnTo>
                  <a:lnTo>
                    <a:pt x="33516" y="9029"/>
                  </a:lnTo>
                  <a:lnTo>
                    <a:pt x="35639" y="9453"/>
                  </a:lnTo>
                  <a:lnTo>
                    <a:pt x="36990" y="9720"/>
                  </a:lnTo>
                  <a:lnTo>
                    <a:pt x="38340" y="9987"/>
                  </a:lnTo>
                  <a:lnTo>
                    <a:pt x="39659" y="10260"/>
                  </a:lnTo>
                  <a:lnTo>
                    <a:pt x="40946" y="10537"/>
                  </a:lnTo>
                  <a:lnTo>
                    <a:pt x="42200" y="10810"/>
                  </a:lnTo>
                  <a:lnTo>
                    <a:pt x="43455" y="11087"/>
                  </a:lnTo>
                  <a:lnTo>
                    <a:pt x="44677" y="11369"/>
                  </a:lnTo>
                  <a:lnTo>
                    <a:pt x="45867" y="11652"/>
                  </a:lnTo>
                  <a:lnTo>
                    <a:pt x="47057" y="11934"/>
                  </a:lnTo>
                  <a:lnTo>
                    <a:pt x="48215" y="12217"/>
                  </a:lnTo>
                  <a:lnTo>
                    <a:pt x="49341" y="12504"/>
                  </a:lnTo>
                  <a:lnTo>
                    <a:pt x="50467" y="12792"/>
                  </a:lnTo>
                  <a:lnTo>
                    <a:pt x="51560" y="13079"/>
                  </a:lnTo>
                  <a:lnTo>
                    <a:pt x="52622" y="13372"/>
                  </a:lnTo>
                  <a:lnTo>
                    <a:pt x="53683" y="13664"/>
                  </a:lnTo>
                  <a:lnTo>
                    <a:pt x="54712" y="13957"/>
                  </a:lnTo>
                  <a:lnTo>
                    <a:pt x="55741" y="14255"/>
                  </a:lnTo>
                  <a:lnTo>
                    <a:pt x="56739" y="14552"/>
                  </a:lnTo>
                  <a:lnTo>
                    <a:pt x="57704" y="14850"/>
                  </a:lnTo>
                  <a:lnTo>
                    <a:pt x="58668" y="15152"/>
                  </a:lnTo>
                  <a:lnTo>
                    <a:pt x="60534" y="15758"/>
                  </a:lnTo>
                  <a:lnTo>
                    <a:pt x="62367" y="16363"/>
                  </a:lnTo>
                  <a:lnTo>
                    <a:pt x="64104" y="16978"/>
                  </a:lnTo>
                  <a:lnTo>
                    <a:pt x="65777" y="17599"/>
                  </a:lnTo>
                  <a:lnTo>
                    <a:pt x="67417" y="18224"/>
                  </a:lnTo>
                  <a:lnTo>
                    <a:pt x="68993" y="18855"/>
                  </a:lnTo>
                  <a:lnTo>
                    <a:pt x="70602" y="19510"/>
                  </a:lnTo>
                  <a:lnTo>
                    <a:pt x="72178" y="20171"/>
                  </a:lnTo>
                  <a:lnTo>
                    <a:pt x="73754" y="20832"/>
                  </a:lnTo>
                  <a:lnTo>
                    <a:pt x="75298" y="21493"/>
                  </a:lnTo>
                  <a:lnTo>
                    <a:pt x="78353" y="22819"/>
                  </a:lnTo>
                  <a:lnTo>
                    <a:pt x="81344" y="24151"/>
                  </a:lnTo>
                  <a:lnTo>
                    <a:pt x="84304" y="25482"/>
                  </a:lnTo>
                  <a:lnTo>
                    <a:pt x="87231" y="26819"/>
                  </a:lnTo>
                  <a:lnTo>
                    <a:pt x="93085" y="29487"/>
                  </a:lnTo>
                  <a:lnTo>
                    <a:pt x="94049" y="29936"/>
                  </a:lnTo>
                  <a:lnTo>
                    <a:pt x="94918" y="30390"/>
                  </a:lnTo>
                  <a:lnTo>
                    <a:pt x="95754" y="30839"/>
                  </a:lnTo>
                  <a:lnTo>
                    <a:pt x="96526" y="31288"/>
                  </a:lnTo>
                  <a:lnTo>
                    <a:pt x="97234" y="31742"/>
                  </a:lnTo>
                  <a:lnTo>
                    <a:pt x="97909" y="32191"/>
                  </a:lnTo>
                  <a:lnTo>
                    <a:pt x="98488" y="32645"/>
                  </a:lnTo>
                  <a:lnTo>
                    <a:pt x="99035" y="33099"/>
                  </a:lnTo>
                  <a:lnTo>
                    <a:pt x="99517" y="33553"/>
                  </a:lnTo>
                  <a:lnTo>
                    <a:pt x="99968" y="34007"/>
                  </a:lnTo>
                  <a:lnTo>
                    <a:pt x="100322" y="34461"/>
                  </a:lnTo>
                  <a:lnTo>
                    <a:pt x="100675" y="34914"/>
                  </a:lnTo>
                  <a:lnTo>
                    <a:pt x="100933" y="35368"/>
                  </a:lnTo>
                  <a:lnTo>
                    <a:pt x="101158" y="35822"/>
                  </a:lnTo>
                  <a:lnTo>
                    <a:pt x="101351" y="36276"/>
                  </a:lnTo>
                  <a:lnTo>
                    <a:pt x="101480" y="36735"/>
                  </a:lnTo>
                  <a:lnTo>
                    <a:pt x="101576" y="37189"/>
                  </a:lnTo>
                  <a:lnTo>
                    <a:pt x="101608" y="37648"/>
                  </a:lnTo>
                  <a:lnTo>
                    <a:pt x="101608" y="38107"/>
                  </a:lnTo>
                  <a:lnTo>
                    <a:pt x="101576" y="38566"/>
                  </a:lnTo>
                  <a:lnTo>
                    <a:pt x="101480" y="39025"/>
                  </a:lnTo>
                  <a:lnTo>
                    <a:pt x="101351" y="39484"/>
                  </a:lnTo>
                  <a:lnTo>
                    <a:pt x="101190" y="39943"/>
                  </a:lnTo>
                  <a:lnTo>
                    <a:pt x="100997" y="40407"/>
                  </a:lnTo>
                  <a:lnTo>
                    <a:pt x="100740" y="40871"/>
                  </a:lnTo>
                  <a:lnTo>
                    <a:pt x="100482" y="41330"/>
                  </a:lnTo>
                  <a:lnTo>
                    <a:pt x="100161" y="41794"/>
                  </a:lnTo>
                  <a:lnTo>
                    <a:pt x="99807" y="42258"/>
                  </a:lnTo>
                  <a:lnTo>
                    <a:pt x="99421" y="42722"/>
                  </a:lnTo>
                  <a:lnTo>
                    <a:pt x="99035" y="43192"/>
                  </a:lnTo>
                  <a:lnTo>
                    <a:pt x="98585" y="43656"/>
                  </a:lnTo>
                  <a:lnTo>
                    <a:pt x="98102" y="44125"/>
                  </a:lnTo>
                  <a:lnTo>
                    <a:pt x="97555" y="44644"/>
                  </a:lnTo>
                  <a:lnTo>
                    <a:pt x="96976" y="45169"/>
                  </a:lnTo>
                  <a:lnTo>
                    <a:pt x="96365" y="45688"/>
                  </a:lnTo>
                  <a:lnTo>
                    <a:pt x="95722" y="46208"/>
                  </a:lnTo>
                  <a:lnTo>
                    <a:pt x="95079" y="46722"/>
                  </a:lnTo>
                  <a:lnTo>
                    <a:pt x="94371" y="47237"/>
                  </a:lnTo>
                  <a:lnTo>
                    <a:pt x="93664" y="47751"/>
                  </a:lnTo>
                  <a:lnTo>
                    <a:pt x="92892" y="48261"/>
                  </a:lnTo>
                  <a:lnTo>
                    <a:pt x="92120" y="48770"/>
                  </a:lnTo>
                  <a:lnTo>
                    <a:pt x="91316" y="49280"/>
                  </a:lnTo>
                  <a:lnTo>
                    <a:pt x="90479" y="49784"/>
                  </a:lnTo>
                  <a:lnTo>
                    <a:pt x="89611" y="50288"/>
                  </a:lnTo>
                  <a:lnTo>
                    <a:pt x="88678" y="50788"/>
                  </a:lnTo>
                  <a:lnTo>
                    <a:pt x="87745" y="51292"/>
                  </a:lnTo>
                  <a:lnTo>
                    <a:pt x="86780" y="51786"/>
                  </a:lnTo>
                  <a:lnTo>
                    <a:pt x="85783" y="52286"/>
                  </a:lnTo>
                  <a:lnTo>
                    <a:pt x="84722" y="52780"/>
                  </a:lnTo>
                  <a:lnTo>
                    <a:pt x="83660" y="53269"/>
                  </a:lnTo>
                  <a:lnTo>
                    <a:pt x="82535" y="53764"/>
                  </a:lnTo>
                  <a:lnTo>
                    <a:pt x="81409" y="54248"/>
                  </a:lnTo>
                  <a:lnTo>
                    <a:pt x="80219" y="54737"/>
                  </a:lnTo>
                  <a:lnTo>
                    <a:pt x="78996" y="55221"/>
                  </a:lnTo>
                  <a:lnTo>
                    <a:pt x="77742" y="55706"/>
                  </a:lnTo>
                  <a:lnTo>
                    <a:pt x="76423" y="56185"/>
                  </a:lnTo>
                  <a:lnTo>
                    <a:pt x="75105" y="56664"/>
                  </a:lnTo>
                  <a:lnTo>
                    <a:pt x="73721" y="57138"/>
                  </a:lnTo>
                  <a:lnTo>
                    <a:pt x="72306" y="57617"/>
                  </a:lnTo>
                  <a:lnTo>
                    <a:pt x="70827" y="58086"/>
                  </a:lnTo>
                  <a:lnTo>
                    <a:pt x="69347" y="58560"/>
                  </a:lnTo>
                  <a:lnTo>
                    <a:pt x="67803" y="59029"/>
                  </a:lnTo>
                  <a:lnTo>
                    <a:pt x="66195" y="59493"/>
                  </a:lnTo>
                  <a:lnTo>
                    <a:pt x="64587" y="59958"/>
                  </a:lnTo>
                  <a:lnTo>
                    <a:pt x="64040" y="60119"/>
                  </a:lnTo>
                  <a:lnTo>
                    <a:pt x="63525" y="60285"/>
                  </a:lnTo>
                  <a:lnTo>
                    <a:pt x="63043" y="60452"/>
                  </a:lnTo>
                  <a:lnTo>
                    <a:pt x="62593" y="60623"/>
                  </a:lnTo>
                  <a:lnTo>
                    <a:pt x="62174" y="60795"/>
                  </a:lnTo>
                  <a:lnTo>
                    <a:pt x="61756" y="60971"/>
                  </a:lnTo>
                  <a:lnTo>
                    <a:pt x="61016" y="61319"/>
                  </a:lnTo>
                  <a:lnTo>
                    <a:pt x="60631" y="61521"/>
                  </a:lnTo>
                  <a:lnTo>
                    <a:pt x="60309" y="61703"/>
                  </a:lnTo>
                  <a:lnTo>
                    <a:pt x="60084" y="61869"/>
                  </a:lnTo>
                  <a:lnTo>
                    <a:pt x="59987" y="61945"/>
                  </a:lnTo>
                  <a:lnTo>
                    <a:pt x="59923" y="62015"/>
                  </a:lnTo>
                  <a:lnTo>
                    <a:pt x="59891" y="62086"/>
                  </a:lnTo>
                  <a:lnTo>
                    <a:pt x="59891" y="62152"/>
                  </a:lnTo>
                  <a:lnTo>
                    <a:pt x="59923" y="62212"/>
                  </a:lnTo>
                  <a:lnTo>
                    <a:pt x="59955" y="62268"/>
                  </a:lnTo>
                  <a:lnTo>
                    <a:pt x="60019" y="62318"/>
                  </a:lnTo>
                  <a:lnTo>
                    <a:pt x="60116" y="62369"/>
                  </a:lnTo>
                  <a:lnTo>
                    <a:pt x="60245" y="62419"/>
                  </a:lnTo>
                  <a:lnTo>
                    <a:pt x="60405" y="62459"/>
                  </a:lnTo>
                  <a:lnTo>
                    <a:pt x="60566" y="62505"/>
                  </a:lnTo>
                  <a:lnTo>
                    <a:pt x="60791" y="62540"/>
                  </a:lnTo>
                  <a:lnTo>
                    <a:pt x="61016" y="62575"/>
                  </a:lnTo>
                  <a:lnTo>
                    <a:pt x="61306" y="62611"/>
                  </a:lnTo>
                  <a:lnTo>
                    <a:pt x="61595" y="62641"/>
                  </a:lnTo>
                  <a:lnTo>
                    <a:pt x="61949" y="62666"/>
                  </a:lnTo>
                  <a:lnTo>
                    <a:pt x="62303" y="62691"/>
                  </a:lnTo>
                  <a:lnTo>
                    <a:pt x="62721" y="62717"/>
                  </a:lnTo>
                  <a:lnTo>
                    <a:pt x="63172" y="62737"/>
                  </a:lnTo>
                  <a:lnTo>
                    <a:pt x="63622" y="62757"/>
                  </a:lnTo>
                  <a:lnTo>
                    <a:pt x="64683" y="62787"/>
                  </a:lnTo>
                  <a:lnTo>
                    <a:pt x="65906" y="62817"/>
                  </a:lnTo>
                  <a:lnTo>
                    <a:pt x="67256" y="62838"/>
                  </a:lnTo>
                  <a:lnTo>
                    <a:pt x="70827" y="62883"/>
                  </a:lnTo>
                  <a:lnTo>
                    <a:pt x="74429" y="62918"/>
                  </a:lnTo>
                  <a:lnTo>
                    <a:pt x="78032" y="62949"/>
                  </a:lnTo>
                  <a:lnTo>
                    <a:pt x="81634" y="62969"/>
                  </a:lnTo>
                  <a:lnTo>
                    <a:pt x="85236" y="62984"/>
                  </a:lnTo>
                  <a:lnTo>
                    <a:pt x="88839" y="62999"/>
                  </a:lnTo>
                  <a:lnTo>
                    <a:pt x="96044" y="63014"/>
                  </a:lnTo>
                  <a:lnTo>
                    <a:pt x="117819" y="63049"/>
                  </a:lnTo>
                  <a:lnTo>
                    <a:pt x="139594" y="63075"/>
                  </a:lnTo>
                  <a:lnTo>
                    <a:pt x="161402" y="63100"/>
                  </a:lnTo>
                  <a:lnTo>
                    <a:pt x="183177" y="63125"/>
                  </a:lnTo>
                  <a:lnTo>
                    <a:pt x="204953" y="63150"/>
                  </a:lnTo>
                  <a:lnTo>
                    <a:pt x="226728" y="63176"/>
                  </a:lnTo>
                  <a:lnTo>
                    <a:pt x="237632" y="63196"/>
                  </a:lnTo>
                  <a:lnTo>
                    <a:pt x="248536" y="63216"/>
                  </a:lnTo>
                  <a:lnTo>
                    <a:pt x="259407" y="63241"/>
                  </a:lnTo>
                  <a:lnTo>
                    <a:pt x="270311" y="63271"/>
                  </a:lnTo>
                  <a:lnTo>
                    <a:pt x="272981" y="63281"/>
                  </a:lnTo>
                  <a:lnTo>
                    <a:pt x="275683" y="63297"/>
                  </a:lnTo>
                  <a:lnTo>
                    <a:pt x="281086" y="63337"/>
                  </a:lnTo>
                  <a:lnTo>
                    <a:pt x="286490" y="63382"/>
                  </a:lnTo>
                  <a:lnTo>
                    <a:pt x="291958" y="63438"/>
                  </a:lnTo>
                  <a:lnTo>
                    <a:pt x="303055" y="63554"/>
                  </a:lnTo>
                  <a:lnTo>
                    <a:pt x="308684" y="63614"/>
                  </a:lnTo>
                  <a:lnTo>
                    <a:pt x="314441" y="63675"/>
                  </a:lnTo>
                  <a:lnTo>
                    <a:pt x="314184" y="63110"/>
                  </a:lnTo>
                  <a:lnTo>
                    <a:pt x="313991" y="62565"/>
                  </a:lnTo>
                  <a:lnTo>
                    <a:pt x="313573" y="61511"/>
                  </a:lnTo>
                  <a:lnTo>
                    <a:pt x="313380" y="61002"/>
                  </a:lnTo>
                  <a:lnTo>
                    <a:pt x="313122" y="60497"/>
                  </a:lnTo>
                  <a:lnTo>
                    <a:pt x="312833" y="59998"/>
                  </a:lnTo>
                  <a:lnTo>
                    <a:pt x="312511" y="59504"/>
                  </a:lnTo>
                  <a:lnTo>
                    <a:pt x="312157" y="59004"/>
                  </a:lnTo>
                  <a:lnTo>
                    <a:pt x="311836" y="58505"/>
                  </a:lnTo>
                  <a:lnTo>
                    <a:pt x="311546" y="58006"/>
                  </a:lnTo>
                  <a:lnTo>
                    <a:pt x="311289" y="57501"/>
                  </a:lnTo>
                  <a:lnTo>
                    <a:pt x="311032" y="57002"/>
                  </a:lnTo>
                  <a:lnTo>
                    <a:pt x="310839" y="56502"/>
                  </a:lnTo>
                  <a:lnTo>
                    <a:pt x="310646" y="56003"/>
                  </a:lnTo>
                  <a:lnTo>
                    <a:pt x="310485" y="55504"/>
                  </a:lnTo>
                  <a:lnTo>
                    <a:pt x="310356" y="55004"/>
                  </a:lnTo>
                  <a:lnTo>
                    <a:pt x="310260" y="54505"/>
                  </a:lnTo>
                  <a:lnTo>
                    <a:pt x="310195" y="54006"/>
                  </a:lnTo>
                  <a:lnTo>
                    <a:pt x="310131" y="53506"/>
                  </a:lnTo>
                  <a:lnTo>
                    <a:pt x="310099" y="53002"/>
                  </a:lnTo>
                  <a:lnTo>
                    <a:pt x="310067" y="52503"/>
                  </a:lnTo>
                  <a:lnTo>
                    <a:pt x="310099" y="51504"/>
                  </a:lnTo>
                  <a:lnTo>
                    <a:pt x="310195" y="50505"/>
                  </a:lnTo>
                  <a:lnTo>
                    <a:pt x="310356" y="49507"/>
                  </a:lnTo>
                  <a:lnTo>
                    <a:pt x="310549" y="48503"/>
                  </a:lnTo>
                  <a:lnTo>
                    <a:pt x="310839" y="47504"/>
                  </a:lnTo>
                  <a:lnTo>
                    <a:pt x="311128" y="46505"/>
                  </a:lnTo>
                  <a:lnTo>
                    <a:pt x="311482" y="45507"/>
                  </a:lnTo>
                  <a:lnTo>
                    <a:pt x="311868" y="44508"/>
                  </a:lnTo>
                  <a:lnTo>
                    <a:pt x="312254" y="43504"/>
                  </a:lnTo>
                  <a:lnTo>
                    <a:pt x="312672" y="42405"/>
                  </a:lnTo>
                  <a:lnTo>
                    <a:pt x="313058" y="41300"/>
                  </a:lnTo>
                  <a:lnTo>
                    <a:pt x="313444" y="40195"/>
                  </a:lnTo>
                  <a:lnTo>
                    <a:pt x="313669" y="39646"/>
                  </a:lnTo>
                  <a:lnTo>
                    <a:pt x="313926" y="39091"/>
                  </a:lnTo>
                  <a:lnTo>
                    <a:pt x="314055" y="38854"/>
                  </a:lnTo>
                  <a:lnTo>
                    <a:pt x="314248" y="38622"/>
                  </a:lnTo>
                  <a:lnTo>
                    <a:pt x="314505" y="38400"/>
                  </a:lnTo>
                  <a:lnTo>
                    <a:pt x="314795" y="38183"/>
                  </a:lnTo>
                  <a:lnTo>
                    <a:pt x="315149" y="37971"/>
                  </a:lnTo>
                  <a:lnTo>
                    <a:pt x="315567" y="37769"/>
                  </a:lnTo>
                  <a:lnTo>
                    <a:pt x="316017" y="37578"/>
                  </a:lnTo>
                  <a:lnTo>
                    <a:pt x="316532" y="37391"/>
                  </a:lnTo>
                  <a:lnTo>
                    <a:pt x="317111" y="37214"/>
                  </a:lnTo>
                  <a:lnTo>
                    <a:pt x="317722" y="37048"/>
                  </a:lnTo>
                  <a:lnTo>
                    <a:pt x="318365" y="36887"/>
                  </a:lnTo>
                  <a:lnTo>
                    <a:pt x="319073" y="36735"/>
                  </a:lnTo>
                  <a:lnTo>
                    <a:pt x="319845" y="36589"/>
                  </a:lnTo>
                  <a:lnTo>
                    <a:pt x="320617" y="36458"/>
                  </a:lnTo>
                  <a:lnTo>
                    <a:pt x="321485" y="36332"/>
                  </a:lnTo>
                  <a:lnTo>
                    <a:pt x="322354" y="36216"/>
                  </a:lnTo>
                  <a:lnTo>
                    <a:pt x="323286" y="36105"/>
                  </a:lnTo>
                  <a:lnTo>
                    <a:pt x="324251" y="36009"/>
                  </a:lnTo>
                  <a:lnTo>
                    <a:pt x="325281" y="35918"/>
                  </a:lnTo>
                  <a:lnTo>
                    <a:pt x="326342" y="35838"/>
                  </a:lnTo>
                  <a:lnTo>
                    <a:pt x="327436" y="35767"/>
                  </a:lnTo>
                  <a:lnTo>
                    <a:pt x="328593" y="35711"/>
                  </a:lnTo>
                  <a:lnTo>
                    <a:pt x="329751" y="35661"/>
                  </a:lnTo>
                  <a:lnTo>
                    <a:pt x="330974" y="35616"/>
                  </a:lnTo>
                  <a:lnTo>
                    <a:pt x="332228" y="35585"/>
                  </a:lnTo>
                  <a:lnTo>
                    <a:pt x="333515" y="35565"/>
                  </a:lnTo>
                  <a:lnTo>
                    <a:pt x="334833" y="35555"/>
                  </a:lnTo>
                  <a:lnTo>
                    <a:pt x="336216" y="35555"/>
                  </a:lnTo>
                  <a:lnTo>
                    <a:pt x="337600" y="35570"/>
                  </a:lnTo>
                  <a:lnTo>
                    <a:pt x="339047" y="35590"/>
                  </a:lnTo>
                  <a:lnTo>
                    <a:pt x="340494" y="35621"/>
                  </a:lnTo>
                  <a:lnTo>
                    <a:pt x="342006" y="35666"/>
                  </a:lnTo>
                  <a:lnTo>
                    <a:pt x="343743" y="35721"/>
                  </a:lnTo>
                  <a:lnTo>
                    <a:pt x="345480" y="35787"/>
                  </a:lnTo>
                  <a:lnTo>
                    <a:pt x="347249" y="35848"/>
                  </a:lnTo>
                  <a:lnTo>
                    <a:pt x="348986" y="35918"/>
                  </a:lnTo>
                  <a:lnTo>
                    <a:pt x="352460" y="36064"/>
                  </a:lnTo>
                  <a:lnTo>
                    <a:pt x="355901" y="36221"/>
                  </a:lnTo>
                  <a:lnTo>
                    <a:pt x="359343" y="36387"/>
                  </a:lnTo>
                  <a:lnTo>
                    <a:pt x="362784" y="36559"/>
                  </a:lnTo>
                  <a:lnTo>
                    <a:pt x="366194" y="36740"/>
                  </a:lnTo>
                  <a:lnTo>
                    <a:pt x="369571" y="36932"/>
                  </a:lnTo>
                  <a:lnTo>
                    <a:pt x="371533" y="37038"/>
                  </a:lnTo>
                  <a:lnTo>
                    <a:pt x="373495" y="37134"/>
                  </a:lnTo>
                  <a:lnTo>
                    <a:pt x="375457" y="37225"/>
                  </a:lnTo>
                  <a:lnTo>
                    <a:pt x="377387" y="37305"/>
                  </a:lnTo>
                  <a:lnTo>
                    <a:pt x="379349" y="37371"/>
                  </a:lnTo>
                  <a:lnTo>
                    <a:pt x="381279" y="37431"/>
                  </a:lnTo>
                  <a:lnTo>
                    <a:pt x="383209" y="37482"/>
                  </a:lnTo>
                  <a:lnTo>
                    <a:pt x="385107" y="37522"/>
                  </a:lnTo>
                  <a:lnTo>
                    <a:pt x="387036" y="37557"/>
                  </a:lnTo>
                  <a:lnTo>
                    <a:pt x="388934" y="37578"/>
                  </a:lnTo>
                  <a:lnTo>
                    <a:pt x="390832" y="37593"/>
                  </a:lnTo>
                  <a:lnTo>
                    <a:pt x="392730" y="37598"/>
                  </a:lnTo>
                  <a:lnTo>
                    <a:pt x="394595" y="37593"/>
                  </a:lnTo>
                  <a:lnTo>
                    <a:pt x="396461" y="37578"/>
                  </a:lnTo>
                  <a:lnTo>
                    <a:pt x="398326" y="37552"/>
                  </a:lnTo>
                  <a:lnTo>
                    <a:pt x="400192" y="37522"/>
                  </a:lnTo>
                  <a:lnTo>
                    <a:pt x="402057" y="37482"/>
                  </a:lnTo>
                  <a:lnTo>
                    <a:pt x="403891" y="37431"/>
                  </a:lnTo>
                  <a:lnTo>
                    <a:pt x="405724" y="37371"/>
                  </a:lnTo>
                  <a:lnTo>
                    <a:pt x="407557" y="37305"/>
                  </a:lnTo>
                  <a:lnTo>
                    <a:pt x="409359" y="37230"/>
                  </a:lnTo>
                  <a:lnTo>
                    <a:pt x="411192" y="37144"/>
                  </a:lnTo>
                  <a:lnTo>
                    <a:pt x="412993" y="37048"/>
                  </a:lnTo>
                  <a:lnTo>
                    <a:pt x="414762" y="36947"/>
                  </a:lnTo>
                  <a:lnTo>
                    <a:pt x="416564" y="36836"/>
                  </a:lnTo>
                  <a:lnTo>
                    <a:pt x="418333" y="36715"/>
                  </a:lnTo>
                  <a:lnTo>
                    <a:pt x="420102" y="36589"/>
                  </a:lnTo>
                  <a:lnTo>
                    <a:pt x="421871" y="36453"/>
                  </a:lnTo>
                  <a:lnTo>
                    <a:pt x="423608" y="36307"/>
                  </a:lnTo>
                  <a:lnTo>
                    <a:pt x="425377" y="36155"/>
                  </a:lnTo>
                  <a:lnTo>
                    <a:pt x="427114" y="35994"/>
                  </a:lnTo>
                  <a:lnTo>
                    <a:pt x="428818" y="35822"/>
                  </a:lnTo>
                  <a:lnTo>
                    <a:pt x="429848" y="35716"/>
                  </a:lnTo>
                  <a:lnTo>
                    <a:pt x="430812" y="35611"/>
                  </a:lnTo>
                  <a:lnTo>
                    <a:pt x="431713" y="35500"/>
                  </a:lnTo>
                  <a:lnTo>
                    <a:pt x="432614" y="35379"/>
                  </a:lnTo>
                  <a:lnTo>
                    <a:pt x="433482" y="35262"/>
                  </a:lnTo>
                  <a:lnTo>
                    <a:pt x="434318" y="35136"/>
                  </a:lnTo>
                  <a:lnTo>
                    <a:pt x="435123" y="35010"/>
                  </a:lnTo>
                  <a:lnTo>
                    <a:pt x="435862" y="34879"/>
                  </a:lnTo>
                  <a:lnTo>
                    <a:pt x="436602" y="34743"/>
                  </a:lnTo>
                  <a:lnTo>
                    <a:pt x="437310" y="34607"/>
                  </a:lnTo>
                  <a:lnTo>
                    <a:pt x="437985" y="34466"/>
                  </a:lnTo>
                  <a:lnTo>
                    <a:pt x="438596" y="34319"/>
                  </a:lnTo>
                  <a:lnTo>
                    <a:pt x="439207" y="34173"/>
                  </a:lnTo>
                  <a:lnTo>
                    <a:pt x="439786" y="34022"/>
                  </a:lnTo>
                  <a:lnTo>
                    <a:pt x="440365" y="33870"/>
                  </a:lnTo>
                  <a:lnTo>
                    <a:pt x="440880" y="33714"/>
                  </a:lnTo>
                  <a:lnTo>
                    <a:pt x="441362" y="33558"/>
                  </a:lnTo>
                  <a:lnTo>
                    <a:pt x="441845" y="33396"/>
                  </a:lnTo>
                  <a:lnTo>
                    <a:pt x="442263" y="33235"/>
                  </a:lnTo>
                  <a:lnTo>
                    <a:pt x="442681" y="33073"/>
                  </a:lnTo>
                  <a:lnTo>
                    <a:pt x="443067" y="32907"/>
                  </a:lnTo>
                  <a:lnTo>
                    <a:pt x="443421" y="32741"/>
                  </a:lnTo>
                  <a:lnTo>
                    <a:pt x="443775" y="32569"/>
                  </a:lnTo>
                  <a:lnTo>
                    <a:pt x="444064" y="32398"/>
                  </a:lnTo>
                  <a:lnTo>
                    <a:pt x="444354" y="32226"/>
                  </a:lnTo>
                  <a:lnTo>
                    <a:pt x="444611" y="32050"/>
                  </a:lnTo>
                  <a:lnTo>
                    <a:pt x="444868" y="31873"/>
                  </a:lnTo>
                  <a:lnTo>
                    <a:pt x="445094" y="31696"/>
                  </a:lnTo>
                  <a:lnTo>
                    <a:pt x="445287" y="31520"/>
                  </a:lnTo>
                  <a:lnTo>
                    <a:pt x="445447" y="31338"/>
                  </a:lnTo>
                  <a:lnTo>
                    <a:pt x="445608" y="31157"/>
                  </a:lnTo>
                  <a:lnTo>
                    <a:pt x="445737" y="30975"/>
                  </a:lnTo>
                  <a:lnTo>
                    <a:pt x="445865" y="30708"/>
                  </a:lnTo>
                  <a:lnTo>
                    <a:pt x="445962" y="30446"/>
                  </a:lnTo>
                  <a:lnTo>
                    <a:pt x="446026" y="30183"/>
                  </a:lnTo>
                  <a:lnTo>
                    <a:pt x="446026" y="29921"/>
                  </a:lnTo>
                  <a:lnTo>
                    <a:pt x="445994" y="29664"/>
                  </a:lnTo>
                  <a:lnTo>
                    <a:pt x="445930" y="29407"/>
                  </a:lnTo>
                  <a:lnTo>
                    <a:pt x="445801" y="29154"/>
                  </a:lnTo>
                  <a:lnTo>
                    <a:pt x="445608" y="28902"/>
                  </a:lnTo>
                  <a:lnTo>
                    <a:pt x="445383" y="28655"/>
                  </a:lnTo>
                  <a:lnTo>
                    <a:pt x="445126" y="28408"/>
                  </a:lnTo>
                  <a:lnTo>
                    <a:pt x="444836" y="28166"/>
                  </a:lnTo>
                  <a:lnTo>
                    <a:pt x="444482" y="27929"/>
                  </a:lnTo>
                  <a:lnTo>
                    <a:pt x="444096" y="27697"/>
                  </a:lnTo>
                  <a:lnTo>
                    <a:pt x="443678" y="27460"/>
                  </a:lnTo>
                  <a:lnTo>
                    <a:pt x="443196" y="27233"/>
                  </a:lnTo>
                  <a:lnTo>
                    <a:pt x="442713" y="27006"/>
                  </a:lnTo>
                  <a:lnTo>
                    <a:pt x="442167" y="26784"/>
                  </a:lnTo>
                  <a:lnTo>
                    <a:pt x="441555" y="26567"/>
                  </a:lnTo>
                  <a:lnTo>
                    <a:pt x="440944" y="26355"/>
                  </a:lnTo>
                  <a:lnTo>
                    <a:pt x="440301" y="26143"/>
                  </a:lnTo>
                  <a:lnTo>
                    <a:pt x="439593" y="25936"/>
                  </a:lnTo>
                  <a:lnTo>
                    <a:pt x="438854" y="25735"/>
                  </a:lnTo>
                  <a:lnTo>
                    <a:pt x="438082" y="25533"/>
                  </a:lnTo>
                  <a:lnTo>
                    <a:pt x="437278" y="25341"/>
                  </a:lnTo>
                  <a:lnTo>
                    <a:pt x="436441" y="25149"/>
                  </a:lnTo>
                  <a:lnTo>
                    <a:pt x="435573" y="24963"/>
                  </a:lnTo>
                  <a:lnTo>
                    <a:pt x="434672" y="24781"/>
                  </a:lnTo>
                  <a:lnTo>
                    <a:pt x="433739" y="24605"/>
                  </a:lnTo>
                  <a:lnTo>
                    <a:pt x="432775" y="24433"/>
                  </a:lnTo>
                  <a:lnTo>
                    <a:pt x="431777" y="24262"/>
                  </a:lnTo>
                  <a:lnTo>
                    <a:pt x="430748" y="24100"/>
                  </a:lnTo>
                  <a:lnTo>
                    <a:pt x="429687" y="23944"/>
                  </a:lnTo>
                  <a:lnTo>
                    <a:pt x="428593" y="23788"/>
                  </a:lnTo>
                  <a:lnTo>
                    <a:pt x="427467" y="23641"/>
                  </a:lnTo>
                  <a:lnTo>
                    <a:pt x="426342" y="23495"/>
                  </a:lnTo>
                  <a:lnTo>
                    <a:pt x="425152" y="23359"/>
                  </a:lnTo>
                  <a:lnTo>
                    <a:pt x="423961" y="23228"/>
                  </a:lnTo>
                  <a:lnTo>
                    <a:pt x="422739" y="23097"/>
                  </a:lnTo>
                  <a:lnTo>
                    <a:pt x="421485" y="22976"/>
                  </a:lnTo>
                  <a:lnTo>
                    <a:pt x="420198" y="22859"/>
                  </a:lnTo>
                  <a:lnTo>
                    <a:pt x="418912" y="22749"/>
                  </a:lnTo>
                  <a:lnTo>
                    <a:pt x="417593" y="22643"/>
                  </a:lnTo>
                  <a:lnTo>
                    <a:pt x="416242" y="22547"/>
                  </a:lnTo>
                  <a:lnTo>
                    <a:pt x="414859" y="22451"/>
                  </a:lnTo>
                  <a:lnTo>
                    <a:pt x="413476" y="22365"/>
                  </a:lnTo>
                  <a:lnTo>
                    <a:pt x="412061" y="22284"/>
                  </a:lnTo>
                  <a:lnTo>
                    <a:pt x="410613" y="22209"/>
                  </a:lnTo>
                  <a:lnTo>
                    <a:pt x="409166" y="22138"/>
                  </a:lnTo>
                  <a:lnTo>
                    <a:pt x="407686" y="22078"/>
                  </a:lnTo>
                  <a:lnTo>
                    <a:pt x="406174" y="22022"/>
                  </a:lnTo>
                  <a:lnTo>
                    <a:pt x="404663" y="21972"/>
                  </a:lnTo>
                  <a:lnTo>
                    <a:pt x="403151" y="21926"/>
                  </a:lnTo>
                  <a:lnTo>
                    <a:pt x="401575" y="21891"/>
                  </a:lnTo>
                  <a:lnTo>
                    <a:pt x="400031" y="21861"/>
                  </a:lnTo>
                  <a:lnTo>
                    <a:pt x="398455" y="21841"/>
                  </a:lnTo>
                  <a:lnTo>
                    <a:pt x="396847" y="21820"/>
                  </a:lnTo>
                  <a:lnTo>
                    <a:pt x="395238" y="21815"/>
                  </a:lnTo>
                  <a:lnTo>
                    <a:pt x="393598" y="21810"/>
                  </a:lnTo>
                  <a:lnTo>
                    <a:pt x="391958" y="21815"/>
                  </a:lnTo>
                  <a:lnTo>
                    <a:pt x="390317" y="21831"/>
                  </a:lnTo>
                  <a:lnTo>
                    <a:pt x="388645" y="21851"/>
                  </a:lnTo>
                  <a:lnTo>
                    <a:pt x="386972" y="21876"/>
                  </a:lnTo>
                  <a:lnTo>
                    <a:pt x="385267" y="21911"/>
                  </a:lnTo>
                  <a:lnTo>
                    <a:pt x="383595" y="21957"/>
                  </a:lnTo>
                  <a:lnTo>
                    <a:pt x="381504" y="22017"/>
                  </a:lnTo>
                  <a:lnTo>
                    <a:pt x="379446" y="22083"/>
                  </a:lnTo>
                  <a:lnTo>
                    <a:pt x="377419" y="22158"/>
                  </a:lnTo>
                  <a:lnTo>
                    <a:pt x="375361" y="22234"/>
                  </a:lnTo>
                  <a:lnTo>
                    <a:pt x="373334" y="22315"/>
                  </a:lnTo>
                  <a:lnTo>
                    <a:pt x="371308" y="22400"/>
                  </a:lnTo>
                  <a:lnTo>
                    <a:pt x="367223" y="22577"/>
                  </a:lnTo>
                  <a:lnTo>
                    <a:pt x="363170" y="22759"/>
                  </a:lnTo>
                  <a:lnTo>
                    <a:pt x="359085" y="22930"/>
                  </a:lnTo>
                  <a:lnTo>
                    <a:pt x="357059" y="23016"/>
                  </a:lnTo>
                  <a:lnTo>
                    <a:pt x="355001" y="23097"/>
                  </a:lnTo>
                  <a:lnTo>
                    <a:pt x="352974" y="23172"/>
                  </a:lnTo>
                  <a:lnTo>
                    <a:pt x="350916" y="23238"/>
                  </a:lnTo>
                  <a:lnTo>
                    <a:pt x="348568" y="23313"/>
                  </a:lnTo>
                  <a:lnTo>
                    <a:pt x="346155" y="23379"/>
                  </a:lnTo>
                  <a:lnTo>
                    <a:pt x="344965" y="23409"/>
                  </a:lnTo>
                  <a:lnTo>
                    <a:pt x="343743" y="23434"/>
                  </a:lnTo>
                  <a:lnTo>
                    <a:pt x="342521" y="23460"/>
                  </a:lnTo>
                  <a:lnTo>
                    <a:pt x="341331" y="23480"/>
                  </a:lnTo>
                  <a:lnTo>
                    <a:pt x="340108" y="23490"/>
                  </a:lnTo>
                  <a:lnTo>
                    <a:pt x="338918" y="23500"/>
                  </a:lnTo>
                  <a:lnTo>
                    <a:pt x="337728" y="23500"/>
                  </a:lnTo>
                  <a:lnTo>
                    <a:pt x="336538" y="23495"/>
                  </a:lnTo>
                  <a:lnTo>
                    <a:pt x="335348" y="23485"/>
                  </a:lnTo>
                  <a:lnTo>
                    <a:pt x="334190" y="23465"/>
                  </a:lnTo>
                  <a:lnTo>
                    <a:pt x="333064" y="23434"/>
                  </a:lnTo>
                  <a:lnTo>
                    <a:pt x="331939" y="23399"/>
                  </a:lnTo>
                  <a:lnTo>
                    <a:pt x="330877" y="23354"/>
                  </a:lnTo>
                  <a:lnTo>
                    <a:pt x="329880" y="23303"/>
                  </a:lnTo>
                  <a:lnTo>
                    <a:pt x="328915" y="23243"/>
                  </a:lnTo>
                  <a:lnTo>
                    <a:pt x="328015" y="23182"/>
                  </a:lnTo>
                  <a:lnTo>
                    <a:pt x="327114" y="23112"/>
                  </a:lnTo>
                  <a:lnTo>
                    <a:pt x="326310" y="23036"/>
                  </a:lnTo>
                  <a:lnTo>
                    <a:pt x="325506" y="22955"/>
                  </a:lnTo>
                  <a:lnTo>
                    <a:pt x="324766" y="22870"/>
                  </a:lnTo>
                  <a:lnTo>
                    <a:pt x="324090" y="22779"/>
                  </a:lnTo>
                  <a:lnTo>
                    <a:pt x="323415" y="22683"/>
                  </a:lnTo>
                  <a:lnTo>
                    <a:pt x="322804" y="22582"/>
                  </a:lnTo>
                  <a:lnTo>
                    <a:pt x="322193" y="22481"/>
                  </a:lnTo>
                  <a:lnTo>
                    <a:pt x="321646" y="22370"/>
                  </a:lnTo>
                  <a:lnTo>
                    <a:pt x="321131" y="22254"/>
                  </a:lnTo>
                  <a:lnTo>
                    <a:pt x="320649" y="22138"/>
                  </a:lnTo>
                  <a:lnTo>
                    <a:pt x="320199" y="22017"/>
                  </a:lnTo>
                  <a:lnTo>
                    <a:pt x="319780" y="21896"/>
                  </a:lnTo>
                  <a:lnTo>
                    <a:pt x="319394" y="21765"/>
                  </a:lnTo>
                  <a:lnTo>
                    <a:pt x="319041" y="21634"/>
                  </a:lnTo>
                  <a:lnTo>
                    <a:pt x="318719" y="21503"/>
                  </a:lnTo>
                  <a:lnTo>
                    <a:pt x="318397" y="21366"/>
                  </a:lnTo>
                  <a:lnTo>
                    <a:pt x="318140" y="21225"/>
                  </a:lnTo>
                  <a:lnTo>
                    <a:pt x="317883" y="21084"/>
                  </a:lnTo>
                  <a:lnTo>
                    <a:pt x="317658" y="20943"/>
                  </a:lnTo>
                  <a:lnTo>
                    <a:pt x="317465" y="20797"/>
                  </a:lnTo>
                  <a:lnTo>
                    <a:pt x="317272" y="20650"/>
                  </a:lnTo>
                  <a:lnTo>
                    <a:pt x="317111" y="20499"/>
                  </a:lnTo>
                  <a:lnTo>
                    <a:pt x="316982" y="20348"/>
                  </a:lnTo>
                  <a:lnTo>
                    <a:pt x="316757" y="20045"/>
                  </a:lnTo>
                  <a:lnTo>
                    <a:pt x="316596" y="19737"/>
                  </a:lnTo>
                  <a:lnTo>
                    <a:pt x="316532" y="19551"/>
                  </a:lnTo>
                  <a:lnTo>
                    <a:pt x="316500" y="19364"/>
                  </a:lnTo>
                  <a:lnTo>
                    <a:pt x="316532" y="19172"/>
                  </a:lnTo>
                  <a:lnTo>
                    <a:pt x="316564" y="18986"/>
                  </a:lnTo>
                  <a:lnTo>
                    <a:pt x="316628" y="18794"/>
                  </a:lnTo>
                  <a:lnTo>
                    <a:pt x="316725" y="18607"/>
                  </a:lnTo>
                  <a:lnTo>
                    <a:pt x="316918" y="18229"/>
                  </a:lnTo>
                  <a:lnTo>
                    <a:pt x="317143" y="17846"/>
                  </a:lnTo>
                  <a:lnTo>
                    <a:pt x="317368" y="17468"/>
                  </a:lnTo>
                  <a:lnTo>
                    <a:pt x="317465" y="17276"/>
                  </a:lnTo>
                  <a:lnTo>
                    <a:pt x="317529" y="17089"/>
                  </a:lnTo>
                  <a:lnTo>
                    <a:pt x="317561" y="16898"/>
                  </a:lnTo>
                  <a:lnTo>
                    <a:pt x="317593" y="16711"/>
                  </a:lnTo>
                  <a:lnTo>
                    <a:pt x="317593" y="14401"/>
                  </a:lnTo>
                  <a:lnTo>
                    <a:pt x="317593" y="13246"/>
                  </a:lnTo>
                  <a:lnTo>
                    <a:pt x="317561" y="12091"/>
                  </a:lnTo>
                  <a:lnTo>
                    <a:pt x="317497" y="10936"/>
                  </a:lnTo>
                  <a:lnTo>
                    <a:pt x="317432" y="9781"/>
                  </a:lnTo>
                  <a:lnTo>
                    <a:pt x="317304" y="8626"/>
                  </a:lnTo>
                  <a:lnTo>
                    <a:pt x="317143" y="7470"/>
                  </a:lnTo>
                  <a:lnTo>
                    <a:pt x="317014" y="6674"/>
                  </a:lnTo>
                  <a:lnTo>
                    <a:pt x="316789" y="5877"/>
                  </a:lnTo>
                  <a:lnTo>
                    <a:pt x="316532" y="5070"/>
                  </a:lnTo>
                  <a:lnTo>
                    <a:pt x="316210" y="4263"/>
                  </a:lnTo>
                  <a:lnTo>
                    <a:pt x="315567" y="2608"/>
                  </a:lnTo>
                  <a:lnTo>
                    <a:pt x="315245" y="1761"/>
                  </a:lnTo>
                  <a:lnTo>
                    <a:pt x="314924" y="893"/>
                  </a:lnTo>
                  <a:lnTo>
                    <a:pt x="301479" y="984"/>
                  </a:lnTo>
                  <a:lnTo>
                    <a:pt x="288291" y="1070"/>
                  </a:lnTo>
                  <a:lnTo>
                    <a:pt x="281730" y="1115"/>
                  </a:lnTo>
                  <a:lnTo>
                    <a:pt x="275232" y="1150"/>
                  </a:lnTo>
                  <a:lnTo>
                    <a:pt x="268735" y="1181"/>
                  </a:lnTo>
                  <a:lnTo>
                    <a:pt x="262238" y="1206"/>
                  </a:lnTo>
                  <a:lnTo>
                    <a:pt x="259665" y="1216"/>
                  </a:lnTo>
                  <a:lnTo>
                    <a:pt x="257092" y="1216"/>
                  </a:lnTo>
                  <a:lnTo>
                    <a:pt x="251913" y="1211"/>
                  </a:lnTo>
                  <a:lnTo>
                    <a:pt x="246767" y="1201"/>
                  </a:lnTo>
                  <a:lnTo>
                    <a:pt x="241588" y="1186"/>
                  </a:lnTo>
                  <a:lnTo>
                    <a:pt x="236442" y="1176"/>
                  </a:lnTo>
                  <a:lnTo>
                    <a:pt x="231264" y="1171"/>
                  </a:lnTo>
                  <a:lnTo>
                    <a:pt x="228690" y="1176"/>
                  </a:lnTo>
                  <a:lnTo>
                    <a:pt x="226117" y="1181"/>
                  </a:lnTo>
                  <a:lnTo>
                    <a:pt x="223544" y="1191"/>
                  </a:lnTo>
                  <a:lnTo>
                    <a:pt x="220971" y="1211"/>
                  </a:lnTo>
                  <a:lnTo>
                    <a:pt x="218526" y="1226"/>
                  </a:lnTo>
                  <a:lnTo>
                    <a:pt x="216082" y="1236"/>
                  </a:lnTo>
                  <a:lnTo>
                    <a:pt x="211161" y="1251"/>
                  </a:lnTo>
                  <a:lnTo>
                    <a:pt x="208716" y="1261"/>
                  </a:lnTo>
                  <a:lnTo>
                    <a:pt x="206239" y="1277"/>
                  </a:lnTo>
                  <a:lnTo>
                    <a:pt x="203795" y="1297"/>
                  </a:lnTo>
                  <a:lnTo>
                    <a:pt x="201350" y="1327"/>
                  </a:lnTo>
                  <a:lnTo>
                    <a:pt x="200128" y="1342"/>
                  </a:lnTo>
                  <a:lnTo>
                    <a:pt x="198938" y="1367"/>
                  </a:lnTo>
                  <a:lnTo>
                    <a:pt x="197716" y="1393"/>
                  </a:lnTo>
                  <a:lnTo>
                    <a:pt x="196494" y="1418"/>
                  </a:lnTo>
                  <a:lnTo>
                    <a:pt x="195304" y="1453"/>
                  </a:lnTo>
                  <a:lnTo>
                    <a:pt x="194113" y="1488"/>
                  </a:lnTo>
                  <a:lnTo>
                    <a:pt x="192923" y="1529"/>
                  </a:lnTo>
                  <a:lnTo>
                    <a:pt x="191733" y="1574"/>
                  </a:lnTo>
                  <a:lnTo>
                    <a:pt x="190543" y="1625"/>
                  </a:lnTo>
                  <a:lnTo>
                    <a:pt x="189353" y="1680"/>
                  </a:lnTo>
                  <a:lnTo>
                    <a:pt x="188195" y="1741"/>
                  </a:lnTo>
                  <a:lnTo>
                    <a:pt x="187037" y="1806"/>
                  </a:lnTo>
                  <a:lnTo>
                    <a:pt x="185879" y="1877"/>
                  </a:lnTo>
                  <a:lnTo>
                    <a:pt x="184721" y="1957"/>
                  </a:lnTo>
                  <a:lnTo>
                    <a:pt x="183563" y="2043"/>
                  </a:lnTo>
                  <a:lnTo>
                    <a:pt x="182438" y="2139"/>
                  </a:lnTo>
                  <a:lnTo>
                    <a:pt x="181183" y="2250"/>
                  </a:lnTo>
                  <a:lnTo>
                    <a:pt x="180090" y="2361"/>
                  </a:lnTo>
                  <a:lnTo>
                    <a:pt x="179575" y="2416"/>
                  </a:lnTo>
                  <a:lnTo>
                    <a:pt x="179125" y="2472"/>
                  </a:lnTo>
                  <a:lnTo>
                    <a:pt x="178674" y="2527"/>
                  </a:lnTo>
                  <a:lnTo>
                    <a:pt x="178288" y="2583"/>
                  </a:lnTo>
                  <a:lnTo>
                    <a:pt x="177935" y="2643"/>
                  </a:lnTo>
                  <a:lnTo>
                    <a:pt x="177581" y="2699"/>
                  </a:lnTo>
                  <a:lnTo>
                    <a:pt x="177291" y="2759"/>
                  </a:lnTo>
                  <a:lnTo>
                    <a:pt x="177034" y="2820"/>
                  </a:lnTo>
                  <a:lnTo>
                    <a:pt x="176809" y="2881"/>
                  </a:lnTo>
                  <a:lnTo>
                    <a:pt x="176616" y="2941"/>
                  </a:lnTo>
                  <a:lnTo>
                    <a:pt x="176423" y="3007"/>
                  </a:lnTo>
                  <a:lnTo>
                    <a:pt x="176294" y="3067"/>
                  </a:lnTo>
                  <a:lnTo>
                    <a:pt x="176198" y="3138"/>
                  </a:lnTo>
                  <a:lnTo>
                    <a:pt x="176133" y="3203"/>
                  </a:lnTo>
                  <a:lnTo>
                    <a:pt x="176101" y="3274"/>
                  </a:lnTo>
                  <a:lnTo>
                    <a:pt x="176101" y="3345"/>
                  </a:lnTo>
                  <a:lnTo>
                    <a:pt x="176101" y="3420"/>
                  </a:lnTo>
                  <a:lnTo>
                    <a:pt x="176166" y="3496"/>
                  </a:lnTo>
                  <a:lnTo>
                    <a:pt x="176262" y="3572"/>
                  </a:lnTo>
                  <a:lnTo>
                    <a:pt x="176359" y="3652"/>
                  </a:lnTo>
                  <a:lnTo>
                    <a:pt x="176519" y="3733"/>
                  </a:lnTo>
                  <a:lnTo>
                    <a:pt x="176680" y="3819"/>
                  </a:lnTo>
                  <a:lnTo>
                    <a:pt x="176905" y="3904"/>
                  </a:lnTo>
                  <a:lnTo>
                    <a:pt x="177131" y="3995"/>
                  </a:lnTo>
                  <a:lnTo>
                    <a:pt x="177677" y="4187"/>
                  </a:lnTo>
                  <a:lnTo>
                    <a:pt x="178353" y="4389"/>
                  </a:lnTo>
                  <a:lnTo>
                    <a:pt x="179414" y="4676"/>
                  </a:lnTo>
                  <a:lnTo>
                    <a:pt x="180508" y="4959"/>
                  </a:lnTo>
                  <a:lnTo>
                    <a:pt x="181634" y="5241"/>
                  </a:lnTo>
                  <a:lnTo>
                    <a:pt x="182759" y="5518"/>
                  </a:lnTo>
                  <a:lnTo>
                    <a:pt x="185043" y="6078"/>
                  </a:lnTo>
                  <a:lnTo>
                    <a:pt x="186169" y="6356"/>
                  </a:lnTo>
                  <a:lnTo>
                    <a:pt x="187262" y="6643"/>
                  </a:lnTo>
                  <a:lnTo>
                    <a:pt x="188517" y="6981"/>
                  </a:lnTo>
                  <a:lnTo>
                    <a:pt x="189675" y="7324"/>
                  </a:lnTo>
                  <a:lnTo>
                    <a:pt x="190222" y="7496"/>
                  </a:lnTo>
                  <a:lnTo>
                    <a:pt x="190736" y="7667"/>
                  </a:lnTo>
                  <a:lnTo>
                    <a:pt x="191219" y="7839"/>
                  </a:lnTo>
                  <a:lnTo>
                    <a:pt x="191701" y="8010"/>
                  </a:lnTo>
                  <a:lnTo>
                    <a:pt x="192184" y="8182"/>
                  </a:lnTo>
                  <a:lnTo>
                    <a:pt x="192602" y="8353"/>
                  </a:lnTo>
                  <a:lnTo>
                    <a:pt x="193020" y="8525"/>
                  </a:lnTo>
                  <a:lnTo>
                    <a:pt x="193406" y="8696"/>
                  </a:lnTo>
                  <a:lnTo>
                    <a:pt x="193792" y="8868"/>
                  </a:lnTo>
                  <a:lnTo>
                    <a:pt x="194113" y="9034"/>
                  </a:lnTo>
                  <a:lnTo>
                    <a:pt x="194467" y="9206"/>
                  </a:lnTo>
                  <a:lnTo>
                    <a:pt x="194757" y="9377"/>
                  </a:lnTo>
                  <a:lnTo>
                    <a:pt x="195046" y="9549"/>
                  </a:lnTo>
                  <a:lnTo>
                    <a:pt x="195304" y="9720"/>
                  </a:lnTo>
                  <a:lnTo>
                    <a:pt x="195529" y="9887"/>
                  </a:lnTo>
                  <a:lnTo>
                    <a:pt x="195754" y="10058"/>
                  </a:lnTo>
                  <a:lnTo>
                    <a:pt x="195947" y="10230"/>
                  </a:lnTo>
                  <a:lnTo>
                    <a:pt x="196108" y="10396"/>
                  </a:lnTo>
                  <a:lnTo>
                    <a:pt x="196268" y="10567"/>
                  </a:lnTo>
                  <a:lnTo>
                    <a:pt x="196397" y="10734"/>
                  </a:lnTo>
                  <a:lnTo>
                    <a:pt x="196494" y="10905"/>
                  </a:lnTo>
                  <a:lnTo>
                    <a:pt x="196590" y="11072"/>
                  </a:lnTo>
                  <a:lnTo>
                    <a:pt x="196622" y="11243"/>
                  </a:lnTo>
                  <a:lnTo>
                    <a:pt x="196687" y="11410"/>
                  </a:lnTo>
                  <a:lnTo>
                    <a:pt x="196687" y="11581"/>
                  </a:lnTo>
                  <a:lnTo>
                    <a:pt x="196687" y="11748"/>
                  </a:lnTo>
                  <a:lnTo>
                    <a:pt x="196654" y="11914"/>
                  </a:lnTo>
                  <a:lnTo>
                    <a:pt x="196590" y="12081"/>
                  </a:lnTo>
                  <a:lnTo>
                    <a:pt x="196526" y="12247"/>
                  </a:lnTo>
                  <a:lnTo>
                    <a:pt x="196429" y="12419"/>
                  </a:lnTo>
                  <a:lnTo>
                    <a:pt x="196301" y="12585"/>
                  </a:lnTo>
                  <a:lnTo>
                    <a:pt x="196172" y="12751"/>
                  </a:lnTo>
                  <a:lnTo>
                    <a:pt x="195979" y="12913"/>
                  </a:lnTo>
                  <a:lnTo>
                    <a:pt x="195818" y="13079"/>
                  </a:lnTo>
                  <a:lnTo>
                    <a:pt x="195593" y="13246"/>
                  </a:lnTo>
                  <a:lnTo>
                    <a:pt x="195368" y="13412"/>
                  </a:lnTo>
                  <a:lnTo>
                    <a:pt x="195111" y="13574"/>
                  </a:lnTo>
                  <a:lnTo>
                    <a:pt x="194821" y="13740"/>
                  </a:lnTo>
                  <a:lnTo>
                    <a:pt x="194532" y="13901"/>
                  </a:lnTo>
                  <a:lnTo>
                    <a:pt x="194210" y="14068"/>
                  </a:lnTo>
                  <a:lnTo>
                    <a:pt x="193856" y="14229"/>
                  </a:lnTo>
                  <a:lnTo>
                    <a:pt x="193470" y="14391"/>
                  </a:lnTo>
                  <a:lnTo>
                    <a:pt x="193084" y="14557"/>
                  </a:lnTo>
                  <a:lnTo>
                    <a:pt x="192666" y="14719"/>
                  </a:lnTo>
                  <a:lnTo>
                    <a:pt x="192216" y="14880"/>
                  </a:lnTo>
                  <a:lnTo>
                    <a:pt x="191765" y="15041"/>
                  </a:lnTo>
                  <a:lnTo>
                    <a:pt x="191283" y="15198"/>
                  </a:lnTo>
                  <a:lnTo>
                    <a:pt x="190768" y="15359"/>
                  </a:lnTo>
                  <a:lnTo>
                    <a:pt x="190222" y="15521"/>
                  </a:lnTo>
                  <a:lnTo>
                    <a:pt x="189675" y="15677"/>
                  </a:lnTo>
                  <a:lnTo>
                    <a:pt x="189096" y="15838"/>
                  </a:lnTo>
                  <a:lnTo>
                    <a:pt x="188517" y="15995"/>
                  </a:lnTo>
                  <a:lnTo>
                    <a:pt x="187874" y="16151"/>
                  </a:lnTo>
                  <a:lnTo>
                    <a:pt x="187230" y="16307"/>
                  </a:lnTo>
                  <a:lnTo>
                    <a:pt x="186555" y="16469"/>
                  </a:lnTo>
                  <a:lnTo>
                    <a:pt x="185847" y="16620"/>
                  </a:lnTo>
                  <a:lnTo>
                    <a:pt x="185140" y="16777"/>
                  </a:lnTo>
                  <a:lnTo>
                    <a:pt x="184400" y="16933"/>
                  </a:lnTo>
                  <a:lnTo>
                    <a:pt x="183628" y="17089"/>
                  </a:lnTo>
                  <a:lnTo>
                    <a:pt x="182856" y="17241"/>
                  </a:lnTo>
                  <a:lnTo>
                    <a:pt x="181601" y="17473"/>
                  </a:lnTo>
                  <a:lnTo>
                    <a:pt x="180347" y="17700"/>
                  </a:lnTo>
                  <a:lnTo>
                    <a:pt x="179028" y="17921"/>
                  </a:lnTo>
                  <a:lnTo>
                    <a:pt x="177710" y="18133"/>
                  </a:lnTo>
                  <a:lnTo>
                    <a:pt x="176359" y="18335"/>
                  </a:lnTo>
                  <a:lnTo>
                    <a:pt x="174976" y="18537"/>
                  </a:lnTo>
                  <a:lnTo>
                    <a:pt x="173560" y="18729"/>
                  </a:lnTo>
                  <a:lnTo>
                    <a:pt x="172145" y="18915"/>
                  </a:lnTo>
                  <a:lnTo>
                    <a:pt x="170698" y="19092"/>
                  </a:lnTo>
                  <a:lnTo>
                    <a:pt x="169218" y="19263"/>
                  </a:lnTo>
                  <a:lnTo>
                    <a:pt x="167738" y="19430"/>
                  </a:lnTo>
                  <a:lnTo>
                    <a:pt x="166227" y="19586"/>
                  </a:lnTo>
                  <a:lnTo>
                    <a:pt x="164683" y="19737"/>
                  </a:lnTo>
                  <a:lnTo>
                    <a:pt x="163139" y="19884"/>
                  </a:lnTo>
                  <a:lnTo>
                    <a:pt x="161563" y="20020"/>
                  </a:lnTo>
                  <a:lnTo>
                    <a:pt x="159987" y="20151"/>
                  </a:lnTo>
                  <a:lnTo>
                    <a:pt x="158379" y="20272"/>
                  </a:lnTo>
                  <a:lnTo>
                    <a:pt x="156770" y="20393"/>
                  </a:lnTo>
                  <a:lnTo>
                    <a:pt x="155130" y="20499"/>
                  </a:lnTo>
                  <a:lnTo>
                    <a:pt x="153490" y="20605"/>
                  </a:lnTo>
                  <a:lnTo>
                    <a:pt x="151817" y="20701"/>
                  </a:lnTo>
                  <a:lnTo>
                    <a:pt x="150144" y="20791"/>
                  </a:lnTo>
                  <a:lnTo>
                    <a:pt x="148472" y="20877"/>
                  </a:lnTo>
                  <a:lnTo>
                    <a:pt x="146767" y="20953"/>
                  </a:lnTo>
                  <a:lnTo>
                    <a:pt x="145062" y="21018"/>
                  </a:lnTo>
                  <a:lnTo>
                    <a:pt x="143358" y="21084"/>
                  </a:lnTo>
                  <a:lnTo>
                    <a:pt x="141653" y="21140"/>
                  </a:lnTo>
                  <a:lnTo>
                    <a:pt x="139916" y="21190"/>
                  </a:lnTo>
                  <a:lnTo>
                    <a:pt x="138179" y="21230"/>
                  </a:lnTo>
                  <a:lnTo>
                    <a:pt x="136442" y="21266"/>
                  </a:lnTo>
                  <a:lnTo>
                    <a:pt x="134705" y="21296"/>
                  </a:lnTo>
                  <a:lnTo>
                    <a:pt x="132936" y="21316"/>
                  </a:lnTo>
                  <a:lnTo>
                    <a:pt x="131200" y="21331"/>
                  </a:lnTo>
                  <a:lnTo>
                    <a:pt x="129430" y="21341"/>
                  </a:lnTo>
                  <a:lnTo>
                    <a:pt x="127694" y="21341"/>
                  </a:lnTo>
                  <a:lnTo>
                    <a:pt x="125925" y="21336"/>
                  </a:lnTo>
                  <a:lnTo>
                    <a:pt x="124188" y="21326"/>
                  </a:lnTo>
                  <a:lnTo>
                    <a:pt x="122419" y="21306"/>
                  </a:lnTo>
                  <a:lnTo>
                    <a:pt x="120650" y="21281"/>
                  </a:lnTo>
                  <a:lnTo>
                    <a:pt x="118913" y="21250"/>
                  </a:lnTo>
                  <a:lnTo>
                    <a:pt x="117144" y="21210"/>
                  </a:lnTo>
                  <a:lnTo>
                    <a:pt x="115407" y="21165"/>
                  </a:lnTo>
                  <a:lnTo>
                    <a:pt x="113670" y="21109"/>
                  </a:lnTo>
                  <a:lnTo>
                    <a:pt x="111933" y="21049"/>
                  </a:lnTo>
                  <a:lnTo>
                    <a:pt x="110196" y="20983"/>
                  </a:lnTo>
                  <a:lnTo>
                    <a:pt x="108491" y="20913"/>
                  </a:lnTo>
                  <a:lnTo>
                    <a:pt x="106755" y="20832"/>
                  </a:lnTo>
                  <a:lnTo>
                    <a:pt x="105050" y="20746"/>
                  </a:lnTo>
                  <a:lnTo>
                    <a:pt x="103377" y="20650"/>
                  </a:lnTo>
                  <a:lnTo>
                    <a:pt x="101672" y="20549"/>
                  </a:lnTo>
                  <a:lnTo>
                    <a:pt x="100000" y="20443"/>
                  </a:lnTo>
                  <a:lnTo>
                    <a:pt x="98327" y="20327"/>
                  </a:lnTo>
                  <a:lnTo>
                    <a:pt x="96687" y="20206"/>
                  </a:lnTo>
                  <a:lnTo>
                    <a:pt x="95047" y="20080"/>
                  </a:lnTo>
                  <a:lnTo>
                    <a:pt x="93438" y="19949"/>
                  </a:lnTo>
                  <a:lnTo>
                    <a:pt x="91830" y="19808"/>
                  </a:lnTo>
                  <a:lnTo>
                    <a:pt x="90222" y="19657"/>
                  </a:lnTo>
                  <a:lnTo>
                    <a:pt x="88646" y="19505"/>
                  </a:lnTo>
                  <a:lnTo>
                    <a:pt x="87102" y="19344"/>
                  </a:lnTo>
                  <a:lnTo>
                    <a:pt x="85558" y="19172"/>
                  </a:lnTo>
                  <a:lnTo>
                    <a:pt x="84046" y="18996"/>
                  </a:lnTo>
                  <a:lnTo>
                    <a:pt x="82535" y="18814"/>
                  </a:lnTo>
                  <a:lnTo>
                    <a:pt x="81087" y="18628"/>
                  </a:lnTo>
                  <a:lnTo>
                    <a:pt x="79608" y="18431"/>
                  </a:lnTo>
                  <a:lnTo>
                    <a:pt x="78900" y="18330"/>
                  </a:lnTo>
                  <a:lnTo>
                    <a:pt x="78192" y="18224"/>
                  </a:lnTo>
                  <a:lnTo>
                    <a:pt x="77517" y="18118"/>
                  </a:lnTo>
                  <a:lnTo>
                    <a:pt x="76874" y="18007"/>
                  </a:lnTo>
                  <a:lnTo>
                    <a:pt x="76230" y="17896"/>
                  </a:lnTo>
                  <a:lnTo>
                    <a:pt x="75587" y="17780"/>
                  </a:lnTo>
                  <a:lnTo>
                    <a:pt x="75008" y="17664"/>
                  </a:lnTo>
                  <a:lnTo>
                    <a:pt x="74429" y="17543"/>
                  </a:lnTo>
                  <a:lnTo>
                    <a:pt x="73850" y="17422"/>
                  </a:lnTo>
                  <a:lnTo>
                    <a:pt x="73303" y="17296"/>
                  </a:lnTo>
                  <a:lnTo>
                    <a:pt x="72789" y="17170"/>
                  </a:lnTo>
                  <a:lnTo>
                    <a:pt x="72274" y="17044"/>
                  </a:lnTo>
                  <a:lnTo>
                    <a:pt x="71792" y="16913"/>
                  </a:lnTo>
                  <a:lnTo>
                    <a:pt x="71309" y="16782"/>
                  </a:lnTo>
                  <a:lnTo>
                    <a:pt x="70859" y="16650"/>
                  </a:lnTo>
                  <a:lnTo>
                    <a:pt x="70409" y="16514"/>
                  </a:lnTo>
                  <a:lnTo>
                    <a:pt x="69990" y="16378"/>
                  </a:lnTo>
                  <a:lnTo>
                    <a:pt x="69604" y="16237"/>
                  </a:lnTo>
                  <a:lnTo>
                    <a:pt x="69218" y="16101"/>
                  </a:lnTo>
                  <a:lnTo>
                    <a:pt x="68865" y="15959"/>
                  </a:lnTo>
                  <a:lnTo>
                    <a:pt x="68189" y="15672"/>
                  </a:lnTo>
                  <a:lnTo>
                    <a:pt x="67578" y="15384"/>
                  </a:lnTo>
                  <a:lnTo>
                    <a:pt x="67031" y="15092"/>
                  </a:lnTo>
                  <a:lnTo>
                    <a:pt x="66549" y="14794"/>
                  </a:lnTo>
                  <a:lnTo>
                    <a:pt x="66163" y="14497"/>
                  </a:lnTo>
                  <a:lnTo>
                    <a:pt x="65809" y="14199"/>
                  </a:lnTo>
                  <a:lnTo>
                    <a:pt x="65520" y="13901"/>
                  </a:lnTo>
                  <a:lnTo>
                    <a:pt x="65327" y="13599"/>
                  </a:lnTo>
                  <a:lnTo>
                    <a:pt x="65166" y="13301"/>
                  </a:lnTo>
                  <a:lnTo>
                    <a:pt x="65069" y="13004"/>
                  </a:lnTo>
                  <a:lnTo>
                    <a:pt x="65037" y="12711"/>
                  </a:lnTo>
                  <a:lnTo>
                    <a:pt x="65069" y="12419"/>
                  </a:lnTo>
                  <a:lnTo>
                    <a:pt x="65134" y="12131"/>
                  </a:lnTo>
                  <a:lnTo>
                    <a:pt x="65262" y="11849"/>
                  </a:lnTo>
                  <a:lnTo>
                    <a:pt x="65487" y="11571"/>
                  </a:lnTo>
                  <a:lnTo>
                    <a:pt x="65713" y="11294"/>
                  </a:lnTo>
                  <a:lnTo>
                    <a:pt x="66034" y="11031"/>
                  </a:lnTo>
                  <a:lnTo>
                    <a:pt x="66388" y="10769"/>
                  </a:lnTo>
                  <a:lnTo>
                    <a:pt x="66806" y="10517"/>
                  </a:lnTo>
                  <a:lnTo>
                    <a:pt x="67256" y="10275"/>
                  </a:lnTo>
                  <a:lnTo>
                    <a:pt x="67771" y="10043"/>
                  </a:lnTo>
                  <a:lnTo>
                    <a:pt x="68350" y="9816"/>
                  </a:lnTo>
                  <a:lnTo>
                    <a:pt x="69797" y="9261"/>
                  </a:lnTo>
                  <a:lnTo>
                    <a:pt x="71213" y="8701"/>
                  </a:lnTo>
                  <a:lnTo>
                    <a:pt x="72596" y="8141"/>
                  </a:lnTo>
                  <a:lnTo>
                    <a:pt x="73947" y="7581"/>
                  </a:lnTo>
                  <a:lnTo>
                    <a:pt x="76616" y="6452"/>
                  </a:lnTo>
                  <a:lnTo>
                    <a:pt x="79286" y="5327"/>
                  </a:lnTo>
                  <a:lnTo>
                    <a:pt x="79736" y="5115"/>
                  </a:lnTo>
                  <a:lnTo>
                    <a:pt x="80122" y="4903"/>
                  </a:lnTo>
                  <a:lnTo>
                    <a:pt x="80508" y="4691"/>
                  </a:lnTo>
                  <a:lnTo>
                    <a:pt x="80862" y="4479"/>
                  </a:lnTo>
                  <a:lnTo>
                    <a:pt x="81055" y="4343"/>
                  </a:lnTo>
                  <a:lnTo>
                    <a:pt x="81248" y="4207"/>
                  </a:lnTo>
                  <a:lnTo>
                    <a:pt x="81409" y="4076"/>
                  </a:lnTo>
                  <a:lnTo>
                    <a:pt x="81537" y="3945"/>
                  </a:lnTo>
                  <a:lnTo>
                    <a:pt x="81666" y="3819"/>
                  </a:lnTo>
                  <a:lnTo>
                    <a:pt x="81763" y="3688"/>
                  </a:lnTo>
                  <a:lnTo>
                    <a:pt x="81827" y="3561"/>
                  </a:lnTo>
                  <a:lnTo>
                    <a:pt x="81891" y="3440"/>
                  </a:lnTo>
                  <a:lnTo>
                    <a:pt x="81891" y="3314"/>
                  </a:lnTo>
                  <a:lnTo>
                    <a:pt x="81891" y="3193"/>
                  </a:lnTo>
                  <a:lnTo>
                    <a:pt x="81891" y="3072"/>
                  </a:lnTo>
                  <a:lnTo>
                    <a:pt x="81827" y="2956"/>
                  </a:lnTo>
                  <a:lnTo>
                    <a:pt x="81763" y="2840"/>
                  </a:lnTo>
                  <a:lnTo>
                    <a:pt x="81698" y="2724"/>
                  </a:lnTo>
                  <a:lnTo>
                    <a:pt x="81570" y="2613"/>
                  </a:lnTo>
                  <a:lnTo>
                    <a:pt x="81441" y="2502"/>
                  </a:lnTo>
                  <a:lnTo>
                    <a:pt x="81312" y="2391"/>
                  </a:lnTo>
                  <a:lnTo>
                    <a:pt x="81119" y="2285"/>
                  </a:lnTo>
                  <a:lnTo>
                    <a:pt x="80926" y="2179"/>
                  </a:lnTo>
                  <a:lnTo>
                    <a:pt x="80733" y="2079"/>
                  </a:lnTo>
                  <a:lnTo>
                    <a:pt x="80508" y="1978"/>
                  </a:lnTo>
                  <a:lnTo>
                    <a:pt x="80251" y="1877"/>
                  </a:lnTo>
                  <a:lnTo>
                    <a:pt x="79961" y="1781"/>
                  </a:lnTo>
                  <a:lnTo>
                    <a:pt x="79672" y="1690"/>
                  </a:lnTo>
                  <a:lnTo>
                    <a:pt x="79382" y="1594"/>
                  </a:lnTo>
                  <a:lnTo>
                    <a:pt x="79061" y="1504"/>
                  </a:lnTo>
                  <a:lnTo>
                    <a:pt x="78707" y="1418"/>
                  </a:lnTo>
                  <a:lnTo>
                    <a:pt x="78321" y="1332"/>
                  </a:lnTo>
                  <a:lnTo>
                    <a:pt x="77935" y="1246"/>
                  </a:lnTo>
                  <a:lnTo>
                    <a:pt x="77549" y="1166"/>
                  </a:lnTo>
                  <a:lnTo>
                    <a:pt x="77131" y="1090"/>
                  </a:lnTo>
                  <a:lnTo>
                    <a:pt x="76681" y="1014"/>
                  </a:lnTo>
                  <a:lnTo>
                    <a:pt x="76230" y="939"/>
                  </a:lnTo>
                  <a:lnTo>
                    <a:pt x="75748" y="868"/>
                  </a:lnTo>
                  <a:lnTo>
                    <a:pt x="75265" y="797"/>
                  </a:lnTo>
                  <a:lnTo>
                    <a:pt x="74751" y="732"/>
                  </a:lnTo>
                  <a:lnTo>
                    <a:pt x="74236" y="671"/>
                  </a:lnTo>
                  <a:lnTo>
                    <a:pt x="73689" y="611"/>
                  </a:lnTo>
                  <a:lnTo>
                    <a:pt x="73143" y="550"/>
                  </a:lnTo>
                  <a:lnTo>
                    <a:pt x="72564" y="495"/>
                  </a:lnTo>
                  <a:lnTo>
                    <a:pt x="71985" y="444"/>
                  </a:lnTo>
                  <a:lnTo>
                    <a:pt x="71373" y="394"/>
                  </a:lnTo>
                  <a:lnTo>
                    <a:pt x="70762" y="343"/>
                  </a:lnTo>
                  <a:lnTo>
                    <a:pt x="70119" y="303"/>
                  </a:lnTo>
                  <a:lnTo>
                    <a:pt x="69476" y="258"/>
                  </a:lnTo>
                  <a:lnTo>
                    <a:pt x="68800" y="222"/>
                  </a:lnTo>
                  <a:lnTo>
                    <a:pt x="68125" y="187"/>
                  </a:lnTo>
                  <a:lnTo>
                    <a:pt x="67449" y="152"/>
                  </a:lnTo>
                  <a:lnTo>
                    <a:pt x="66742" y="127"/>
                  </a:lnTo>
                  <a:lnTo>
                    <a:pt x="66002" y="96"/>
                  </a:lnTo>
                  <a:lnTo>
                    <a:pt x="65262" y="76"/>
                  </a:lnTo>
                  <a:lnTo>
                    <a:pt x="64522" y="56"/>
                  </a:lnTo>
                  <a:lnTo>
                    <a:pt x="63783" y="36"/>
                  </a:lnTo>
                  <a:lnTo>
                    <a:pt x="63011" y="26"/>
                  </a:lnTo>
                  <a:lnTo>
                    <a:pt x="62207" y="16"/>
                  </a:lnTo>
                  <a:lnTo>
                    <a:pt x="61402" y="5"/>
                  </a:lnTo>
                  <a:lnTo>
                    <a:pt x="60598" y="0"/>
                  </a:lnTo>
                  <a:close/>
                </a:path>
              </a:pathLst>
            </a:custGeom>
            <a:solidFill>
              <a:srgbClr val="F2D785"/>
            </a:solidFill>
            <a:ln>
              <a:noFill/>
            </a:ln>
          </p:spPr>
          <p:txBody>
            <a:bodyPr spcFirstLastPara="1" wrap="square" lIns="182850" tIns="182850" rIns="182850" bIns="182850" anchor="ctr" anchorCtr="0">
              <a:noAutofit/>
            </a:bodyPr>
            <a:lstStyle/>
            <a:p>
              <a:endParaRPr sz="3600"/>
            </a:p>
          </p:txBody>
        </p:sp>
        <p:sp>
          <p:nvSpPr>
            <p:cNvPr id="1558" name="Google Shape;1558;p41"/>
            <p:cNvSpPr/>
            <p:nvPr/>
          </p:nvSpPr>
          <p:spPr>
            <a:xfrm flipH="1">
              <a:off x="5516044" y="7441093"/>
              <a:ext cx="974568" cy="878717"/>
            </a:xfrm>
            <a:custGeom>
              <a:avLst/>
              <a:gdLst/>
              <a:ahLst/>
              <a:cxnLst/>
              <a:rect l="l" t="t" r="r" b="b"/>
              <a:pathLst>
                <a:path w="446027" h="63675" extrusionOk="0">
                  <a:moveTo>
                    <a:pt x="59794" y="0"/>
                  </a:moveTo>
                  <a:lnTo>
                    <a:pt x="58958" y="5"/>
                  </a:lnTo>
                  <a:lnTo>
                    <a:pt x="58090" y="11"/>
                  </a:lnTo>
                  <a:lnTo>
                    <a:pt x="57253" y="21"/>
                  </a:lnTo>
                  <a:lnTo>
                    <a:pt x="56385" y="36"/>
                  </a:lnTo>
                  <a:lnTo>
                    <a:pt x="55484" y="51"/>
                  </a:lnTo>
                  <a:lnTo>
                    <a:pt x="54616" y="71"/>
                  </a:lnTo>
                  <a:lnTo>
                    <a:pt x="52043" y="142"/>
                  </a:lnTo>
                  <a:lnTo>
                    <a:pt x="49469" y="217"/>
                  </a:lnTo>
                  <a:lnTo>
                    <a:pt x="46928" y="303"/>
                  </a:lnTo>
                  <a:lnTo>
                    <a:pt x="44355" y="394"/>
                  </a:lnTo>
                  <a:lnTo>
                    <a:pt x="39273" y="580"/>
                  </a:lnTo>
                  <a:lnTo>
                    <a:pt x="36732" y="671"/>
                  </a:lnTo>
                  <a:lnTo>
                    <a:pt x="34159" y="757"/>
                  </a:lnTo>
                  <a:lnTo>
                    <a:pt x="31586" y="833"/>
                  </a:lnTo>
                  <a:lnTo>
                    <a:pt x="29013" y="903"/>
                  </a:lnTo>
                  <a:lnTo>
                    <a:pt x="27726" y="934"/>
                  </a:lnTo>
                  <a:lnTo>
                    <a:pt x="26440" y="964"/>
                  </a:lnTo>
                  <a:lnTo>
                    <a:pt x="25153" y="989"/>
                  </a:lnTo>
                  <a:lnTo>
                    <a:pt x="23834" y="1009"/>
                  </a:lnTo>
                  <a:lnTo>
                    <a:pt x="22548" y="1024"/>
                  </a:lnTo>
                  <a:lnTo>
                    <a:pt x="21229" y="1034"/>
                  </a:lnTo>
                  <a:lnTo>
                    <a:pt x="19910" y="1045"/>
                  </a:lnTo>
                  <a:lnTo>
                    <a:pt x="17273" y="1045"/>
                  </a:lnTo>
                  <a:lnTo>
                    <a:pt x="15954" y="1034"/>
                  </a:lnTo>
                  <a:lnTo>
                    <a:pt x="14635" y="1019"/>
                  </a:lnTo>
                  <a:lnTo>
                    <a:pt x="13284" y="999"/>
                  </a:lnTo>
                  <a:lnTo>
                    <a:pt x="11740" y="979"/>
                  </a:lnTo>
                  <a:lnTo>
                    <a:pt x="10196" y="969"/>
                  </a:lnTo>
                  <a:lnTo>
                    <a:pt x="7012" y="969"/>
                  </a:lnTo>
                  <a:lnTo>
                    <a:pt x="3635" y="984"/>
                  </a:lnTo>
                  <a:lnTo>
                    <a:pt x="1866" y="989"/>
                  </a:lnTo>
                  <a:lnTo>
                    <a:pt x="0" y="989"/>
                  </a:lnTo>
                  <a:lnTo>
                    <a:pt x="547" y="1171"/>
                  </a:lnTo>
                  <a:lnTo>
                    <a:pt x="1030" y="1352"/>
                  </a:lnTo>
                  <a:lnTo>
                    <a:pt x="2027" y="1705"/>
                  </a:lnTo>
                  <a:lnTo>
                    <a:pt x="2509" y="1882"/>
                  </a:lnTo>
                  <a:lnTo>
                    <a:pt x="3056" y="2048"/>
                  </a:lnTo>
                  <a:lnTo>
                    <a:pt x="3635" y="2215"/>
                  </a:lnTo>
                  <a:lnTo>
                    <a:pt x="3924" y="2290"/>
                  </a:lnTo>
                  <a:lnTo>
                    <a:pt x="4246" y="2371"/>
                  </a:lnTo>
                  <a:lnTo>
                    <a:pt x="8074" y="3264"/>
                  </a:lnTo>
                  <a:lnTo>
                    <a:pt x="11901" y="4167"/>
                  </a:lnTo>
                  <a:lnTo>
                    <a:pt x="15664" y="5070"/>
                  </a:lnTo>
                  <a:lnTo>
                    <a:pt x="19492" y="5967"/>
                  </a:lnTo>
                  <a:lnTo>
                    <a:pt x="21422" y="6411"/>
                  </a:lnTo>
                  <a:lnTo>
                    <a:pt x="23384" y="6855"/>
                  </a:lnTo>
                  <a:lnTo>
                    <a:pt x="25346" y="7299"/>
                  </a:lnTo>
                  <a:lnTo>
                    <a:pt x="27340" y="7738"/>
                  </a:lnTo>
                  <a:lnTo>
                    <a:pt x="29367" y="8172"/>
                  </a:lnTo>
                  <a:lnTo>
                    <a:pt x="31425" y="8605"/>
                  </a:lnTo>
                  <a:lnTo>
                    <a:pt x="33516" y="9029"/>
                  </a:lnTo>
                  <a:lnTo>
                    <a:pt x="35639" y="9453"/>
                  </a:lnTo>
                  <a:lnTo>
                    <a:pt x="36990" y="9720"/>
                  </a:lnTo>
                  <a:lnTo>
                    <a:pt x="38340" y="9987"/>
                  </a:lnTo>
                  <a:lnTo>
                    <a:pt x="39659" y="10260"/>
                  </a:lnTo>
                  <a:lnTo>
                    <a:pt x="40946" y="10537"/>
                  </a:lnTo>
                  <a:lnTo>
                    <a:pt x="42200" y="10810"/>
                  </a:lnTo>
                  <a:lnTo>
                    <a:pt x="43455" y="11087"/>
                  </a:lnTo>
                  <a:lnTo>
                    <a:pt x="44677" y="11369"/>
                  </a:lnTo>
                  <a:lnTo>
                    <a:pt x="45867" y="11652"/>
                  </a:lnTo>
                  <a:lnTo>
                    <a:pt x="47057" y="11934"/>
                  </a:lnTo>
                  <a:lnTo>
                    <a:pt x="48215" y="12217"/>
                  </a:lnTo>
                  <a:lnTo>
                    <a:pt x="49341" y="12504"/>
                  </a:lnTo>
                  <a:lnTo>
                    <a:pt x="50467" y="12792"/>
                  </a:lnTo>
                  <a:lnTo>
                    <a:pt x="51560" y="13079"/>
                  </a:lnTo>
                  <a:lnTo>
                    <a:pt x="52622" y="13372"/>
                  </a:lnTo>
                  <a:lnTo>
                    <a:pt x="53683" y="13664"/>
                  </a:lnTo>
                  <a:lnTo>
                    <a:pt x="54712" y="13957"/>
                  </a:lnTo>
                  <a:lnTo>
                    <a:pt x="55741" y="14255"/>
                  </a:lnTo>
                  <a:lnTo>
                    <a:pt x="56739" y="14552"/>
                  </a:lnTo>
                  <a:lnTo>
                    <a:pt x="57704" y="14850"/>
                  </a:lnTo>
                  <a:lnTo>
                    <a:pt x="58668" y="15152"/>
                  </a:lnTo>
                  <a:lnTo>
                    <a:pt x="60534" y="15758"/>
                  </a:lnTo>
                  <a:lnTo>
                    <a:pt x="62367" y="16363"/>
                  </a:lnTo>
                  <a:lnTo>
                    <a:pt x="64104" y="16978"/>
                  </a:lnTo>
                  <a:lnTo>
                    <a:pt x="65777" y="17599"/>
                  </a:lnTo>
                  <a:lnTo>
                    <a:pt x="67417" y="18224"/>
                  </a:lnTo>
                  <a:lnTo>
                    <a:pt x="68993" y="18855"/>
                  </a:lnTo>
                  <a:lnTo>
                    <a:pt x="70602" y="19510"/>
                  </a:lnTo>
                  <a:lnTo>
                    <a:pt x="72178" y="20171"/>
                  </a:lnTo>
                  <a:lnTo>
                    <a:pt x="73754" y="20832"/>
                  </a:lnTo>
                  <a:lnTo>
                    <a:pt x="75298" y="21493"/>
                  </a:lnTo>
                  <a:lnTo>
                    <a:pt x="78353" y="22819"/>
                  </a:lnTo>
                  <a:lnTo>
                    <a:pt x="81344" y="24151"/>
                  </a:lnTo>
                  <a:lnTo>
                    <a:pt x="84304" y="25482"/>
                  </a:lnTo>
                  <a:lnTo>
                    <a:pt x="87231" y="26819"/>
                  </a:lnTo>
                  <a:lnTo>
                    <a:pt x="93085" y="29487"/>
                  </a:lnTo>
                  <a:lnTo>
                    <a:pt x="94049" y="29936"/>
                  </a:lnTo>
                  <a:lnTo>
                    <a:pt x="94918" y="30390"/>
                  </a:lnTo>
                  <a:lnTo>
                    <a:pt x="95754" y="30839"/>
                  </a:lnTo>
                  <a:lnTo>
                    <a:pt x="96526" y="31288"/>
                  </a:lnTo>
                  <a:lnTo>
                    <a:pt x="97234" y="31742"/>
                  </a:lnTo>
                  <a:lnTo>
                    <a:pt x="97909" y="32191"/>
                  </a:lnTo>
                  <a:lnTo>
                    <a:pt x="98488" y="32645"/>
                  </a:lnTo>
                  <a:lnTo>
                    <a:pt x="99035" y="33099"/>
                  </a:lnTo>
                  <a:lnTo>
                    <a:pt x="99517" y="33553"/>
                  </a:lnTo>
                  <a:lnTo>
                    <a:pt x="99968" y="34007"/>
                  </a:lnTo>
                  <a:lnTo>
                    <a:pt x="100322" y="34461"/>
                  </a:lnTo>
                  <a:lnTo>
                    <a:pt x="100675" y="34914"/>
                  </a:lnTo>
                  <a:lnTo>
                    <a:pt x="100933" y="35368"/>
                  </a:lnTo>
                  <a:lnTo>
                    <a:pt x="101158" y="35822"/>
                  </a:lnTo>
                  <a:lnTo>
                    <a:pt x="101351" y="36276"/>
                  </a:lnTo>
                  <a:lnTo>
                    <a:pt x="101480" y="36735"/>
                  </a:lnTo>
                  <a:lnTo>
                    <a:pt x="101576" y="37189"/>
                  </a:lnTo>
                  <a:lnTo>
                    <a:pt x="101608" y="37648"/>
                  </a:lnTo>
                  <a:lnTo>
                    <a:pt x="101608" y="38107"/>
                  </a:lnTo>
                  <a:lnTo>
                    <a:pt x="101576" y="38566"/>
                  </a:lnTo>
                  <a:lnTo>
                    <a:pt x="101480" y="39025"/>
                  </a:lnTo>
                  <a:lnTo>
                    <a:pt x="101351" y="39484"/>
                  </a:lnTo>
                  <a:lnTo>
                    <a:pt x="101190" y="39943"/>
                  </a:lnTo>
                  <a:lnTo>
                    <a:pt x="100997" y="40407"/>
                  </a:lnTo>
                  <a:lnTo>
                    <a:pt x="100740" y="40871"/>
                  </a:lnTo>
                  <a:lnTo>
                    <a:pt x="100482" y="41330"/>
                  </a:lnTo>
                  <a:lnTo>
                    <a:pt x="100161" y="41794"/>
                  </a:lnTo>
                  <a:lnTo>
                    <a:pt x="99807" y="42258"/>
                  </a:lnTo>
                  <a:lnTo>
                    <a:pt x="99421" y="42722"/>
                  </a:lnTo>
                  <a:lnTo>
                    <a:pt x="99035" y="43192"/>
                  </a:lnTo>
                  <a:lnTo>
                    <a:pt x="98585" y="43656"/>
                  </a:lnTo>
                  <a:lnTo>
                    <a:pt x="98102" y="44125"/>
                  </a:lnTo>
                  <a:lnTo>
                    <a:pt x="97555" y="44644"/>
                  </a:lnTo>
                  <a:lnTo>
                    <a:pt x="96976" y="45169"/>
                  </a:lnTo>
                  <a:lnTo>
                    <a:pt x="96365" y="45688"/>
                  </a:lnTo>
                  <a:lnTo>
                    <a:pt x="95722" y="46208"/>
                  </a:lnTo>
                  <a:lnTo>
                    <a:pt x="95079" y="46722"/>
                  </a:lnTo>
                  <a:lnTo>
                    <a:pt x="94371" y="47237"/>
                  </a:lnTo>
                  <a:lnTo>
                    <a:pt x="93664" y="47751"/>
                  </a:lnTo>
                  <a:lnTo>
                    <a:pt x="92892" y="48261"/>
                  </a:lnTo>
                  <a:lnTo>
                    <a:pt x="92120" y="48770"/>
                  </a:lnTo>
                  <a:lnTo>
                    <a:pt x="91316" y="49280"/>
                  </a:lnTo>
                  <a:lnTo>
                    <a:pt x="90479" y="49784"/>
                  </a:lnTo>
                  <a:lnTo>
                    <a:pt x="89611" y="50288"/>
                  </a:lnTo>
                  <a:lnTo>
                    <a:pt x="88678" y="50788"/>
                  </a:lnTo>
                  <a:lnTo>
                    <a:pt x="87745" y="51292"/>
                  </a:lnTo>
                  <a:lnTo>
                    <a:pt x="86780" y="51786"/>
                  </a:lnTo>
                  <a:lnTo>
                    <a:pt x="85783" y="52286"/>
                  </a:lnTo>
                  <a:lnTo>
                    <a:pt x="84722" y="52780"/>
                  </a:lnTo>
                  <a:lnTo>
                    <a:pt x="83660" y="53269"/>
                  </a:lnTo>
                  <a:lnTo>
                    <a:pt x="82535" y="53764"/>
                  </a:lnTo>
                  <a:lnTo>
                    <a:pt x="81409" y="54248"/>
                  </a:lnTo>
                  <a:lnTo>
                    <a:pt x="80219" y="54737"/>
                  </a:lnTo>
                  <a:lnTo>
                    <a:pt x="78996" y="55221"/>
                  </a:lnTo>
                  <a:lnTo>
                    <a:pt x="77742" y="55706"/>
                  </a:lnTo>
                  <a:lnTo>
                    <a:pt x="76423" y="56185"/>
                  </a:lnTo>
                  <a:lnTo>
                    <a:pt x="75105" y="56664"/>
                  </a:lnTo>
                  <a:lnTo>
                    <a:pt x="73721" y="57138"/>
                  </a:lnTo>
                  <a:lnTo>
                    <a:pt x="72306" y="57617"/>
                  </a:lnTo>
                  <a:lnTo>
                    <a:pt x="70827" y="58086"/>
                  </a:lnTo>
                  <a:lnTo>
                    <a:pt x="69347" y="58560"/>
                  </a:lnTo>
                  <a:lnTo>
                    <a:pt x="67803" y="59029"/>
                  </a:lnTo>
                  <a:lnTo>
                    <a:pt x="66195" y="59493"/>
                  </a:lnTo>
                  <a:lnTo>
                    <a:pt x="64587" y="59958"/>
                  </a:lnTo>
                  <a:lnTo>
                    <a:pt x="64040" y="60119"/>
                  </a:lnTo>
                  <a:lnTo>
                    <a:pt x="63525" y="60285"/>
                  </a:lnTo>
                  <a:lnTo>
                    <a:pt x="63043" y="60452"/>
                  </a:lnTo>
                  <a:lnTo>
                    <a:pt x="62593" y="60623"/>
                  </a:lnTo>
                  <a:lnTo>
                    <a:pt x="62174" y="60795"/>
                  </a:lnTo>
                  <a:lnTo>
                    <a:pt x="61756" y="60971"/>
                  </a:lnTo>
                  <a:lnTo>
                    <a:pt x="61016" y="61319"/>
                  </a:lnTo>
                  <a:lnTo>
                    <a:pt x="60631" y="61521"/>
                  </a:lnTo>
                  <a:lnTo>
                    <a:pt x="60309" y="61703"/>
                  </a:lnTo>
                  <a:lnTo>
                    <a:pt x="60084" y="61869"/>
                  </a:lnTo>
                  <a:lnTo>
                    <a:pt x="59987" y="61945"/>
                  </a:lnTo>
                  <a:lnTo>
                    <a:pt x="59923" y="62015"/>
                  </a:lnTo>
                  <a:lnTo>
                    <a:pt x="59891" y="62086"/>
                  </a:lnTo>
                  <a:lnTo>
                    <a:pt x="59891" y="62152"/>
                  </a:lnTo>
                  <a:lnTo>
                    <a:pt x="59923" y="62212"/>
                  </a:lnTo>
                  <a:lnTo>
                    <a:pt x="59955" y="62268"/>
                  </a:lnTo>
                  <a:lnTo>
                    <a:pt x="60019" y="62318"/>
                  </a:lnTo>
                  <a:lnTo>
                    <a:pt x="60116" y="62369"/>
                  </a:lnTo>
                  <a:lnTo>
                    <a:pt x="60245" y="62419"/>
                  </a:lnTo>
                  <a:lnTo>
                    <a:pt x="60405" y="62459"/>
                  </a:lnTo>
                  <a:lnTo>
                    <a:pt x="60566" y="62505"/>
                  </a:lnTo>
                  <a:lnTo>
                    <a:pt x="60791" y="62540"/>
                  </a:lnTo>
                  <a:lnTo>
                    <a:pt x="61016" y="62575"/>
                  </a:lnTo>
                  <a:lnTo>
                    <a:pt x="61306" y="62611"/>
                  </a:lnTo>
                  <a:lnTo>
                    <a:pt x="61595" y="62641"/>
                  </a:lnTo>
                  <a:lnTo>
                    <a:pt x="61949" y="62666"/>
                  </a:lnTo>
                  <a:lnTo>
                    <a:pt x="62303" y="62691"/>
                  </a:lnTo>
                  <a:lnTo>
                    <a:pt x="62721" y="62717"/>
                  </a:lnTo>
                  <a:lnTo>
                    <a:pt x="63172" y="62737"/>
                  </a:lnTo>
                  <a:lnTo>
                    <a:pt x="63622" y="62757"/>
                  </a:lnTo>
                  <a:lnTo>
                    <a:pt x="64683" y="62787"/>
                  </a:lnTo>
                  <a:lnTo>
                    <a:pt x="65906" y="62817"/>
                  </a:lnTo>
                  <a:lnTo>
                    <a:pt x="67256" y="62838"/>
                  </a:lnTo>
                  <a:lnTo>
                    <a:pt x="70827" y="62883"/>
                  </a:lnTo>
                  <a:lnTo>
                    <a:pt x="74429" y="62918"/>
                  </a:lnTo>
                  <a:lnTo>
                    <a:pt x="78032" y="62949"/>
                  </a:lnTo>
                  <a:lnTo>
                    <a:pt x="81634" y="62969"/>
                  </a:lnTo>
                  <a:lnTo>
                    <a:pt x="85236" y="62984"/>
                  </a:lnTo>
                  <a:lnTo>
                    <a:pt x="88839" y="62999"/>
                  </a:lnTo>
                  <a:lnTo>
                    <a:pt x="96044" y="63014"/>
                  </a:lnTo>
                  <a:lnTo>
                    <a:pt x="117819" y="63049"/>
                  </a:lnTo>
                  <a:lnTo>
                    <a:pt x="139594" y="63075"/>
                  </a:lnTo>
                  <a:lnTo>
                    <a:pt x="161402" y="63100"/>
                  </a:lnTo>
                  <a:lnTo>
                    <a:pt x="183177" y="63125"/>
                  </a:lnTo>
                  <a:lnTo>
                    <a:pt x="204953" y="63150"/>
                  </a:lnTo>
                  <a:lnTo>
                    <a:pt x="226728" y="63176"/>
                  </a:lnTo>
                  <a:lnTo>
                    <a:pt x="237632" y="63196"/>
                  </a:lnTo>
                  <a:lnTo>
                    <a:pt x="248536" y="63216"/>
                  </a:lnTo>
                  <a:lnTo>
                    <a:pt x="259407" y="63241"/>
                  </a:lnTo>
                  <a:lnTo>
                    <a:pt x="270311" y="63271"/>
                  </a:lnTo>
                  <a:lnTo>
                    <a:pt x="272981" y="63281"/>
                  </a:lnTo>
                  <a:lnTo>
                    <a:pt x="275683" y="63297"/>
                  </a:lnTo>
                  <a:lnTo>
                    <a:pt x="281086" y="63337"/>
                  </a:lnTo>
                  <a:lnTo>
                    <a:pt x="286490" y="63382"/>
                  </a:lnTo>
                  <a:lnTo>
                    <a:pt x="291958" y="63438"/>
                  </a:lnTo>
                  <a:lnTo>
                    <a:pt x="303055" y="63554"/>
                  </a:lnTo>
                  <a:lnTo>
                    <a:pt x="308684" y="63614"/>
                  </a:lnTo>
                  <a:lnTo>
                    <a:pt x="314441" y="63675"/>
                  </a:lnTo>
                  <a:lnTo>
                    <a:pt x="314184" y="63110"/>
                  </a:lnTo>
                  <a:lnTo>
                    <a:pt x="313991" y="62565"/>
                  </a:lnTo>
                  <a:lnTo>
                    <a:pt x="313573" y="61511"/>
                  </a:lnTo>
                  <a:lnTo>
                    <a:pt x="313380" y="61002"/>
                  </a:lnTo>
                  <a:lnTo>
                    <a:pt x="313122" y="60497"/>
                  </a:lnTo>
                  <a:lnTo>
                    <a:pt x="312833" y="59998"/>
                  </a:lnTo>
                  <a:lnTo>
                    <a:pt x="312511" y="59504"/>
                  </a:lnTo>
                  <a:lnTo>
                    <a:pt x="312157" y="59004"/>
                  </a:lnTo>
                  <a:lnTo>
                    <a:pt x="311836" y="58505"/>
                  </a:lnTo>
                  <a:lnTo>
                    <a:pt x="311546" y="58006"/>
                  </a:lnTo>
                  <a:lnTo>
                    <a:pt x="311289" y="57501"/>
                  </a:lnTo>
                  <a:lnTo>
                    <a:pt x="311032" y="57002"/>
                  </a:lnTo>
                  <a:lnTo>
                    <a:pt x="310839" y="56502"/>
                  </a:lnTo>
                  <a:lnTo>
                    <a:pt x="310646" y="56003"/>
                  </a:lnTo>
                  <a:lnTo>
                    <a:pt x="310485" y="55504"/>
                  </a:lnTo>
                  <a:lnTo>
                    <a:pt x="310356" y="55004"/>
                  </a:lnTo>
                  <a:lnTo>
                    <a:pt x="310260" y="54505"/>
                  </a:lnTo>
                  <a:lnTo>
                    <a:pt x="310195" y="54006"/>
                  </a:lnTo>
                  <a:lnTo>
                    <a:pt x="310131" y="53506"/>
                  </a:lnTo>
                  <a:lnTo>
                    <a:pt x="310099" y="53002"/>
                  </a:lnTo>
                  <a:lnTo>
                    <a:pt x="310067" y="52503"/>
                  </a:lnTo>
                  <a:lnTo>
                    <a:pt x="310099" y="51504"/>
                  </a:lnTo>
                  <a:lnTo>
                    <a:pt x="310195" y="50505"/>
                  </a:lnTo>
                  <a:lnTo>
                    <a:pt x="310356" y="49507"/>
                  </a:lnTo>
                  <a:lnTo>
                    <a:pt x="310549" y="48503"/>
                  </a:lnTo>
                  <a:lnTo>
                    <a:pt x="310839" y="47504"/>
                  </a:lnTo>
                  <a:lnTo>
                    <a:pt x="311128" y="46505"/>
                  </a:lnTo>
                  <a:lnTo>
                    <a:pt x="311482" y="45507"/>
                  </a:lnTo>
                  <a:lnTo>
                    <a:pt x="311868" y="44508"/>
                  </a:lnTo>
                  <a:lnTo>
                    <a:pt x="312254" y="43504"/>
                  </a:lnTo>
                  <a:lnTo>
                    <a:pt x="312672" y="42405"/>
                  </a:lnTo>
                  <a:lnTo>
                    <a:pt x="313058" y="41300"/>
                  </a:lnTo>
                  <a:lnTo>
                    <a:pt x="313444" y="40195"/>
                  </a:lnTo>
                  <a:lnTo>
                    <a:pt x="313669" y="39646"/>
                  </a:lnTo>
                  <a:lnTo>
                    <a:pt x="313926" y="39091"/>
                  </a:lnTo>
                  <a:lnTo>
                    <a:pt x="314055" y="38854"/>
                  </a:lnTo>
                  <a:lnTo>
                    <a:pt x="314248" y="38622"/>
                  </a:lnTo>
                  <a:lnTo>
                    <a:pt x="314505" y="38400"/>
                  </a:lnTo>
                  <a:lnTo>
                    <a:pt x="314795" y="38183"/>
                  </a:lnTo>
                  <a:lnTo>
                    <a:pt x="315149" y="37971"/>
                  </a:lnTo>
                  <a:lnTo>
                    <a:pt x="315567" y="37769"/>
                  </a:lnTo>
                  <a:lnTo>
                    <a:pt x="316017" y="37578"/>
                  </a:lnTo>
                  <a:lnTo>
                    <a:pt x="316532" y="37391"/>
                  </a:lnTo>
                  <a:lnTo>
                    <a:pt x="317111" y="37214"/>
                  </a:lnTo>
                  <a:lnTo>
                    <a:pt x="317722" y="37048"/>
                  </a:lnTo>
                  <a:lnTo>
                    <a:pt x="318365" y="36887"/>
                  </a:lnTo>
                  <a:lnTo>
                    <a:pt x="319073" y="36735"/>
                  </a:lnTo>
                  <a:lnTo>
                    <a:pt x="319845" y="36589"/>
                  </a:lnTo>
                  <a:lnTo>
                    <a:pt x="320617" y="36458"/>
                  </a:lnTo>
                  <a:lnTo>
                    <a:pt x="321485" y="36332"/>
                  </a:lnTo>
                  <a:lnTo>
                    <a:pt x="322354" y="36216"/>
                  </a:lnTo>
                  <a:lnTo>
                    <a:pt x="323286" y="36105"/>
                  </a:lnTo>
                  <a:lnTo>
                    <a:pt x="324251" y="36009"/>
                  </a:lnTo>
                  <a:lnTo>
                    <a:pt x="325281" y="35918"/>
                  </a:lnTo>
                  <a:lnTo>
                    <a:pt x="326342" y="35838"/>
                  </a:lnTo>
                  <a:lnTo>
                    <a:pt x="327436" y="35767"/>
                  </a:lnTo>
                  <a:lnTo>
                    <a:pt x="328593" y="35711"/>
                  </a:lnTo>
                  <a:lnTo>
                    <a:pt x="329751" y="35661"/>
                  </a:lnTo>
                  <a:lnTo>
                    <a:pt x="330974" y="35616"/>
                  </a:lnTo>
                  <a:lnTo>
                    <a:pt x="332228" y="35585"/>
                  </a:lnTo>
                  <a:lnTo>
                    <a:pt x="333515" y="35565"/>
                  </a:lnTo>
                  <a:lnTo>
                    <a:pt x="334833" y="35555"/>
                  </a:lnTo>
                  <a:lnTo>
                    <a:pt x="336216" y="35555"/>
                  </a:lnTo>
                  <a:lnTo>
                    <a:pt x="337600" y="35570"/>
                  </a:lnTo>
                  <a:lnTo>
                    <a:pt x="339047" y="35590"/>
                  </a:lnTo>
                  <a:lnTo>
                    <a:pt x="340494" y="35621"/>
                  </a:lnTo>
                  <a:lnTo>
                    <a:pt x="342006" y="35666"/>
                  </a:lnTo>
                  <a:lnTo>
                    <a:pt x="343743" y="35721"/>
                  </a:lnTo>
                  <a:lnTo>
                    <a:pt x="345480" y="35787"/>
                  </a:lnTo>
                  <a:lnTo>
                    <a:pt x="347249" y="35848"/>
                  </a:lnTo>
                  <a:lnTo>
                    <a:pt x="348986" y="35918"/>
                  </a:lnTo>
                  <a:lnTo>
                    <a:pt x="352460" y="36064"/>
                  </a:lnTo>
                  <a:lnTo>
                    <a:pt x="355901" y="36221"/>
                  </a:lnTo>
                  <a:lnTo>
                    <a:pt x="359343" y="36387"/>
                  </a:lnTo>
                  <a:lnTo>
                    <a:pt x="362784" y="36559"/>
                  </a:lnTo>
                  <a:lnTo>
                    <a:pt x="366194" y="36740"/>
                  </a:lnTo>
                  <a:lnTo>
                    <a:pt x="369571" y="36932"/>
                  </a:lnTo>
                  <a:lnTo>
                    <a:pt x="371533" y="37038"/>
                  </a:lnTo>
                  <a:lnTo>
                    <a:pt x="373495" y="37134"/>
                  </a:lnTo>
                  <a:lnTo>
                    <a:pt x="375457" y="37225"/>
                  </a:lnTo>
                  <a:lnTo>
                    <a:pt x="377387" y="37305"/>
                  </a:lnTo>
                  <a:lnTo>
                    <a:pt x="379349" y="37371"/>
                  </a:lnTo>
                  <a:lnTo>
                    <a:pt x="381279" y="37431"/>
                  </a:lnTo>
                  <a:lnTo>
                    <a:pt x="383209" y="37482"/>
                  </a:lnTo>
                  <a:lnTo>
                    <a:pt x="385107" y="37522"/>
                  </a:lnTo>
                  <a:lnTo>
                    <a:pt x="387036" y="37557"/>
                  </a:lnTo>
                  <a:lnTo>
                    <a:pt x="388934" y="37578"/>
                  </a:lnTo>
                  <a:lnTo>
                    <a:pt x="390832" y="37593"/>
                  </a:lnTo>
                  <a:lnTo>
                    <a:pt x="392730" y="37598"/>
                  </a:lnTo>
                  <a:lnTo>
                    <a:pt x="394595" y="37593"/>
                  </a:lnTo>
                  <a:lnTo>
                    <a:pt x="396461" y="37578"/>
                  </a:lnTo>
                  <a:lnTo>
                    <a:pt x="398326" y="37552"/>
                  </a:lnTo>
                  <a:lnTo>
                    <a:pt x="400192" y="37522"/>
                  </a:lnTo>
                  <a:lnTo>
                    <a:pt x="402057" y="37482"/>
                  </a:lnTo>
                  <a:lnTo>
                    <a:pt x="403891" y="37431"/>
                  </a:lnTo>
                  <a:lnTo>
                    <a:pt x="405724" y="37371"/>
                  </a:lnTo>
                  <a:lnTo>
                    <a:pt x="407557" y="37305"/>
                  </a:lnTo>
                  <a:lnTo>
                    <a:pt x="409359" y="37230"/>
                  </a:lnTo>
                  <a:lnTo>
                    <a:pt x="411192" y="37144"/>
                  </a:lnTo>
                  <a:lnTo>
                    <a:pt x="412993" y="37048"/>
                  </a:lnTo>
                  <a:lnTo>
                    <a:pt x="414762" y="36947"/>
                  </a:lnTo>
                  <a:lnTo>
                    <a:pt x="416564" y="36836"/>
                  </a:lnTo>
                  <a:lnTo>
                    <a:pt x="418333" y="36715"/>
                  </a:lnTo>
                  <a:lnTo>
                    <a:pt x="420102" y="36589"/>
                  </a:lnTo>
                  <a:lnTo>
                    <a:pt x="421871" y="36453"/>
                  </a:lnTo>
                  <a:lnTo>
                    <a:pt x="423608" y="36307"/>
                  </a:lnTo>
                  <a:lnTo>
                    <a:pt x="425377" y="36155"/>
                  </a:lnTo>
                  <a:lnTo>
                    <a:pt x="427114" y="35994"/>
                  </a:lnTo>
                  <a:lnTo>
                    <a:pt x="428818" y="35822"/>
                  </a:lnTo>
                  <a:lnTo>
                    <a:pt x="429848" y="35716"/>
                  </a:lnTo>
                  <a:lnTo>
                    <a:pt x="430812" y="35611"/>
                  </a:lnTo>
                  <a:lnTo>
                    <a:pt x="431713" y="35500"/>
                  </a:lnTo>
                  <a:lnTo>
                    <a:pt x="432614" y="35379"/>
                  </a:lnTo>
                  <a:lnTo>
                    <a:pt x="433482" y="35262"/>
                  </a:lnTo>
                  <a:lnTo>
                    <a:pt x="434318" y="35136"/>
                  </a:lnTo>
                  <a:lnTo>
                    <a:pt x="435123" y="35010"/>
                  </a:lnTo>
                  <a:lnTo>
                    <a:pt x="435862" y="34879"/>
                  </a:lnTo>
                  <a:lnTo>
                    <a:pt x="436602" y="34743"/>
                  </a:lnTo>
                  <a:lnTo>
                    <a:pt x="437310" y="34607"/>
                  </a:lnTo>
                  <a:lnTo>
                    <a:pt x="437985" y="34466"/>
                  </a:lnTo>
                  <a:lnTo>
                    <a:pt x="438596" y="34319"/>
                  </a:lnTo>
                  <a:lnTo>
                    <a:pt x="439207" y="34173"/>
                  </a:lnTo>
                  <a:lnTo>
                    <a:pt x="439786" y="34022"/>
                  </a:lnTo>
                  <a:lnTo>
                    <a:pt x="440365" y="33870"/>
                  </a:lnTo>
                  <a:lnTo>
                    <a:pt x="440880" y="33714"/>
                  </a:lnTo>
                  <a:lnTo>
                    <a:pt x="441362" y="33558"/>
                  </a:lnTo>
                  <a:lnTo>
                    <a:pt x="441845" y="33396"/>
                  </a:lnTo>
                  <a:lnTo>
                    <a:pt x="442263" y="33235"/>
                  </a:lnTo>
                  <a:lnTo>
                    <a:pt x="442681" y="33073"/>
                  </a:lnTo>
                  <a:lnTo>
                    <a:pt x="443067" y="32907"/>
                  </a:lnTo>
                  <a:lnTo>
                    <a:pt x="443421" y="32741"/>
                  </a:lnTo>
                  <a:lnTo>
                    <a:pt x="443775" y="32569"/>
                  </a:lnTo>
                  <a:lnTo>
                    <a:pt x="444064" y="32398"/>
                  </a:lnTo>
                  <a:lnTo>
                    <a:pt x="444354" y="32226"/>
                  </a:lnTo>
                  <a:lnTo>
                    <a:pt x="444611" y="32050"/>
                  </a:lnTo>
                  <a:lnTo>
                    <a:pt x="444868" y="31873"/>
                  </a:lnTo>
                  <a:lnTo>
                    <a:pt x="445094" y="31696"/>
                  </a:lnTo>
                  <a:lnTo>
                    <a:pt x="445287" y="31520"/>
                  </a:lnTo>
                  <a:lnTo>
                    <a:pt x="445447" y="31338"/>
                  </a:lnTo>
                  <a:lnTo>
                    <a:pt x="445608" y="31157"/>
                  </a:lnTo>
                  <a:lnTo>
                    <a:pt x="445737" y="30975"/>
                  </a:lnTo>
                  <a:lnTo>
                    <a:pt x="445865" y="30708"/>
                  </a:lnTo>
                  <a:lnTo>
                    <a:pt x="445962" y="30446"/>
                  </a:lnTo>
                  <a:lnTo>
                    <a:pt x="446026" y="30183"/>
                  </a:lnTo>
                  <a:lnTo>
                    <a:pt x="446026" y="29921"/>
                  </a:lnTo>
                  <a:lnTo>
                    <a:pt x="445994" y="29664"/>
                  </a:lnTo>
                  <a:lnTo>
                    <a:pt x="445930" y="29407"/>
                  </a:lnTo>
                  <a:lnTo>
                    <a:pt x="445801" y="29154"/>
                  </a:lnTo>
                  <a:lnTo>
                    <a:pt x="445608" y="28902"/>
                  </a:lnTo>
                  <a:lnTo>
                    <a:pt x="445383" y="28655"/>
                  </a:lnTo>
                  <a:lnTo>
                    <a:pt x="445126" y="28408"/>
                  </a:lnTo>
                  <a:lnTo>
                    <a:pt x="444836" y="28166"/>
                  </a:lnTo>
                  <a:lnTo>
                    <a:pt x="444482" y="27929"/>
                  </a:lnTo>
                  <a:lnTo>
                    <a:pt x="444096" y="27697"/>
                  </a:lnTo>
                  <a:lnTo>
                    <a:pt x="443678" y="27460"/>
                  </a:lnTo>
                  <a:lnTo>
                    <a:pt x="443196" y="27233"/>
                  </a:lnTo>
                  <a:lnTo>
                    <a:pt x="442713" y="27006"/>
                  </a:lnTo>
                  <a:lnTo>
                    <a:pt x="442167" y="26784"/>
                  </a:lnTo>
                  <a:lnTo>
                    <a:pt x="441555" y="26567"/>
                  </a:lnTo>
                  <a:lnTo>
                    <a:pt x="440944" y="26355"/>
                  </a:lnTo>
                  <a:lnTo>
                    <a:pt x="440301" y="26143"/>
                  </a:lnTo>
                  <a:lnTo>
                    <a:pt x="439593" y="25936"/>
                  </a:lnTo>
                  <a:lnTo>
                    <a:pt x="438854" y="25735"/>
                  </a:lnTo>
                  <a:lnTo>
                    <a:pt x="438082" y="25533"/>
                  </a:lnTo>
                  <a:lnTo>
                    <a:pt x="437278" y="25341"/>
                  </a:lnTo>
                  <a:lnTo>
                    <a:pt x="436441" y="25149"/>
                  </a:lnTo>
                  <a:lnTo>
                    <a:pt x="435573" y="24963"/>
                  </a:lnTo>
                  <a:lnTo>
                    <a:pt x="434672" y="24781"/>
                  </a:lnTo>
                  <a:lnTo>
                    <a:pt x="433739" y="24605"/>
                  </a:lnTo>
                  <a:lnTo>
                    <a:pt x="432775" y="24433"/>
                  </a:lnTo>
                  <a:lnTo>
                    <a:pt x="431777" y="24262"/>
                  </a:lnTo>
                  <a:lnTo>
                    <a:pt x="430748" y="24100"/>
                  </a:lnTo>
                  <a:lnTo>
                    <a:pt x="429687" y="23944"/>
                  </a:lnTo>
                  <a:lnTo>
                    <a:pt x="428593" y="23788"/>
                  </a:lnTo>
                  <a:lnTo>
                    <a:pt x="427467" y="23641"/>
                  </a:lnTo>
                  <a:lnTo>
                    <a:pt x="426342" y="23495"/>
                  </a:lnTo>
                  <a:lnTo>
                    <a:pt x="425152" y="23359"/>
                  </a:lnTo>
                  <a:lnTo>
                    <a:pt x="423961" y="23228"/>
                  </a:lnTo>
                  <a:lnTo>
                    <a:pt x="422739" y="23097"/>
                  </a:lnTo>
                  <a:lnTo>
                    <a:pt x="421485" y="22976"/>
                  </a:lnTo>
                  <a:lnTo>
                    <a:pt x="420198" y="22859"/>
                  </a:lnTo>
                  <a:lnTo>
                    <a:pt x="418912" y="22749"/>
                  </a:lnTo>
                  <a:lnTo>
                    <a:pt x="417593" y="22643"/>
                  </a:lnTo>
                  <a:lnTo>
                    <a:pt x="416242" y="22547"/>
                  </a:lnTo>
                  <a:lnTo>
                    <a:pt x="414859" y="22451"/>
                  </a:lnTo>
                  <a:lnTo>
                    <a:pt x="413476" y="22365"/>
                  </a:lnTo>
                  <a:lnTo>
                    <a:pt x="412061" y="22284"/>
                  </a:lnTo>
                  <a:lnTo>
                    <a:pt x="410613" y="22209"/>
                  </a:lnTo>
                  <a:lnTo>
                    <a:pt x="409166" y="22138"/>
                  </a:lnTo>
                  <a:lnTo>
                    <a:pt x="407686" y="22078"/>
                  </a:lnTo>
                  <a:lnTo>
                    <a:pt x="406174" y="22022"/>
                  </a:lnTo>
                  <a:lnTo>
                    <a:pt x="404663" y="21972"/>
                  </a:lnTo>
                  <a:lnTo>
                    <a:pt x="403151" y="21926"/>
                  </a:lnTo>
                  <a:lnTo>
                    <a:pt x="401575" y="21891"/>
                  </a:lnTo>
                  <a:lnTo>
                    <a:pt x="400031" y="21861"/>
                  </a:lnTo>
                  <a:lnTo>
                    <a:pt x="398455" y="21841"/>
                  </a:lnTo>
                  <a:lnTo>
                    <a:pt x="396847" y="21820"/>
                  </a:lnTo>
                  <a:lnTo>
                    <a:pt x="395238" y="21815"/>
                  </a:lnTo>
                  <a:lnTo>
                    <a:pt x="393598" y="21810"/>
                  </a:lnTo>
                  <a:lnTo>
                    <a:pt x="391958" y="21815"/>
                  </a:lnTo>
                  <a:lnTo>
                    <a:pt x="390317" y="21831"/>
                  </a:lnTo>
                  <a:lnTo>
                    <a:pt x="388645" y="21851"/>
                  </a:lnTo>
                  <a:lnTo>
                    <a:pt x="386972" y="21876"/>
                  </a:lnTo>
                  <a:lnTo>
                    <a:pt x="385267" y="21911"/>
                  </a:lnTo>
                  <a:lnTo>
                    <a:pt x="383595" y="21957"/>
                  </a:lnTo>
                  <a:lnTo>
                    <a:pt x="381504" y="22017"/>
                  </a:lnTo>
                  <a:lnTo>
                    <a:pt x="379446" y="22083"/>
                  </a:lnTo>
                  <a:lnTo>
                    <a:pt x="377419" y="22158"/>
                  </a:lnTo>
                  <a:lnTo>
                    <a:pt x="375361" y="22234"/>
                  </a:lnTo>
                  <a:lnTo>
                    <a:pt x="373334" y="22315"/>
                  </a:lnTo>
                  <a:lnTo>
                    <a:pt x="371308" y="22400"/>
                  </a:lnTo>
                  <a:lnTo>
                    <a:pt x="367223" y="22577"/>
                  </a:lnTo>
                  <a:lnTo>
                    <a:pt x="363170" y="22759"/>
                  </a:lnTo>
                  <a:lnTo>
                    <a:pt x="359085" y="22930"/>
                  </a:lnTo>
                  <a:lnTo>
                    <a:pt x="357059" y="23016"/>
                  </a:lnTo>
                  <a:lnTo>
                    <a:pt x="355001" y="23097"/>
                  </a:lnTo>
                  <a:lnTo>
                    <a:pt x="352974" y="23172"/>
                  </a:lnTo>
                  <a:lnTo>
                    <a:pt x="350916" y="23238"/>
                  </a:lnTo>
                  <a:lnTo>
                    <a:pt x="348568" y="23313"/>
                  </a:lnTo>
                  <a:lnTo>
                    <a:pt x="346155" y="23379"/>
                  </a:lnTo>
                  <a:lnTo>
                    <a:pt x="344965" y="23409"/>
                  </a:lnTo>
                  <a:lnTo>
                    <a:pt x="343743" y="23434"/>
                  </a:lnTo>
                  <a:lnTo>
                    <a:pt x="342521" y="23460"/>
                  </a:lnTo>
                  <a:lnTo>
                    <a:pt x="341331" y="23480"/>
                  </a:lnTo>
                  <a:lnTo>
                    <a:pt x="340108" y="23490"/>
                  </a:lnTo>
                  <a:lnTo>
                    <a:pt x="338918" y="23500"/>
                  </a:lnTo>
                  <a:lnTo>
                    <a:pt x="337728" y="23500"/>
                  </a:lnTo>
                  <a:lnTo>
                    <a:pt x="336538" y="23495"/>
                  </a:lnTo>
                  <a:lnTo>
                    <a:pt x="335348" y="23485"/>
                  </a:lnTo>
                  <a:lnTo>
                    <a:pt x="334190" y="23465"/>
                  </a:lnTo>
                  <a:lnTo>
                    <a:pt x="333064" y="23434"/>
                  </a:lnTo>
                  <a:lnTo>
                    <a:pt x="331939" y="23399"/>
                  </a:lnTo>
                  <a:lnTo>
                    <a:pt x="330877" y="23354"/>
                  </a:lnTo>
                  <a:lnTo>
                    <a:pt x="329880" y="23303"/>
                  </a:lnTo>
                  <a:lnTo>
                    <a:pt x="328915" y="23243"/>
                  </a:lnTo>
                  <a:lnTo>
                    <a:pt x="328015" y="23182"/>
                  </a:lnTo>
                  <a:lnTo>
                    <a:pt x="327114" y="23112"/>
                  </a:lnTo>
                  <a:lnTo>
                    <a:pt x="326310" y="23036"/>
                  </a:lnTo>
                  <a:lnTo>
                    <a:pt x="325506" y="22955"/>
                  </a:lnTo>
                  <a:lnTo>
                    <a:pt x="324766" y="22870"/>
                  </a:lnTo>
                  <a:lnTo>
                    <a:pt x="324090" y="22779"/>
                  </a:lnTo>
                  <a:lnTo>
                    <a:pt x="323415" y="22683"/>
                  </a:lnTo>
                  <a:lnTo>
                    <a:pt x="322804" y="22582"/>
                  </a:lnTo>
                  <a:lnTo>
                    <a:pt x="322193" y="22481"/>
                  </a:lnTo>
                  <a:lnTo>
                    <a:pt x="321646" y="22370"/>
                  </a:lnTo>
                  <a:lnTo>
                    <a:pt x="321131" y="22254"/>
                  </a:lnTo>
                  <a:lnTo>
                    <a:pt x="320649" y="22138"/>
                  </a:lnTo>
                  <a:lnTo>
                    <a:pt x="320199" y="22017"/>
                  </a:lnTo>
                  <a:lnTo>
                    <a:pt x="319780" y="21896"/>
                  </a:lnTo>
                  <a:lnTo>
                    <a:pt x="319394" y="21765"/>
                  </a:lnTo>
                  <a:lnTo>
                    <a:pt x="319041" y="21634"/>
                  </a:lnTo>
                  <a:lnTo>
                    <a:pt x="318719" y="21503"/>
                  </a:lnTo>
                  <a:lnTo>
                    <a:pt x="318397" y="21366"/>
                  </a:lnTo>
                  <a:lnTo>
                    <a:pt x="318140" y="21225"/>
                  </a:lnTo>
                  <a:lnTo>
                    <a:pt x="317883" y="21084"/>
                  </a:lnTo>
                  <a:lnTo>
                    <a:pt x="317658" y="20943"/>
                  </a:lnTo>
                  <a:lnTo>
                    <a:pt x="317465" y="20797"/>
                  </a:lnTo>
                  <a:lnTo>
                    <a:pt x="317272" y="20650"/>
                  </a:lnTo>
                  <a:lnTo>
                    <a:pt x="317111" y="20499"/>
                  </a:lnTo>
                  <a:lnTo>
                    <a:pt x="316982" y="20348"/>
                  </a:lnTo>
                  <a:lnTo>
                    <a:pt x="316757" y="20045"/>
                  </a:lnTo>
                  <a:lnTo>
                    <a:pt x="316596" y="19737"/>
                  </a:lnTo>
                  <a:lnTo>
                    <a:pt x="316532" y="19551"/>
                  </a:lnTo>
                  <a:lnTo>
                    <a:pt x="316500" y="19364"/>
                  </a:lnTo>
                  <a:lnTo>
                    <a:pt x="316532" y="19172"/>
                  </a:lnTo>
                  <a:lnTo>
                    <a:pt x="316564" y="18986"/>
                  </a:lnTo>
                  <a:lnTo>
                    <a:pt x="316628" y="18794"/>
                  </a:lnTo>
                  <a:lnTo>
                    <a:pt x="316725" y="18607"/>
                  </a:lnTo>
                  <a:lnTo>
                    <a:pt x="316918" y="18229"/>
                  </a:lnTo>
                  <a:lnTo>
                    <a:pt x="317143" y="17846"/>
                  </a:lnTo>
                  <a:lnTo>
                    <a:pt x="317368" y="17468"/>
                  </a:lnTo>
                  <a:lnTo>
                    <a:pt x="317465" y="17276"/>
                  </a:lnTo>
                  <a:lnTo>
                    <a:pt x="317529" y="17089"/>
                  </a:lnTo>
                  <a:lnTo>
                    <a:pt x="317561" y="16898"/>
                  </a:lnTo>
                  <a:lnTo>
                    <a:pt x="317593" y="16711"/>
                  </a:lnTo>
                  <a:lnTo>
                    <a:pt x="317593" y="14401"/>
                  </a:lnTo>
                  <a:lnTo>
                    <a:pt x="317593" y="13246"/>
                  </a:lnTo>
                  <a:lnTo>
                    <a:pt x="317561" y="12091"/>
                  </a:lnTo>
                  <a:lnTo>
                    <a:pt x="317497" y="10936"/>
                  </a:lnTo>
                  <a:lnTo>
                    <a:pt x="317432" y="9781"/>
                  </a:lnTo>
                  <a:lnTo>
                    <a:pt x="317304" y="8626"/>
                  </a:lnTo>
                  <a:lnTo>
                    <a:pt x="317143" y="7470"/>
                  </a:lnTo>
                  <a:lnTo>
                    <a:pt x="317014" y="6674"/>
                  </a:lnTo>
                  <a:lnTo>
                    <a:pt x="316789" y="5877"/>
                  </a:lnTo>
                  <a:lnTo>
                    <a:pt x="316532" y="5070"/>
                  </a:lnTo>
                  <a:lnTo>
                    <a:pt x="316210" y="4263"/>
                  </a:lnTo>
                  <a:lnTo>
                    <a:pt x="315567" y="2608"/>
                  </a:lnTo>
                  <a:lnTo>
                    <a:pt x="315245" y="1761"/>
                  </a:lnTo>
                  <a:lnTo>
                    <a:pt x="314924" y="893"/>
                  </a:lnTo>
                  <a:lnTo>
                    <a:pt x="301479" y="984"/>
                  </a:lnTo>
                  <a:lnTo>
                    <a:pt x="288291" y="1070"/>
                  </a:lnTo>
                  <a:lnTo>
                    <a:pt x="281730" y="1115"/>
                  </a:lnTo>
                  <a:lnTo>
                    <a:pt x="275232" y="1150"/>
                  </a:lnTo>
                  <a:lnTo>
                    <a:pt x="268735" y="1181"/>
                  </a:lnTo>
                  <a:lnTo>
                    <a:pt x="262238" y="1206"/>
                  </a:lnTo>
                  <a:lnTo>
                    <a:pt x="259665" y="1216"/>
                  </a:lnTo>
                  <a:lnTo>
                    <a:pt x="257092" y="1216"/>
                  </a:lnTo>
                  <a:lnTo>
                    <a:pt x="251913" y="1211"/>
                  </a:lnTo>
                  <a:lnTo>
                    <a:pt x="246767" y="1201"/>
                  </a:lnTo>
                  <a:lnTo>
                    <a:pt x="241588" y="1186"/>
                  </a:lnTo>
                  <a:lnTo>
                    <a:pt x="236442" y="1176"/>
                  </a:lnTo>
                  <a:lnTo>
                    <a:pt x="231264" y="1171"/>
                  </a:lnTo>
                  <a:lnTo>
                    <a:pt x="228690" y="1176"/>
                  </a:lnTo>
                  <a:lnTo>
                    <a:pt x="226117" y="1181"/>
                  </a:lnTo>
                  <a:lnTo>
                    <a:pt x="223544" y="1191"/>
                  </a:lnTo>
                  <a:lnTo>
                    <a:pt x="220971" y="1211"/>
                  </a:lnTo>
                  <a:lnTo>
                    <a:pt x="218526" y="1226"/>
                  </a:lnTo>
                  <a:lnTo>
                    <a:pt x="216082" y="1236"/>
                  </a:lnTo>
                  <a:lnTo>
                    <a:pt x="211161" y="1251"/>
                  </a:lnTo>
                  <a:lnTo>
                    <a:pt x="208716" y="1261"/>
                  </a:lnTo>
                  <a:lnTo>
                    <a:pt x="206239" y="1277"/>
                  </a:lnTo>
                  <a:lnTo>
                    <a:pt x="203795" y="1297"/>
                  </a:lnTo>
                  <a:lnTo>
                    <a:pt x="201350" y="1327"/>
                  </a:lnTo>
                  <a:lnTo>
                    <a:pt x="200128" y="1342"/>
                  </a:lnTo>
                  <a:lnTo>
                    <a:pt x="198938" y="1367"/>
                  </a:lnTo>
                  <a:lnTo>
                    <a:pt x="197716" y="1393"/>
                  </a:lnTo>
                  <a:lnTo>
                    <a:pt x="196494" y="1418"/>
                  </a:lnTo>
                  <a:lnTo>
                    <a:pt x="195304" y="1453"/>
                  </a:lnTo>
                  <a:lnTo>
                    <a:pt x="194113" y="1488"/>
                  </a:lnTo>
                  <a:lnTo>
                    <a:pt x="192923" y="1529"/>
                  </a:lnTo>
                  <a:lnTo>
                    <a:pt x="191733" y="1574"/>
                  </a:lnTo>
                  <a:lnTo>
                    <a:pt x="190543" y="1625"/>
                  </a:lnTo>
                  <a:lnTo>
                    <a:pt x="189353" y="1680"/>
                  </a:lnTo>
                  <a:lnTo>
                    <a:pt x="188195" y="1741"/>
                  </a:lnTo>
                  <a:lnTo>
                    <a:pt x="187037" y="1806"/>
                  </a:lnTo>
                  <a:lnTo>
                    <a:pt x="185879" y="1877"/>
                  </a:lnTo>
                  <a:lnTo>
                    <a:pt x="184721" y="1957"/>
                  </a:lnTo>
                  <a:lnTo>
                    <a:pt x="183563" y="2043"/>
                  </a:lnTo>
                  <a:lnTo>
                    <a:pt x="182438" y="2139"/>
                  </a:lnTo>
                  <a:lnTo>
                    <a:pt x="181183" y="2250"/>
                  </a:lnTo>
                  <a:lnTo>
                    <a:pt x="180090" y="2361"/>
                  </a:lnTo>
                  <a:lnTo>
                    <a:pt x="179575" y="2416"/>
                  </a:lnTo>
                  <a:lnTo>
                    <a:pt x="179125" y="2472"/>
                  </a:lnTo>
                  <a:lnTo>
                    <a:pt x="178674" y="2527"/>
                  </a:lnTo>
                  <a:lnTo>
                    <a:pt x="178288" y="2583"/>
                  </a:lnTo>
                  <a:lnTo>
                    <a:pt x="177935" y="2643"/>
                  </a:lnTo>
                  <a:lnTo>
                    <a:pt x="177581" y="2699"/>
                  </a:lnTo>
                  <a:lnTo>
                    <a:pt x="177291" y="2759"/>
                  </a:lnTo>
                  <a:lnTo>
                    <a:pt x="177034" y="2820"/>
                  </a:lnTo>
                  <a:lnTo>
                    <a:pt x="176809" y="2881"/>
                  </a:lnTo>
                  <a:lnTo>
                    <a:pt x="176616" y="2941"/>
                  </a:lnTo>
                  <a:lnTo>
                    <a:pt x="176423" y="3007"/>
                  </a:lnTo>
                  <a:lnTo>
                    <a:pt x="176294" y="3067"/>
                  </a:lnTo>
                  <a:lnTo>
                    <a:pt x="176198" y="3138"/>
                  </a:lnTo>
                  <a:lnTo>
                    <a:pt x="176133" y="3203"/>
                  </a:lnTo>
                  <a:lnTo>
                    <a:pt x="176101" y="3274"/>
                  </a:lnTo>
                  <a:lnTo>
                    <a:pt x="176101" y="3345"/>
                  </a:lnTo>
                  <a:lnTo>
                    <a:pt x="176101" y="3420"/>
                  </a:lnTo>
                  <a:lnTo>
                    <a:pt x="176166" y="3496"/>
                  </a:lnTo>
                  <a:lnTo>
                    <a:pt x="176262" y="3572"/>
                  </a:lnTo>
                  <a:lnTo>
                    <a:pt x="176359" y="3652"/>
                  </a:lnTo>
                  <a:lnTo>
                    <a:pt x="176519" y="3733"/>
                  </a:lnTo>
                  <a:lnTo>
                    <a:pt x="176680" y="3819"/>
                  </a:lnTo>
                  <a:lnTo>
                    <a:pt x="176905" y="3904"/>
                  </a:lnTo>
                  <a:lnTo>
                    <a:pt x="177131" y="3995"/>
                  </a:lnTo>
                  <a:lnTo>
                    <a:pt x="177677" y="4187"/>
                  </a:lnTo>
                  <a:lnTo>
                    <a:pt x="178353" y="4389"/>
                  </a:lnTo>
                  <a:lnTo>
                    <a:pt x="179414" y="4676"/>
                  </a:lnTo>
                  <a:lnTo>
                    <a:pt x="180508" y="4959"/>
                  </a:lnTo>
                  <a:lnTo>
                    <a:pt x="181634" y="5241"/>
                  </a:lnTo>
                  <a:lnTo>
                    <a:pt x="182759" y="5518"/>
                  </a:lnTo>
                  <a:lnTo>
                    <a:pt x="185043" y="6078"/>
                  </a:lnTo>
                  <a:lnTo>
                    <a:pt x="186169" y="6356"/>
                  </a:lnTo>
                  <a:lnTo>
                    <a:pt x="187262" y="6643"/>
                  </a:lnTo>
                  <a:lnTo>
                    <a:pt x="188517" y="6981"/>
                  </a:lnTo>
                  <a:lnTo>
                    <a:pt x="189675" y="7324"/>
                  </a:lnTo>
                  <a:lnTo>
                    <a:pt x="190222" y="7496"/>
                  </a:lnTo>
                  <a:lnTo>
                    <a:pt x="190736" y="7667"/>
                  </a:lnTo>
                  <a:lnTo>
                    <a:pt x="191219" y="7839"/>
                  </a:lnTo>
                  <a:lnTo>
                    <a:pt x="191701" y="8010"/>
                  </a:lnTo>
                  <a:lnTo>
                    <a:pt x="192184" y="8182"/>
                  </a:lnTo>
                  <a:lnTo>
                    <a:pt x="192602" y="8353"/>
                  </a:lnTo>
                  <a:lnTo>
                    <a:pt x="193020" y="8525"/>
                  </a:lnTo>
                  <a:lnTo>
                    <a:pt x="193406" y="8696"/>
                  </a:lnTo>
                  <a:lnTo>
                    <a:pt x="193792" y="8868"/>
                  </a:lnTo>
                  <a:lnTo>
                    <a:pt x="194113" y="9034"/>
                  </a:lnTo>
                  <a:lnTo>
                    <a:pt x="194467" y="9206"/>
                  </a:lnTo>
                  <a:lnTo>
                    <a:pt x="194757" y="9377"/>
                  </a:lnTo>
                  <a:lnTo>
                    <a:pt x="195046" y="9549"/>
                  </a:lnTo>
                  <a:lnTo>
                    <a:pt x="195304" y="9720"/>
                  </a:lnTo>
                  <a:lnTo>
                    <a:pt x="195529" y="9887"/>
                  </a:lnTo>
                  <a:lnTo>
                    <a:pt x="195754" y="10058"/>
                  </a:lnTo>
                  <a:lnTo>
                    <a:pt x="195947" y="10230"/>
                  </a:lnTo>
                  <a:lnTo>
                    <a:pt x="196108" y="10396"/>
                  </a:lnTo>
                  <a:lnTo>
                    <a:pt x="196268" y="10567"/>
                  </a:lnTo>
                  <a:lnTo>
                    <a:pt x="196397" y="10734"/>
                  </a:lnTo>
                  <a:lnTo>
                    <a:pt x="196494" y="10905"/>
                  </a:lnTo>
                  <a:lnTo>
                    <a:pt x="196590" y="11072"/>
                  </a:lnTo>
                  <a:lnTo>
                    <a:pt x="196622" y="11243"/>
                  </a:lnTo>
                  <a:lnTo>
                    <a:pt x="196687" y="11410"/>
                  </a:lnTo>
                  <a:lnTo>
                    <a:pt x="196687" y="11581"/>
                  </a:lnTo>
                  <a:lnTo>
                    <a:pt x="196687" y="11748"/>
                  </a:lnTo>
                  <a:lnTo>
                    <a:pt x="196654" y="11914"/>
                  </a:lnTo>
                  <a:lnTo>
                    <a:pt x="196590" y="12081"/>
                  </a:lnTo>
                  <a:lnTo>
                    <a:pt x="196526" y="12247"/>
                  </a:lnTo>
                  <a:lnTo>
                    <a:pt x="196429" y="12419"/>
                  </a:lnTo>
                  <a:lnTo>
                    <a:pt x="196301" y="12585"/>
                  </a:lnTo>
                  <a:lnTo>
                    <a:pt x="196172" y="12751"/>
                  </a:lnTo>
                  <a:lnTo>
                    <a:pt x="195979" y="12913"/>
                  </a:lnTo>
                  <a:lnTo>
                    <a:pt x="195818" y="13079"/>
                  </a:lnTo>
                  <a:lnTo>
                    <a:pt x="195593" y="13246"/>
                  </a:lnTo>
                  <a:lnTo>
                    <a:pt x="195368" y="13412"/>
                  </a:lnTo>
                  <a:lnTo>
                    <a:pt x="195111" y="13574"/>
                  </a:lnTo>
                  <a:lnTo>
                    <a:pt x="194821" y="13740"/>
                  </a:lnTo>
                  <a:lnTo>
                    <a:pt x="194532" y="13901"/>
                  </a:lnTo>
                  <a:lnTo>
                    <a:pt x="194210" y="14068"/>
                  </a:lnTo>
                  <a:lnTo>
                    <a:pt x="193856" y="14229"/>
                  </a:lnTo>
                  <a:lnTo>
                    <a:pt x="193470" y="14391"/>
                  </a:lnTo>
                  <a:lnTo>
                    <a:pt x="193084" y="14557"/>
                  </a:lnTo>
                  <a:lnTo>
                    <a:pt x="192666" y="14719"/>
                  </a:lnTo>
                  <a:lnTo>
                    <a:pt x="192216" y="14880"/>
                  </a:lnTo>
                  <a:lnTo>
                    <a:pt x="191765" y="15041"/>
                  </a:lnTo>
                  <a:lnTo>
                    <a:pt x="191283" y="15198"/>
                  </a:lnTo>
                  <a:lnTo>
                    <a:pt x="190768" y="15359"/>
                  </a:lnTo>
                  <a:lnTo>
                    <a:pt x="190222" y="15521"/>
                  </a:lnTo>
                  <a:lnTo>
                    <a:pt x="189675" y="15677"/>
                  </a:lnTo>
                  <a:lnTo>
                    <a:pt x="189096" y="15838"/>
                  </a:lnTo>
                  <a:lnTo>
                    <a:pt x="188517" y="15995"/>
                  </a:lnTo>
                  <a:lnTo>
                    <a:pt x="187874" y="16151"/>
                  </a:lnTo>
                  <a:lnTo>
                    <a:pt x="187230" y="16307"/>
                  </a:lnTo>
                  <a:lnTo>
                    <a:pt x="186555" y="16469"/>
                  </a:lnTo>
                  <a:lnTo>
                    <a:pt x="185847" y="16620"/>
                  </a:lnTo>
                  <a:lnTo>
                    <a:pt x="185140" y="16777"/>
                  </a:lnTo>
                  <a:lnTo>
                    <a:pt x="184400" y="16933"/>
                  </a:lnTo>
                  <a:lnTo>
                    <a:pt x="183628" y="17089"/>
                  </a:lnTo>
                  <a:lnTo>
                    <a:pt x="182856" y="17241"/>
                  </a:lnTo>
                  <a:lnTo>
                    <a:pt x="181601" y="17473"/>
                  </a:lnTo>
                  <a:lnTo>
                    <a:pt x="180347" y="17700"/>
                  </a:lnTo>
                  <a:lnTo>
                    <a:pt x="179028" y="17921"/>
                  </a:lnTo>
                  <a:lnTo>
                    <a:pt x="177710" y="18133"/>
                  </a:lnTo>
                  <a:lnTo>
                    <a:pt x="176359" y="18335"/>
                  </a:lnTo>
                  <a:lnTo>
                    <a:pt x="174976" y="18537"/>
                  </a:lnTo>
                  <a:lnTo>
                    <a:pt x="173560" y="18729"/>
                  </a:lnTo>
                  <a:lnTo>
                    <a:pt x="172145" y="18915"/>
                  </a:lnTo>
                  <a:lnTo>
                    <a:pt x="170698" y="19092"/>
                  </a:lnTo>
                  <a:lnTo>
                    <a:pt x="169218" y="19263"/>
                  </a:lnTo>
                  <a:lnTo>
                    <a:pt x="167738" y="19430"/>
                  </a:lnTo>
                  <a:lnTo>
                    <a:pt x="166227" y="19586"/>
                  </a:lnTo>
                  <a:lnTo>
                    <a:pt x="164683" y="19737"/>
                  </a:lnTo>
                  <a:lnTo>
                    <a:pt x="163139" y="19884"/>
                  </a:lnTo>
                  <a:lnTo>
                    <a:pt x="161563" y="20020"/>
                  </a:lnTo>
                  <a:lnTo>
                    <a:pt x="159987" y="20151"/>
                  </a:lnTo>
                  <a:lnTo>
                    <a:pt x="158379" y="20272"/>
                  </a:lnTo>
                  <a:lnTo>
                    <a:pt x="156770" y="20393"/>
                  </a:lnTo>
                  <a:lnTo>
                    <a:pt x="155130" y="20499"/>
                  </a:lnTo>
                  <a:lnTo>
                    <a:pt x="153490" y="20605"/>
                  </a:lnTo>
                  <a:lnTo>
                    <a:pt x="151817" y="20701"/>
                  </a:lnTo>
                  <a:lnTo>
                    <a:pt x="150144" y="20791"/>
                  </a:lnTo>
                  <a:lnTo>
                    <a:pt x="148472" y="20877"/>
                  </a:lnTo>
                  <a:lnTo>
                    <a:pt x="146767" y="20953"/>
                  </a:lnTo>
                  <a:lnTo>
                    <a:pt x="145062" y="21018"/>
                  </a:lnTo>
                  <a:lnTo>
                    <a:pt x="143358" y="21084"/>
                  </a:lnTo>
                  <a:lnTo>
                    <a:pt x="141653" y="21140"/>
                  </a:lnTo>
                  <a:lnTo>
                    <a:pt x="139916" y="21190"/>
                  </a:lnTo>
                  <a:lnTo>
                    <a:pt x="138179" y="21230"/>
                  </a:lnTo>
                  <a:lnTo>
                    <a:pt x="136442" y="21266"/>
                  </a:lnTo>
                  <a:lnTo>
                    <a:pt x="134705" y="21296"/>
                  </a:lnTo>
                  <a:lnTo>
                    <a:pt x="132936" y="21316"/>
                  </a:lnTo>
                  <a:lnTo>
                    <a:pt x="131200" y="21331"/>
                  </a:lnTo>
                  <a:lnTo>
                    <a:pt x="129430" y="21341"/>
                  </a:lnTo>
                  <a:lnTo>
                    <a:pt x="127694" y="21341"/>
                  </a:lnTo>
                  <a:lnTo>
                    <a:pt x="125925" y="21336"/>
                  </a:lnTo>
                  <a:lnTo>
                    <a:pt x="124188" y="21326"/>
                  </a:lnTo>
                  <a:lnTo>
                    <a:pt x="122419" y="21306"/>
                  </a:lnTo>
                  <a:lnTo>
                    <a:pt x="120650" y="21281"/>
                  </a:lnTo>
                  <a:lnTo>
                    <a:pt x="118913" y="21250"/>
                  </a:lnTo>
                  <a:lnTo>
                    <a:pt x="117144" y="21210"/>
                  </a:lnTo>
                  <a:lnTo>
                    <a:pt x="115407" y="21165"/>
                  </a:lnTo>
                  <a:lnTo>
                    <a:pt x="113670" y="21109"/>
                  </a:lnTo>
                  <a:lnTo>
                    <a:pt x="111933" y="21049"/>
                  </a:lnTo>
                  <a:lnTo>
                    <a:pt x="110196" y="20983"/>
                  </a:lnTo>
                  <a:lnTo>
                    <a:pt x="108491" y="20913"/>
                  </a:lnTo>
                  <a:lnTo>
                    <a:pt x="106755" y="20832"/>
                  </a:lnTo>
                  <a:lnTo>
                    <a:pt x="105050" y="20746"/>
                  </a:lnTo>
                  <a:lnTo>
                    <a:pt x="103377" y="20650"/>
                  </a:lnTo>
                  <a:lnTo>
                    <a:pt x="101672" y="20549"/>
                  </a:lnTo>
                  <a:lnTo>
                    <a:pt x="100000" y="20443"/>
                  </a:lnTo>
                  <a:lnTo>
                    <a:pt x="98327" y="20327"/>
                  </a:lnTo>
                  <a:lnTo>
                    <a:pt x="96687" y="20206"/>
                  </a:lnTo>
                  <a:lnTo>
                    <a:pt x="95047" y="20080"/>
                  </a:lnTo>
                  <a:lnTo>
                    <a:pt x="93438" y="19949"/>
                  </a:lnTo>
                  <a:lnTo>
                    <a:pt x="91830" y="19808"/>
                  </a:lnTo>
                  <a:lnTo>
                    <a:pt x="90222" y="19657"/>
                  </a:lnTo>
                  <a:lnTo>
                    <a:pt x="88646" y="19505"/>
                  </a:lnTo>
                  <a:lnTo>
                    <a:pt x="87102" y="19344"/>
                  </a:lnTo>
                  <a:lnTo>
                    <a:pt x="85558" y="19172"/>
                  </a:lnTo>
                  <a:lnTo>
                    <a:pt x="84046" y="18996"/>
                  </a:lnTo>
                  <a:lnTo>
                    <a:pt x="82535" y="18814"/>
                  </a:lnTo>
                  <a:lnTo>
                    <a:pt x="81087" y="18628"/>
                  </a:lnTo>
                  <a:lnTo>
                    <a:pt x="79608" y="18431"/>
                  </a:lnTo>
                  <a:lnTo>
                    <a:pt x="78900" y="18330"/>
                  </a:lnTo>
                  <a:lnTo>
                    <a:pt x="78192" y="18224"/>
                  </a:lnTo>
                  <a:lnTo>
                    <a:pt x="77517" y="18118"/>
                  </a:lnTo>
                  <a:lnTo>
                    <a:pt x="76874" y="18007"/>
                  </a:lnTo>
                  <a:lnTo>
                    <a:pt x="76230" y="17896"/>
                  </a:lnTo>
                  <a:lnTo>
                    <a:pt x="75587" y="17780"/>
                  </a:lnTo>
                  <a:lnTo>
                    <a:pt x="75008" y="17664"/>
                  </a:lnTo>
                  <a:lnTo>
                    <a:pt x="74429" y="17543"/>
                  </a:lnTo>
                  <a:lnTo>
                    <a:pt x="73850" y="17422"/>
                  </a:lnTo>
                  <a:lnTo>
                    <a:pt x="73303" y="17296"/>
                  </a:lnTo>
                  <a:lnTo>
                    <a:pt x="72789" y="17170"/>
                  </a:lnTo>
                  <a:lnTo>
                    <a:pt x="72274" y="17044"/>
                  </a:lnTo>
                  <a:lnTo>
                    <a:pt x="71792" y="16913"/>
                  </a:lnTo>
                  <a:lnTo>
                    <a:pt x="71309" y="16782"/>
                  </a:lnTo>
                  <a:lnTo>
                    <a:pt x="70859" y="16650"/>
                  </a:lnTo>
                  <a:lnTo>
                    <a:pt x="70409" y="16514"/>
                  </a:lnTo>
                  <a:lnTo>
                    <a:pt x="69990" y="16378"/>
                  </a:lnTo>
                  <a:lnTo>
                    <a:pt x="69604" y="16237"/>
                  </a:lnTo>
                  <a:lnTo>
                    <a:pt x="69218" y="16101"/>
                  </a:lnTo>
                  <a:lnTo>
                    <a:pt x="68865" y="15959"/>
                  </a:lnTo>
                  <a:lnTo>
                    <a:pt x="68189" y="15672"/>
                  </a:lnTo>
                  <a:lnTo>
                    <a:pt x="67578" y="15384"/>
                  </a:lnTo>
                  <a:lnTo>
                    <a:pt x="67031" y="15092"/>
                  </a:lnTo>
                  <a:lnTo>
                    <a:pt x="66549" y="14794"/>
                  </a:lnTo>
                  <a:lnTo>
                    <a:pt x="66163" y="14497"/>
                  </a:lnTo>
                  <a:lnTo>
                    <a:pt x="65809" y="14199"/>
                  </a:lnTo>
                  <a:lnTo>
                    <a:pt x="65520" y="13901"/>
                  </a:lnTo>
                  <a:lnTo>
                    <a:pt x="65327" y="13599"/>
                  </a:lnTo>
                  <a:lnTo>
                    <a:pt x="65166" y="13301"/>
                  </a:lnTo>
                  <a:lnTo>
                    <a:pt x="65069" y="13004"/>
                  </a:lnTo>
                  <a:lnTo>
                    <a:pt x="65037" y="12711"/>
                  </a:lnTo>
                  <a:lnTo>
                    <a:pt x="65069" y="12419"/>
                  </a:lnTo>
                  <a:lnTo>
                    <a:pt x="65134" y="12131"/>
                  </a:lnTo>
                  <a:lnTo>
                    <a:pt x="65262" y="11849"/>
                  </a:lnTo>
                  <a:lnTo>
                    <a:pt x="65487" y="11571"/>
                  </a:lnTo>
                  <a:lnTo>
                    <a:pt x="65713" y="11294"/>
                  </a:lnTo>
                  <a:lnTo>
                    <a:pt x="66034" y="11031"/>
                  </a:lnTo>
                  <a:lnTo>
                    <a:pt x="66388" y="10769"/>
                  </a:lnTo>
                  <a:lnTo>
                    <a:pt x="66806" y="10517"/>
                  </a:lnTo>
                  <a:lnTo>
                    <a:pt x="67256" y="10275"/>
                  </a:lnTo>
                  <a:lnTo>
                    <a:pt x="67771" y="10043"/>
                  </a:lnTo>
                  <a:lnTo>
                    <a:pt x="68350" y="9816"/>
                  </a:lnTo>
                  <a:lnTo>
                    <a:pt x="69797" y="9261"/>
                  </a:lnTo>
                  <a:lnTo>
                    <a:pt x="71213" y="8701"/>
                  </a:lnTo>
                  <a:lnTo>
                    <a:pt x="72596" y="8141"/>
                  </a:lnTo>
                  <a:lnTo>
                    <a:pt x="73947" y="7581"/>
                  </a:lnTo>
                  <a:lnTo>
                    <a:pt x="76616" y="6452"/>
                  </a:lnTo>
                  <a:lnTo>
                    <a:pt x="79286" y="5327"/>
                  </a:lnTo>
                  <a:lnTo>
                    <a:pt x="79736" y="5115"/>
                  </a:lnTo>
                  <a:lnTo>
                    <a:pt x="80122" y="4903"/>
                  </a:lnTo>
                  <a:lnTo>
                    <a:pt x="80508" y="4691"/>
                  </a:lnTo>
                  <a:lnTo>
                    <a:pt x="80862" y="4479"/>
                  </a:lnTo>
                  <a:lnTo>
                    <a:pt x="81055" y="4343"/>
                  </a:lnTo>
                  <a:lnTo>
                    <a:pt x="81248" y="4207"/>
                  </a:lnTo>
                  <a:lnTo>
                    <a:pt x="81409" y="4076"/>
                  </a:lnTo>
                  <a:lnTo>
                    <a:pt x="81537" y="3945"/>
                  </a:lnTo>
                  <a:lnTo>
                    <a:pt x="81666" y="3819"/>
                  </a:lnTo>
                  <a:lnTo>
                    <a:pt x="81763" y="3688"/>
                  </a:lnTo>
                  <a:lnTo>
                    <a:pt x="81827" y="3561"/>
                  </a:lnTo>
                  <a:lnTo>
                    <a:pt x="81891" y="3440"/>
                  </a:lnTo>
                  <a:lnTo>
                    <a:pt x="81891" y="3314"/>
                  </a:lnTo>
                  <a:lnTo>
                    <a:pt x="81891" y="3193"/>
                  </a:lnTo>
                  <a:lnTo>
                    <a:pt x="81891" y="3072"/>
                  </a:lnTo>
                  <a:lnTo>
                    <a:pt x="81827" y="2956"/>
                  </a:lnTo>
                  <a:lnTo>
                    <a:pt x="81763" y="2840"/>
                  </a:lnTo>
                  <a:lnTo>
                    <a:pt x="81698" y="2724"/>
                  </a:lnTo>
                  <a:lnTo>
                    <a:pt x="81570" y="2613"/>
                  </a:lnTo>
                  <a:lnTo>
                    <a:pt x="81441" y="2502"/>
                  </a:lnTo>
                  <a:lnTo>
                    <a:pt x="81312" y="2391"/>
                  </a:lnTo>
                  <a:lnTo>
                    <a:pt x="81119" y="2285"/>
                  </a:lnTo>
                  <a:lnTo>
                    <a:pt x="80926" y="2179"/>
                  </a:lnTo>
                  <a:lnTo>
                    <a:pt x="80733" y="2079"/>
                  </a:lnTo>
                  <a:lnTo>
                    <a:pt x="80508" y="1978"/>
                  </a:lnTo>
                  <a:lnTo>
                    <a:pt x="80251" y="1877"/>
                  </a:lnTo>
                  <a:lnTo>
                    <a:pt x="79961" y="1781"/>
                  </a:lnTo>
                  <a:lnTo>
                    <a:pt x="79672" y="1690"/>
                  </a:lnTo>
                  <a:lnTo>
                    <a:pt x="79382" y="1594"/>
                  </a:lnTo>
                  <a:lnTo>
                    <a:pt x="79061" y="1504"/>
                  </a:lnTo>
                  <a:lnTo>
                    <a:pt x="78707" y="1418"/>
                  </a:lnTo>
                  <a:lnTo>
                    <a:pt x="78321" y="1332"/>
                  </a:lnTo>
                  <a:lnTo>
                    <a:pt x="77935" y="1246"/>
                  </a:lnTo>
                  <a:lnTo>
                    <a:pt x="77549" y="1166"/>
                  </a:lnTo>
                  <a:lnTo>
                    <a:pt x="77131" y="1090"/>
                  </a:lnTo>
                  <a:lnTo>
                    <a:pt x="76681" y="1014"/>
                  </a:lnTo>
                  <a:lnTo>
                    <a:pt x="76230" y="939"/>
                  </a:lnTo>
                  <a:lnTo>
                    <a:pt x="75748" y="868"/>
                  </a:lnTo>
                  <a:lnTo>
                    <a:pt x="75265" y="797"/>
                  </a:lnTo>
                  <a:lnTo>
                    <a:pt x="74751" y="732"/>
                  </a:lnTo>
                  <a:lnTo>
                    <a:pt x="74236" y="671"/>
                  </a:lnTo>
                  <a:lnTo>
                    <a:pt x="73689" y="611"/>
                  </a:lnTo>
                  <a:lnTo>
                    <a:pt x="73143" y="550"/>
                  </a:lnTo>
                  <a:lnTo>
                    <a:pt x="72564" y="495"/>
                  </a:lnTo>
                  <a:lnTo>
                    <a:pt x="71985" y="444"/>
                  </a:lnTo>
                  <a:lnTo>
                    <a:pt x="71373" y="394"/>
                  </a:lnTo>
                  <a:lnTo>
                    <a:pt x="70762" y="343"/>
                  </a:lnTo>
                  <a:lnTo>
                    <a:pt x="70119" y="303"/>
                  </a:lnTo>
                  <a:lnTo>
                    <a:pt x="69476" y="258"/>
                  </a:lnTo>
                  <a:lnTo>
                    <a:pt x="68800" y="222"/>
                  </a:lnTo>
                  <a:lnTo>
                    <a:pt x="68125" y="187"/>
                  </a:lnTo>
                  <a:lnTo>
                    <a:pt x="67449" y="152"/>
                  </a:lnTo>
                  <a:lnTo>
                    <a:pt x="66742" y="127"/>
                  </a:lnTo>
                  <a:lnTo>
                    <a:pt x="66002" y="96"/>
                  </a:lnTo>
                  <a:lnTo>
                    <a:pt x="65262" y="76"/>
                  </a:lnTo>
                  <a:lnTo>
                    <a:pt x="64522" y="56"/>
                  </a:lnTo>
                  <a:lnTo>
                    <a:pt x="63783" y="36"/>
                  </a:lnTo>
                  <a:lnTo>
                    <a:pt x="63011" y="26"/>
                  </a:lnTo>
                  <a:lnTo>
                    <a:pt x="62207" y="16"/>
                  </a:lnTo>
                  <a:lnTo>
                    <a:pt x="61402" y="5"/>
                  </a:lnTo>
                  <a:lnTo>
                    <a:pt x="60598" y="0"/>
                  </a:lnTo>
                  <a:close/>
                </a:path>
              </a:pathLst>
            </a:custGeom>
            <a:noFill/>
            <a:ln w="28575" cap="flat" cmpd="sng">
              <a:solidFill>
                <a:srgbClr val="000000"/>
              </a:solidFill>
              <a:prstDash val="solid"/>
              <a:round/>
              <a:headEnd type="none" w="sm" len="sm"/>
              <a:tailEnd type="none" w="sm" len="sm"/>
            </a:ln>
          </p:spPr>
          <p:txBody>
            <a:bodyPr spcFirstLastPara="1" wrap="square" lIns="182850" tIns="182850" rIns="182850" bIns="182850" anchor="ctr" anchorCtr="0">
              <a:noAutofit/>
            </a:bodyPr>
            <a:lstStyle/>
            <a:p>
              <a:endParaRPr sz="3600"/>
            </a:p>
          </p:txBody>
        </p:sp>
        <p:sp>
          <p:nvSpPr>
            <p:cNvPr id="1561" name="Google Shape;1561;p41"/>
            <p:cNvSpPr/>
            <p:nvPr/>
          </p:nvSpPr>
          <p:spPr>
            <a:xfrm flipH="1">
              <a:off x="7090532" y="7650522"/>
              <a:ext cx="1453535" cy="187271"/>
            </a:xfrm>
            <a:custGeom>
              <a:avLst/>
              <a:gdLst/>
              <a:ahLst/>
              <a:cxnLst/>
              <a:rect l="l" t="t" r="r" b="b"/>
              <a:pathLst>
                <a:path w="114974" h="3580" extrusionOk="0">
                  <a:moveTo>
                    <a:pt x="23904" y="1"/>
                  </a:moveTo>
                  <a:lnTo>
                    <a:pt x="22343" y="6"/>
                  </a:lnTo>
                  <a:lnTo>
                    <a:pt x="20782" y="16"/>
                  </a:lnTo>
                  <a:lnTo>
                    <a:pt x="19222" y="37"/>
                  </a:lnTo>
                  <a:lnTo>
                    <a:pt x="17661" y="68"/>
                  </a:lnTo>
                  <a:lnTo>
                    <a:pt x="16100" y="105"/>
                  </a:lnTo>
                  <a:lnTo>
                    <a:pt x="14567" y="146"/>
                  </a:lnTo>
                  <a:lnTo>
                    <a:pt x="13034" y="198"/>
                  </a:lnTo>
                  <a:lnTo>
                    <a:pt x="11500" y="255"/>
                  </a:lnTo>
                  <a:lnTo>
                    <a:pt x="9967" y="317"/>
                  </a:lnTo>
                  <a:lnTo>
                    <a:pt x="8434" y="390"/>
                  </a:lnTo>
                  <a:lnTo>
                    <a:pt x="6900" y="468"/>
                  </a:lnTo>
                  <a:lnTo>
                    <a:pt x="5394" y="556"/>
                  </a:lnTo>
                  <a:lnTo>
                    <a:pt x="4819" y="587"/>
                  </a:lnTo>
                  <a:lnTo>
                    <a:pt x="4272" y="623"/>
                  </a:lnTo>
                  <a:lnTo>
                    <a:pt x="3751" y="665"/>
                  </a:lnTo>
                  <a:lnTo>
                    <a:pt x="3204" y="706"/>
                  </a:lnTo>
                  <a:lnTo>
                    <a:pt x="2711" y="758"/>
                  </a:lnTo>
                  <a:lnTo>
                    <a:pt x="2245" y="810"/>
                  </a:lnTo>
                  <a:lnTo>
                    <a:pt x="1807" y="867"/>
                  </a:lnTo>
                  <a:lnTo>
                    <a:pt x="1397" y="929"/>
                  </a:lnTo>
                  <a:lnTo>
                    <a:pt x="1041" y="1002"/>
                  </a:lnTo>
                  <a:lnTo>
                    <a:pt x="712" y="1080"/>
                  </a:lnTo>
                  <a:lnTo>
                    <a:pt x="575" y="1121"/>
                  </a:lnTo>
                  <a:lnTo>
                    <a:pt x="466" y="1162"/>
                  </a:lnTo>
                  <a:lnTo>
                    <a:pt x="356" y="1209"/>
                  </a:lnTo>
                  <a:lnTo>
                    <a:pt x="247" y="1256"/>
                  </a:lnTo>
                  <a:lnTo>
                    <a:pt x="164" y="1308"/>
                  </a:lnTo>
                  <a:lnTo>
                    <a:pt x="110" y="1360"/>
                  </a:lnTo>
                  <a:lnTo>
                    <a:pt x="55" y="1417"/>
                  </a:lnTo>
                  <a:lnTo>
                    <a:pt x="0" y="1474"/>
                  </a:lnTo>
                  <a:lnTo>
                    <a:pt x="0" y="1531"/>
                  </a:lnTo>
                  <a:lnTo>
                    <a:pt x="0" y="1593"/>
                  </a:lnTo>
                  <a:lnTo>
                    <a:pt x="28" y="1660"/>
                  </a:lnTo>
                  <a:lnTo>
                    <a:pt x="55" y="1723"/>
                  </a:lnTo>
                  <a:lnTo>
                    <a:pt x="110" y="1790"/>
                  </a:lnTo>
                  <a:lnTo>
                    <a:pt x="192" y="1857"/>
                  </a:lnTo>
                  <a:lnTo>
                    <a:pt x="274" y="1914"/>
                  </a:lnTo>
                  <a:lnTo>
                    <a:pt x="356" y="1972"/>
                  </a:lnTo>
                  <a:lnTo>
                    <a:pt x="493" y="2023"/>
                  </a:lnTo>
                  <a:lnTo>
                    <a:pt x="603" y="2075"/>
                  </a:lnTo>
                  <a:lnTo>
                    <a:pt x="739" y="2122"/>
                  </a:lnTo>
                  <a:lnTo>
                    <a:pt x="904" y="2163"/>
                  </a:lnTo>
                  <a:lnTo>
                    <a:pt x="1068" y="2205"/>
                  </a:lnTo>
                  <a:lnTo>
                    <a:pt x="1232" y="2241"/>
                  </a:lnTo>
                  <a:lnTo>
                    <a:pt x="1424" y="2277"/>
                  </a:lnTo>
                  <a:lnTo>
                    <a:pt x="1616" y="2314"/>
                  </a:lnTo>
                  <a:lnTo>
                    <a:pt x="2026" y="2371"/>
                  </a:lnTo>
                  <a:lnTo>
                    <a:pt x="2492" y="2418"/>
                  </a:lnTo>
                  <a:lnTo>
                    <a:pt x="2957" y="2459"/>
                  </a:lnTo>
                  <a:lnTo>
                    <a:pt x="3478" y="2495"/>
                  </a:lnTo>
                  <a:lnTo>
                    <a:pt x="3998" y="2521"/>
                  </a:lnTo>
                  <a:lnTo>
                    <a:pt x="4545" y="2542"/>
                  </a:lnTo>
                  <a:lnTo>
                    <a:pt x="5120" y="2563"/>
                  </a:lnTo>
                  <a:lnTo>
                    <a:pt x="5668" y="2573"/>
                  </a:lnTo>
                  <a:lnTo>
                    <a:pt x="6845" y="2589"/>
                  </a:lnTo>
                  <a:lnTo>
                    <a:pt x="7913" y="2599"/>
                  </a:lnTo>
                  <a:lnTo>
                    <a:pt x="9009" y="2604"/>
                  </a:lnTo>
                  <a:lnTo>
                    <a:pt x="11144" y="2604"/>
                  </a:lnTo>
                  <a:lnTo>
                    <a:pt x="13307" y="2599"/>
                  </a:lnTo>
                  <a:lnTo>
                    <a:pt x="15470" y="2599"/>
                  </a:lnTo>
                  <a:lnTo>
                    <a:pt x="15525" y="2532"/>
                  </a:lnTo>
                  <a:lnTo>
                    <a:pt x="26642" y="2744"/>
                  </a:lnTo>
                  <a:lnTo>
                    <a:pt x="32200" y="2843"/>
                  </a:lnTo>
                  <a:lnTo>
                    <a:pt x="37786" y="2941"/>
                  </a:lnTo>
                  <a:lnTo>
                    <a:pt x="47561" y="3097"/>
                  </a:lnTo>
                  <a:lnTo>
                    <a:pt x="57364" y="3252"/>
                  </a:lnTo>
                  <a:lnTo>
                    <a:pt x="67139" y="3403"/>
                  </a:lnTo>
                  <a:lnTo>
                    <a:pt x="72040" y="3470"/>
                  </a:lnTo>
                  <a:lnTo>
                    <a:pt x="76941" y="3538"/>
                  </a:lnTo>
                  <a:lnTo>
                    <a:pt x="78967" y="3558"/>
                  </a:lnTo>
                  <a:lnTo>
                    <a:pt x="80994" y="3574"/>
                  </a:lnTo>
                  <a:lnTo>
                    <a:pt x="82992" y="3579"/>
                  </a:lnTo>
                  <a:lnTo>
                    <a:pt x="85019" y="3569"/>
                  </a:lnTo>
                  <a:lnTo>
                    <a:pt x="87018" y="3553"/>
                  </a:lnTo>
                  <a:lnTo>
                    <a:pt x="89016" y="3527"/>
                  </a:lnTo>
                  <a:lnTo>
                    <a:pt x="90988" y="3491"/>
                  </a:lnTo>
                  <a:lnTo>
                    <a:pt x="92987" y="3444"/>
                  </a:lnTo>
                  <a:lnTo>
                    <a:pt x="94958" y="3387"/>
                  </a:lnTo>
                  <a:lnTo>
                    <a:pt x="96929" y="3320"/>
                  </a:lnTo>
                  <a:lnTo>
                    <a:pt x="98901" y="3242"/>
                  </a:lnTo>
                  <a:lnTo>
                    <a:pt x="100845" y="3154"/>
                  </a:lnTo>
                  <a:lnTo>
                    <a:pt x="102789" y="3055"/>
                  </a:lnTo>
                  <a:lnTo>
                    <a:pt x="104706" y="2941"/>
                  </a:lnTo>
                  <a:lnTo>
                    <a:pt x="106650" y="2822"/>
                  </a:lnTo>
                  <a:lnTo>
                    <a:pt x="108566" y="2687"/>
                  </a:lnTo>
                  <a:lnTo>
                    <a:pt x="110018" y="2578"/>
                  </a:lnTo>
                  <a:lnTo>
                    <a:pt x="110730" y="2516"/>
                  </a:lnTo>
                  <a:lnTo>
                    <a:pt x="111442" y="2454"/>
                  </a:lnTo>
                  <a:lnTo>
                    <a:pt x="111852" y="2412"/>
                  </a:lnTo>
                  <a:lnTo>
                    <a:pt x="112263" y="2371"/>
                  </a:lnTo>
                  <a:lnTo>
                    <a:pt x="112646" y="2324"/>
                  </a:lnTo>
                  <a:lnTo>
                    <a:pt x="113030" y="2272"/>
                  </a:lnTo>
                  <a:lnTo>
                    <a:pt x="113358" y="2220"/>
                  </a:lnTo>
                  <a:lnTo>
                    <a:pt x="113687" y="2169"/>
                  </a:lnTo>
                  <a:lnTo>
                    <a:pt x="113961" y="2112"/>
                  </a:lnTo>
                  <a:lnTo>
                    <a:pt x="114234" y="2049"/>
                  </a:lnTo>
                  <a:lnTo>
                    <a:pt x="114453" y="1982"/>
                  </a:lnTo>
                  <a:lnTo>
                    <a:pt x="114645" y="1914"/>
                  </a:lnTo>
                  <a:lnTo>
                    <a:pt x="114782" y="1842"/>
                  </a:lnTo>
                  <a:lnTo>
                    <a:pt x="114892" y="1764"/>
                  </a:lnTo>
                  <a:lnTo>
                    <a:pt x="114946" y="1681"/>
                  </a:lnTo>
                  <a:lnTo>
                    <a:pt x="114974" y="1593"/>
                  </a:lnTo>
                  <a:lnTo>
                    <a:pt x="114919" y="1505"/>
                  </a:lnTo>
                  <a:lnTo>
                    <a:pt x="114837" y="1406"/>
                  </a:lnTo>
                  <a:lnTo>
                    <a:pt x="114672" y="1308"/>
                  </a:lnTo>
                  <a:lnTo>
                    <a:pt x="114508" y="1225"/>
                  </a:lnTo>
                  <a:lnTo>
                    <a:pt x="114262" y="1147"/>
                  </a:lnTo>
                  <a:lnTo>
                    <a:pt x="114015" y="1074"/>
                  </a:lnTo>
                  <a:lnTo>
                    <a:pt x="113742" y="1017"/>
                  </a:lnTo>
                  <a:lnTo>
                    <a:pt x="113413" y="960"/>
                  </a:lnTo>
                  <a:lnTo>
                    <a:pt x="113084" y="919"/>
                  </a:lnTo>
                  <a:lnTo>
                    <a:pt x="112701" y="882"/>
                  </a:lnTo>
                  <a:lnTo>
                    <a:pt x="112318" y="851"/>
                  </a:lnTo>
                  <a:lnTo>
                    <a:pt x="111934" y="831"/>
                  </a:lnTo>
                  <a:lnTo>
                    <a:pt x="111496" y="810"/>
                  </a:lnTo>
                  <a:lnTo>
                    <a:pt x="111086" y="799"/>
                  </a:lnTo>
                  <a:lnTo>
                    <a:pt x="110620" y="794"/>
                  </a:lnTo>
                  <a:lnTo>
                    <a:pt x="110182" y="794"/>
                  </a:lnTo>
                  <a:lnTo>
                    <a:pt x="109717" y="799"/>
                  </a:lnTo>
                  <a:lnTo>
                    <a:pt x="109251" y="805"/>
                  </a:lnTo>
                  <a:lnTo>
                    <a:pt x="106759" y="857"/>
                  </a:lnTo>
                  <a:lnTo>
                    <a:pt x="104295" y="903"/>
                  </a:lnTo>
                  <a:lnTo>
                    <a:pt x="101803" y="939"/>
                  </a:lnTo>
                  <a:lnTo>
                    <a:pt x="99312" y="965"/>
                  </a:lnTo>
                  <a:lnTo>
                    <a:pt x="96820" y="991"/>
                  </a:lnTo>
                  <a:lnTo>
                    <a:pt x="94356" y="1007"/>
                  </a:lnTo>
                  <a:lnTo>
                    <a:pt x="91864" y="1017"/>
                  </a:lnTo>
                  <a:lnTo>
                    <a:pt x="89400" y="1022"/>
                  </a:lnTo>
                  <a:lnTo>
                    <a:pt x="86908" y="1022"/>
                  </a:lnTo>
                  <a:lnTo>
                    <a:pt x="84444" y="1017"/>
                  </a:lnTo>
                  <a:lnTo>
                    <a:pt x="81979" y="1002"/>
                  </a:lnTo>
                  <a:lnTo>
                    <a:pt x="79488" y="986"/>
                  </a:lnTo>
                  <a:lnTo>
                    <a:pt x="77023" y="965"/>
                  </a:lnTo>
                  <a:lnTo>
                    <a:pt x="74559" y="939"/>
                  </a:lnTo>
                  <a:lnTo>
                    <a:pt x="72095" y="914"/>
                  </a:lnTo>
                  <a:lnTo>
                    <a:pt x="69630" y="877"/>
                  </a:lnTo>
                  <a:lnTo>
                    <a:pt x="67139" y="841"/>
                  </a:lnTo>
                  <a:lnTo>
                    <a:pt x="64674" y="805"/>
                  </a:lnTo>
                  <a:lnTo>
                    <a:pt x="59746" y="716"/>
                  </a:lnTo>
                  <a:lnTo>
                    <a:pt x="54817" y="618"/>
                  </a:lnTo>
                  <a:lnTo>
                    <a:pt x="49916" y="514"/>
                  </a:lnTo>
                  <a:lnTo>
                    <a:pt x="44987" y="405"/>
                  </a:lnTo>
                  <a:lnTo>
                    <a:pt x="40059" y="296"/>
                  </a:lnTo>
                  <a:lnTo>
                    <a:pt x="30202" y="73"/>
                  </a:lnTo>
                  <a:lnTo>
                    <a:pt x="28613" y="42"/>
                  </a:lnTo>
                  <a:lnTo>
                    <a:pt x="27053" y="22"/>
                  </a:lnTo>
                  <a:lnTo>
                    <a:pt x="25465" y="6"/>
                  </a:lnTo>
                  <a:lnTo>
                    <a:pt x="23904" y="1"/>
                  </a:lnTo>
                  <a:close/>
                </a:path>
              </a:pathLst>
            </a:custGeom>
            <a:solidFill>
              <a:srgbClr val="F2D785"/>
            </a:solidFill>
            <a:ln>
              <a:noFill/>
            </a:ln>
          </p:spPr>
          <p:txBody>
            <a:bodyPr spcFirstLastPara="1" wrap="square" lIns="182850" tIns="182850" rIns="182850" bIns="182850" anchor="ctr" anchorCtr="0">
              <a:noAutofit/>
            </a:bodyPr>
            <a:lstStyle/>
            <a:p>
              <a:endParaRPr sz="3600"/>
            </a:p>
          </p:txBody>
        </p:sp>
      </p:grpSp>
      <p:sp>
        <p:nvSpPr>
          <p:cNvPr id="1562" name="Google Shape;1562;p41"/>
          <p:cNvSpPr/>
          <p:nvPr/>
        </p:nvSpPr>
        <p:spPr>
          <a:xfrm rot="8834580" flipH="1">
            <a:off x="14238105" y="3235649"/>
            <a:ext cx="1350569" cy="286397"/>
          </a:xfrm>
          <a:custGeom>
            <a:avLst/>
            <a:gdLst/>
            <a:ahLst/>
            <a:cxnLst/>
            <a:rect l="l" t="t" r="r" b="b"/>
            <a:pathLst>
              <a:path w="114974" h="3580" extrusionOk="0">
                <a:moveTo>
                  <a:pt x="23904" y="1"/>
                </a:moveTo>
                <a:lnTo>
                  <a:pt x="22343" y="6"/>
                </a:lnTo>
                <a:lnTo>
                  <a:pt x="20782" y="16"/>
                </a:lnTo>
                <a:lnTo>
                  <a:pt x="19222" y="37"/>
                </a:lnTo>
                <a:lnTo>
                  <a:pt x="17661" y="68"/>
                </a:lnTo>
                <a:lnTo>
                  <a:pt x="16100" y="105"/>
                </a:lnTo>
                <a:lnTo>
                  <a:pt x="14567" y="146"/>
                </a:lnTo>
                <a:lnTo>
                  <a:pt x="13034" y="198"/>
                </a:lnTo>
                <a:lnTo>
                  <a:pt x="11500" y="255"/>
                </a:lnTo>
                <a:lnTo>
                  <a:pt x="9967" y="317"/>
                </a:lnTo>
                <a:lnTo>
                  <a:pt x="8434" y="390"/>
                </a:lnTo>
                <a:lnTo>
                  <a:pt x="6900" y="468"/>
                </a:lnTo>
                <a:lnTo>
                  <a:pt x="5394" y="556"/>
                </a:lnTo>
                <a:lnTo>
                  <a:pt x="4819" y="587"/>
                </a:lnTo>
                <a:lnTo>
                  <a:pt x="4272" y="623"/>
                </a:lnTo>
                <a:lnTo>
                  <a:pt x="3751" y="665"/>
                </a:lnTo>
                <a:lnTo>
                  <a:pt x="3204" y="706"/>
                </a:lnTo>
                <a:lnTo>
                  <a:pt x="2711" y="758"/>
                </a:lnTo>
                <a:lnTo>
                  <a:pt x="2245" y="810"/>
                </a:lnTo>
                <a:lnTo>
                  <a:pt x="1807" y="867"/>
                </a:lnTo>
                <a:lnTo>
                  <a:pt x="1397" y="929"/>
                </a:lnTo>
                <a:lnTo>
                  <a:pt x="1041" y="1002"/>
                </a:lnTo>
                <a:lnTo>
                  <a:pt x="712" y="1080"/>
                </a:lnTo>
                <a:lnTo>
                  <a:pt x="575" y="1121"/>
                </a:lnTo>
                <a:lnTo>
                  <a:pt x="466" y="1162"/>
                </a:lnTo>
                <a:lnTo>
                  <a:pt x="356" y="1209"/>
                </a:lnTo>
                <a:lnTo>
                  <a:pt x="247" y="1256"/>
                </a:lnTo>
                <a:lnTo>
                  <a:pt x="164" y="1308"/>
                </a:lnTo>
                <a:lnTo>
                  <a:pt x="110" y="1360"/>
                </a:lnTo>
                <a:lnTo>
                  <a:pt x="55" y="1417"/>
                </a:lnTo>
                <a:lnTo>
                  <a:pt x="0" y="1474"/>
                </a:lnTo>
                <a:lnTo>
                  <a:pt x="0" y="1531"/>
                </a:lnTo>
                <a:lnTo>
                  <a:pt x="0" y="1593"/>
                </a:lnTo>
                <a:lnTo>
                  <a:pt x="28" y="1660"/>
                </a:lnTo>
                <a:lnTo>
                  <a:pt x="55" y="1723"/>
                </a:lnTo>
                <a:lnTo>
                  <a:pt x="110" y="1790"/>
                </a:lnTo>
                <a:lnTo>
                  <a:pt x="192" y="1857"/>
                </a:lnTo>
                <a:lnTo>
                  <a:pt x="274" y="1914"/>
                </a:lnTo>
                <a:lnTo>
                  <a:pt x="356" y="1972"/>
                </a:lnTo>
                <a:lnTo>
                  <a:pt x="493" y="2023"/>
                </a:lnTo>
                <a:lnTo>
                  <a:pt x="603" y="2075"/>
                </a:lnTo>
                <a:lnTo>
                  <a:pt x="739" y="2122"/>
                </a:lnTo>
                <a:lnTo>
                  <a:pt x="904" y="2163"/>
                </a:lnTo>
                <a:lnTo>
                  <a:pt x="1068" y="2205"/>
                </a:lnTo>
                <a:lnTo>
                  <a:pt x="1232" y="2241"/>
                </a:lnTo>
                <a:lnTo>
                  <a:pt x="1424" y="2277"/>
                </a:lnTo>
                <a:lnTo>
                  <a:pt x="1616" y="2314"/>
                </a:lnTo>
                <a:lnTo>
                  <a:pt x="2026" y="2371"/>
                </a:lnTo>
                <a:lnTo>
                  <a:pt x="2492" y="2418"/>
                </a:lnTo>
                <a:lnTo>
                  <a:pt x="2957" y="2459"/>
                </a:lnTo>
                <a:lnTo>
                  <a:pt x="3478" y="2495"/>
                </a:lnTo>
                <a:lnTo>
                  <a:pt x="3998" y="2521"/>
                </a:lnTo>
                <a:lnTo>
                  <a:pt x="4545" y="2542"/>
                </a:lnTo>
                <a:lnTo>
                  <a:pt x="5120" y="2563"/>
                </a:lnTo>
                <a:lnTo>
                  <a:pt x="5668" y="2573"/>
                </a:lnTo>
                <a:lnTo>
                  <a:pt x="6845" y="2589"/>
                </a:lnTo>
                <a:lnTo>
                  <a:pt x="7913" y="2599"/>
                </a:lnTo>
                <a:lnTo>
                  <a:pt x="9009" y="2604"/>
                </a:lnTo>
                <a:lnTo>
                  <a:pt x="11144" y="2604"/>
                </a:lnTo>
                <a:lnTo>
                  <a:pt x="13307" y="2599"/>
                </a:lnTo>
                <a:lnTo>
                  <a:pt x="15470" y="2599"/>
                </a:lnTo>
                <a:lnTo>
                  <a:pt x="15525" y="2532"/>
                </a:lnTo>
                <a:lnTo>
                  <a:pt x="26642" y="2744"/>
                </a:lnTo>
                <a:lnTo>
                  <a:pt x="32200" y="2843"/>
                </a:lnTo>
                <a:lnTo>
                  <a:pt x="37786" y="2941"/>
                </a:lnTo>
                <a:lnTo>
                  <a:pt x="47561" y="3097"/>
                </a:lnTo>
                <a:lnTo>
                  <a:pt x="57364" y="3252"/>
                </a:lnTo>
                <a:lnTo>
                  <a:pt x="67139" y="3403"/>
                </a:lnTo>
                <a:lnTo>
                  <a:pt x="72040" y="3470"/>
                </a:lnTo>
                <a:lnTo>
                  <a:pt x="76941" y="3538"/>
                </a:lnTo>
                <a:lnTo>
                  <a:pt x="78967" y="3558"/>
                </a:lnTo>
                <a:lnTo>
                  <a:pt x="80994" y="3574"/>
                </a:lnTo>
                <a:lnTo>
                  <a:pt x="82992" y="3579"/>
                </a:lnTo>
                <a:lnTo>
                  <a:pt x="85019" y="3569"/>
                </a:lnTo>
                <a:lnTo>
                  <a:pt x="87018" y="3553"/>
                </a:lnTo>
                <a:lnTo>
                  <a:pt x="89016" y="3527"/>
                </a:lnTo>
                <a:lnTo>
                  <a:pt x="90988" y="3491"/>
                </a:lnTo>
                <a:lnTo>
                  <a:pt x="92987" y="3444"/>
                </a:lnTo>
                <a:lnTo>
                  <a:pt x="94958" y="3387"/>
                </a:lnTo>
                <a:lnTo>
                  <a:pt x="96929" y="3320"/>
                </a:lnTo>
                <a:lnTo>
                  <a:pt x="98901" y="3242"/>
                </a:lnTo>
                <a:lnTo>
                  <a:pt x="100845" y="3154"/>
                </a:lnTo>
                <a:lnTo>
                  <a:pt x="102789" y="3055"/>
                </a:lnTo>
                <a:lnTo>
                  <a:pt x="104706" y="2941"/>
                </a:lnTo>
                <a:lnTo>
                  <a:pt x="106650" y="2822"/>
                </a:lnTo>
                <a:lnTo>
                  <a:pt x="108566" y="2687"/>
                </a:lnTo>
                <a:lnTo>
                  <a:pt x="110018" y="2578"/>
                </a:lnTo>
                <a:lnTo>
                  <a:pt x="110730" y="2516"/>
                </a:lnTo>
                <a:lnTo>
                  <a:pt x="111442" y="2454"/>
                </a:lnTo>
                <a:lnTo>
                  <a:pt x="111852" y="2412"/>
                </a:lnTo>
                <a:lnTo>
                  <a:pt x="112263" y="2371"/>
                </a:lnTo>
                <a:lnTo>
                  <a:pt x="112646" y="2324"/>
                </a:lnTo>
                <a:lnTo>
                  <a:pt x="113030" y="2272"/>
                </a:lnTo>
                <a:lnTo>
                  <a:pt x="113358" y="2220"/>
                </a:lnTo>
                <a:lnTo>
                  <a:pt x="113687" y="2169"/>
                </a:lnTo>
                <a:lnTo>
                  <a:pt x="113961" y="2112"/>
                </a:lnTo>
                <a:lnTo>
                  <a:pt x="114234" y="2049"/>
                </a:lnTo>
                <a:lnTo>
                  <a:pt x="114453" y="1982"/>
                </a:lnTo>
                <a:lnTo>
                  <a:pt x="114645" y="1914"/>
                </a:lnTo>
                <a:lnTo>
                  <a:pt x="114782" y="1842"/>
                </a:lnTo>
                <a:lnTo>
                  <a:pt x="114892" y="1764"/>
                </a:lnTo>
                <a:lnTo>
                  <a:pt x="114946" y="1681"/>
                </a:lnTo>
                <a:lnTo>
                  <a:pt x="114974" y="1593"/>
                </a:lnTo>
                <a:lnTo>
                  <a:pt x="114919" y="1505"/>
                </a:lnTo>
                <a:lnTo>
                  <a:pt x="114837" y="1406"/>
                </a:lnTo>
                <a:lnTo>
                  <a:pt x="114672" y="1308"/>
                </a:lnTo>
                <a:lnTo>
                  <a:pt x="114508" y="1225"/>
                </a:lnTo>
                <a:lnTo>
                  <a:pt x="114262" y="1147"/>
                </a:lnTo>
                <a:lnTo>
                  <a:pt x="114015" y="1074"/>
                </a:lnTo>
                <a:lnTo>
                  <a:pt x="113742" y="1017"/>
                </a:lnTo>
                <a:lnTo>
                  <a:pt x="113413" y="960"/>
                </a:lnTo>
                <a:lnTo>
                  <a:pt x="113084" y="919"/>
                </a:lnTo>
                <a:lnTo>
                  <a:pt x="112701" y="882"/>
                </a:lnTo>
                <a:lnTo>
                  <a:pt x="112318" y="851"/>
                </a:lnTo>
                <a:lnTo>
                  <a:pt x="111934" y="831"/>
                </a:lnTo>
                <a:lnTo>
                  <a:pt x="111496" y="810"/>
                </a:lnTo>
                <a:lnTo>
                  <a:pt x="111086" y="799"/>
                </a:lnTo>
                <a:lnTo>
                  <a:pt x="110620" y="794"/>
                </a:lnTo>
                <a:lnTo>
                  <a:pt x="110182" y="794"/>
                </a:lnTo>
                <a:lnTo>
                  <a:pt x="109717" y="799"/>
                </a:lnTo>
                <a:lnTo>
                  <a:pt x="109251" y="805"/>
                </a:lnTo>
                <a:lnTo>
                  <a:pt x="106759" y="857"/>
                </a:lnTo>
                <a:lnTo>
                  <a:pt x="104295" y="903"/>
                </a:lnTo>
                <a:lnTo>
                  <a:pt x="101803" y="939"/>
                </a:lnTo>
                <a:lnTo>
                  <a:pt x="99312" y="965"/>
                </a:lnTo>
                <a:lnTo>
                  <a:pt x="96820" y="991"/>
                </a:lnTo>
                <a:lnTo>
                  <a:pt x="94356" y="1007"/>
                </a:lnTo>
                <a:lnTo>
                  <a:pt x="91864" y="1017"/>
                </a:lnTo>
                <a:lnTo>
                  <a:pt x="89400" y="1022"/>
                </a:lnTo>
                <a:lnTo>
                  <a:pt x="86908" y="1022"/>
                </a:lnTo>
                <a:lnTo>
                  <a:pt x="84444" y="1017"/>
                </a:lnTo>
                <a:lnTo>
                  <a:pt x="81979" y="1002"/>
                </a:lnTo>
                <a:lnTo>
                  <a:pt x="79488" y="986"/>
                </a:lnTo>
                <a:lnTo>
                  <a:pt x="77023" y="965"/>
                </a:lnTo>
                <a:lnTo>
                  <a:pt x="74559" y="939"/>
                </a:lnTo>
                <a:lnTo>
                  <a:pt x="72095" y="914"/>
                </a:lnTo>
                <a:lnTo>
                  <a:pt x="69630" y="877"/>
                </a:lnTo>
                <a:lnTo>
                  <a:pt x="67139" y="841"/>
                </a:lnTo>
                <a:lnTo>
                  <a:pt x="64674" y="805"/>
                </a:lnTo>
                <a:lnTo>
                  <a:pt x="59746" y="716"/>
                </a:lnTo>
                <a:lnTo>
                  <a:pt x="54817" y="618"/>
                </a:lnTo>
                <a:lnTo>
                  <a:pt x="49916" y="514"/>
                </a:lnTo>
                <a:lnTo>
                  <a:pt x="44987" y="405"/>
                </a:lnTo>
                <a:lnTo>
                  <a:pt x="40059" y="296"/>
                </a:lnTo>
                <a:lnTo>
                  <a:pt x="30202" y="73"/>
                </a:lnTo>
                <a:lnTo>
                  <a:pt x="28613" y="42"/>
                </a:lnTo>
                <a:lnTo>
                  <a:pt x="27053" y="22"/>
                </a:lnTo>
                <a:lnTo>
                  <a:pt x="25465" y="6"/>
                </a:lnTo>
                <a:lnTo>
                  <a:pt x="23904" y="1"/>
                </a:lnTo>
                <a:close/>
              </a:path>
            </a:pathLst>
          </a:custGeom>
          <a:solidFill>
            <a:srgbClr val="FCBD24"/>
          </a:solidFill>
          <a:ln>
            <a:noFill/>
          </a:ln>
        </p:spPr>
        <p:txBody>
          <a:bodyPr spcFirstLastPara="1" wrap="square" lIns="182850" tIns="182850" rIns="182850" bIns="182850" anchor="ctr" anchorCtr="0">
            <a:noAutofit/>
          </a:bodyPr>
          <a:lstStyle/>
          <a:p>
            <a:endParaRPr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1544"/>
                                        </p:tgtEl>
                                        <p:attrNameLst>
                                          <p:attrName>style.visibility</p:attrName>
                                        </p:attrNameLst>
                                      </p:cBhvr>
                                      <p:to>
                                        <p:strVal val="visible"/>
                                      </p:to>
                                    </p:set>
                                    <p:anim calcmode="lin" valueType="num">
                                      <p:cBhvr additive="base">
                                        <p:cTn id="27" dur="500" fill="hold"/>
                                        <p:tgtEl>
                                          <p:spTgt spid="1544"/>
                                        </p:tgtEl>
                                        <p:attrNameLst>
                                          <p:attrName>ppt_x</p:attrName>
                                        </p:attrNameLst>
                                      </p:cBhvr>
                                      <p:tavLst>
                                        <p:tav tm="0">
                                          <p:val>
                                            <p:strVal val="0-#ppt_w/2"/>
                                          </p:val>
                                        </p:tav>
                                        <p:tav tm="100000">
                                          <p:val>
                                            <p:strVal val="#ppt_x"/>
                                          </p:val>
                                        </p:tav>
                                      </p:tavLst>
                                    </p:anim>
                                    <p:anim calcmode="lin" valueType="num">
                                      <p:cBhvr additive="base">
                                        <p:cTn id="28" dur="500" fill="hold"/>
                                        <p:tgtEl>
                                          <p:spTgt spid="154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1562"/>
                                        </p:tgtEl>
                                        <p:attrNameLst>
                                          <p:attrName>style.visibility</p:attrName>
                                        </p:attrNameLst>
                                      </p:cBhvr>
                                      <p:to>
                                        <p:strVal val="visible"/>
                                      </p:to>
                                    </p:set>
                                    <p:anim calcmode="lin" valueType="num">
                                      <p:cBhvr additive="base">
                                        <p:cTn id="41" dur="500" fill="hold"/>
                                        <p:tgtEl>
                                          <p:spTgt spid="1562"/>
                                        </p:tgtEl>
                                        <p:attrNameLst>
                                          <p:attrName>ppt_x</p:attrName>
                                        </p:attrNameLst>
                                      </p:cBhvr>
                                      <p:tavLst>
                                        <p:tav tm="0">
                                          <p:val>
                                            <p:strVal val="#ppt_x"/>
                                          </p:val>
                                        </p:tav>
                                        <p:tav tm="100000">
                                          <p:val>
                                            <p:strVal val="#ppt_x"/>
                                          </p:val>
                                        </p:tav>
                                      </p:tavLst>
                                    </p:anim>
                                    <p:anim calcmode="lin" valueType="num">
                                      <p:cBhvr additive="base">
                                        <p:cTn id="42" dur="500" fill="hold"/>
                                        <p:tgtEl>
                                          <p:spTgt spid="156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1550"/>
                                        </p:tgtEl>
                                        <p:attrNameLst>
                                          <p:attrName>style.visibility</p:attrName>
                                        </p:attrNameLst>
                                      </p:cBhvr>
                                      <p:to>
                                        <p:strVal val="visible"/>
                                      </p:to>
                                    </p:set>
                                    <p:anim calcmode="lin" valueType="num">
                                      <p:cBhvr additive="base">
                                        <p:cTn id="45" dur="500" fill="hold"/>
                                        <p:tgtEl>
                                          <p:spTgt spid="1550"/>
                                        </p:tgtEl>
                                        <p:attrNameLst>
                                          <p:attrName>ppt_x</p:attrName>
                                        </p:attrNameLst>
                                      </p:cBhvr>
                                      <p:tavLst>
                                        <p:tav tm="0">
                                          <p:val>
                                            <p:strVal val="#ppt_x"/>
                                          </p:val>
                                        </p:tav>
                                        <p:tav tm="100000">
                                          <p:val>
                                            <p:strVal val="#ppt_x"/>
                                          </p:val>
                                        </p:tav>
                                      </p:tavLst>
                                    </p:anim>
                                    <p:anim calcmode="lin" valueType="num">
                                      <p:cBhvr additive="base">
                                        <p:cTn id="46" dur="500" fill="hold"/>
                                        <p:tgtEl>
                                          <p:spTgt spid="15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0" grpId="0"/>
      <p:bldP spid="156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80641AA3-DC5D-3342-8AF1-20E52CD6A537}"/>
              </a:ext>
            </a:extLst>
          </p:cNvPr>
          <p:cNvPicPr>
            <a:picLocks noChangeAspect="1"/>
          </p:cNvPicPr>
          <p:nvPr/>
        </p:nvPicPr>
        <p:blipFill>
          <a:blip r:embed="rId2"/>
          <a:stretch>
            <a:fillRect/>
          </a:stretch>
        </p:blipFill>
        <p:spPr>
          <a:xfrm>
            <a:off x="0" y="0"/>
            <a:ext cx="18288000" cy="10287000"/>
          </a:xfrm>
          <a:prstGeom prst="rect">
            <a:avLst/>
          </a:prstGeom>
        </p:spPr>
      </p:pic>
      <p:sp>
        <p:nvSpPr>
          <p:cNvPr id="2" name="TextBox 1">
            <a:extLst>
              <a:ext uri="{FF2B5EF4-FFF2-40B4-BE49-F238E27FC236}">
                <a16:creationId xmlns:a16="http://schemas.microsoft.com/office/drawing/2014/main" id="{71FA6B73-31D0-4150-96F0-762A4FC83C37}"/>
              </a:ext>
            </a:extLst>
          </p:cNvPr>
          <p:cNvSpPr txBox="1"/>
          <p:nvPr/>
        </p:nvSpPr>
        <p:spPr>
          <a:xfrm>
            <a:off x="10793979" y="3022166"/>
            <a:ext cx="9322821"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dirty="0" err="1">
                <a:solidFill>
                  <a:srgbClr val="FFFF00"/>
                </a:solidFill>
              </a:rPr>
              <a:t>Sección</a:t>
            </a:r>
            <a:r>
              <a:rPr lang="en-US" sz="3200" b="1" dirty="0">
                <a:solidFill>
                  <a:srgbClr val="FFFF00"/>
                </a:solidFill>
              </a:rPr>
              <a:t> 4: </a:t>
            </a:r>
          </a:p>
          <a:p>
            <a:r>
              <a:rPr lang="en-US" sz="3200" b="1" dirty="0" err="1">
                <a:solidFill>
                  <a:srgbClr val="FFFF00"/>
                </a:solidFill>
              </a:rPr>
              <a:t>Llevando</a:t>
            </a:r>
            <a:r>
              <a:rPr lang="en-US" sz="3200" b="1" dirty="0">
                <a:solidFill>
                  <a:srgbClr val="FFFF00"/>
                </a:solidFill>
              </a:rPr>
              <a:t> </a:t>
            </a:r>
            <a:r>
              <a:rPr lang="en-US" sz="3200" b="1" dirty="0" err="1">
                <a:solidFill>
                  <a:srgbClr val="FFFF00"/>
                </a:solidFill>
              </a:rPr>
              <a:t>todo</a:t>
            </a:r>
            <a:r>
              <a:rPr lang="en-US" sz="3200" b="1" dirty="0">
                <a:solidFill>
                  <a:srgbClr val="FFFF00"/>
                </a:solidFill>
              </a:rPr>
              <a:t> a la </a:t>
            </a:r>
            <a:r>
              <a:rPr lang="en-US" sz="3200" b="1" dirty="0" err="1">
                <a:solidFill>
                  <a:srgbClr val="FFFF00"/>
                </a:solidFill>
              </a:rPr>
              <a:t>práctica</a:t>
            </a:r>
            <a:endParaRPr lang="en-US" sz="3200" b="1" dirty="0">
              <a:solidFill>
                <a:srgbClr val="FFFF00"/>
              </a:solidFill>
            </a:endParaRPr>
          </a:p>
          <a:p>
            <a:endParaRPr lang="en-US" sz="3200" b="1" dirty="0">
              <a:solidFill>
                <a:srgbClr val="FFFF00"/>
              </a:solidFill>
            </a:endParaRPr>
          </a:p>
        </p:txBody>
      </p:sp>
    </p:spTree>
    <p:extLst>
      <p:ext uri="{BB962C8B-B14F-4D97-AF65-F5344CB8AC3E}">
        <p14:creationId xmlns:p14="http://schemas.microsoft.com/office/powerpoint/2010/main" val="32413455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68"/>
        <p:cNvGrpSpPr/>
        <p:nvPr/>
      </p:nvGrpSpPr>
      <p:grpSpPr>
        <a:xfrm>
          <a:off x="0" y="0"/>
          <a:ext cx="0" cy="0"/>
          <a:chOff x="0" y="0"/>
          <a:chExt cx="0" cy="0"/>
        </a:xfrm>
      </p:grpSpPr>
      <p:pic>
        <p:nvPicPr>
          <p:cNvPr id="38" name="Imagen 2">
            <a:extLst>
              <a:ext uri="{FF2B5EF4-FFF2-40B4-BE49-F238E27FC236}">
                <a16:creationId xmlns:a16="http://schemas.microsoft.com/office/drawing/2014/main" id="{FE6F7135-BE07-844D-8DDB-89E9B1CDF8D8}"/>
              </a:ext>
            </a:extLst>
          </p:cNvPr>
          <p:cNvPicPr>
            <a:picLocks noChangeAspect="1"/>
          </p:cNvPicPr>
          <p:nvPr/>
        </p:nvPicPr>
        <p:blipFill>
          <a:blip r:embed="rId3"/>
          <a:stretch>
            <a:fillRect/>
          </a:stretch>
        </p:blipFill>
        <p:spPr>
          <a:xfrm>
            <a:off x="0" y="0"/>
            <a:ext cx="18288000" cy="10287000"/>
          </a:xfrm>
          <a:prstGeom prst="rect">
            <a:avLst/>
          </a:prstGeom>
        </p:spPr>
      </p:pic>
      <p:sp>
        <p:nvSpPr>
          <p:cNvPr id="870" name="Google Shape;870;p30"/>
          <p:cNvSpPr/>
          <p:nvPr/>
        </p:nvSpPr>
        <p:spPr>
          <a:xfrm>
            <a:off x="5562163" y="6178959"/>
            <a:ext cx="3905967" cy="2629247"/>
          </a:xfrm>
          <a:custGeom>
            <a:avLst/>
            <a:gdLst/>
            <a:ahLst/>
            <a:cxnLst/>
            <a:rect l="l" t="t" r="r" b="b"/>
            <a:pathLst>
              <a:path w="81916" h="53330" extrusionOk="0">
                <a:moveTo>
                  <a:pt x="67413" y="0"/>
                </a:moveTo>
                <a:lnTo>
                  <a:pt x="65449" y="63"/>
                </a:lnTo>
                <a:lnTo>
                  <a:pt x="63493" y="170"/>
                </a:lnTo>
                <a:lnTo>
                  <a:pt x="54768" y="705"/>
                </a:lnTo>
                <a:lnTo>
                  <a:pt x="46053" y="1277"/>
                </a:lnTo>
                <a:lnTo>
                  <a:pt x="45017" y="1366"/>
                </a:lnTo>
                <a:lnTo>
                  <a:pt x="42972" y="1643"/>
                </a:lnTo>
                <a:lnTo>
                  <a:pt x="41954" y="1804"/>
                </a:lnTo>
                <a:lnTo>
                  <a:pt x="41686" y="1857"/>
                </a:lnTo>
                <a:lnTo>
                  <a:pt x="41418" y="1974"/>
                </a:lnTo>
                <a:lnTo>
                  <a:pt x="41302" y="2072"/>
                </a:lnTo>
                <a:lnTo>
                  <a:pt x="41230" y="2206"/>
                </a:lnTo>
                <a:lnTo>
                  <a:pt x="41204" y="2366"/>
                </a:lnTo>
                <a:lnTo>
                  <a:pt x="41230" y="2670"/>
                </a:lnTo>
                <a:lnTo>
                  <a:pt x="41293" y="2938"/>
                </a:lnTo>
                <a:lnTo>
                  <a:pt x="41311" y="3054"/>
                </a:lnTo>
                <a:lnTo>
                  <a:pt x="41284" y="3295"/>
                </a:lnTo>
                <a:lnTo>
                  <a:pt x="41257" y="3411"/>
                </a:lnTo>
                <a:lnTo>
                  <a:pt x="40855" y="4885"/>
                </a:lnTo>
                <a:lnTo>
                  <a:pt x="40418" y="6358"/>
                </a:lnTo>
                <a:lnTo>
                  <a:pt x="40221" y="7001"/>
                </a:lnTo>
                <a:lnTo>
                  <a:pt x="39784" y="8278"/>
                </a:lnTo>
                <a:lnTo>
                  <a:pt x="39364" y="9189"/>
                </a:lnTo>
                <a:lnTo>
                  <a:pt x="39025" y="9760"/>
                </a:lnTo>
                <a:lnTo>
                  <a:pt x="38614" y="10287"/>
                </a:lnTo>
                <a:lnTo>
                  <a:pt x="38132" y="10778"/>
                </a:lnTo>
                <a:lnTo>
                  <a:pt x="37846" y="11011"/>
                </a:lnTo>
                <a:lnTo>
                  <a:pt x="37721" y="11127"/>
                </a:lnTo>
                <a:lnTo>
                  <a:pt x="37507" y="11421"/>
                </a:lnTo>
                <a:lnTo>
                  <a:pt x="37382" y="11546"/>
                </a:lnTo>
                <a:lnTo>
                  <a:pt x="37033" y="11841"/>
                </a:lnTo>
                <a:lnTo>
                  <a:pt x="36489" y="12270"/>
                </a:lnTo>
                <a:lnTo>
                  <a:pt x="36114" y="12520"/>
                </a:lnTo>
                <a:lnTo>
                  <a:pt x="35917" y="12618"/>
                </a:lnTo>
                <a:lnTo>
                  <a:pt x="35676" y="12725"/>
                </a:lnTo>
                <a:lnTo>
                  <a:pt x="35194" y="12886"/>
                </a:lnTo>
                <a:lnTo>
                  <a:pt x="34444" y="13073"/>
                </a:lnTo>
                <a:lnTo>
                  <a:pt x="33935" y="13190"/>
                </a:lnTo>
                <a:lnTo>
                  <a:pt x="33310" y="13323"/>
                </a:lnTo>
                <a:lnTo>
                  <a:pt x="32077" y="13475"/>
                </a:lnTo>
                <a:lnTo>
                  <a:pt x="30898" y="13502"/>
                </a:lnTo>
                <a:lnTo>
                  <a:pt x="30041" y="13413"/>
                </a:lnTo>
                <a:lnTo>
                  <a:pt x="29488" y="13306"/>
                </a:lnTo>
                <a:lnTo>
                  <a:pt x="28952" y="13154"/>
                </a:lnTo>
                <a:lnTo>
                  <a:pt x="28425" y="12957"/>
                </a:lnTo>
                <a:lnTo>
                  <a:pt x="27907" y="12725"/>
                </a:lnTo>
                <a:lnTo>
                  <a:pt x="27407" y="12439"/>
                </a:lnTo>
                <a:lnTo>
                  <a:pt x="26925" y="12100"/>
                </a:lnTo>
                <a:lnTo>
                  <a:pt x="26460" y="11716"/>
                </a:lnTo>
                <a:lnTo>
                  <a:pt x="26014" y="11279"/>
                </a:lnTo>
                <a:lnTo>
                  <a:pt x="25585" y="10778"/>
                </a:lnTo>
                <a:lnTo>
                  <a:pt x="25380" y="10511"/>
                </a:lnTo>
                <a:lnTo>
                  <a:pt x="25076" y="10100"/>
                </a:lnTo>
                <a:lnTo>
                  <a:pt x="24540" y="9251"/>
                </a:lnTo>
                <a:lnTo>
                  <a:pt x="24121" y="8394"/>
                </a:lnTo>
                <a:lnTo>
                  <a:pt x="23826" y="7519"/>
                </a:lnTo>
                <a:lnTo>
                  <a:pt x="23665" y="6617"/>
                </a:lnTo>
                <a:lnTo>
                  <a:pt x="23665" y="5706"/>
                </a:lnTo>
                <a:lnTo>
                  <a:pt x="23781" y="5001"/>
                </a:lnTo>
                <a:lnTo>
                  <a:pt x="23906" y="4527"/>
                </a:lnTo>
                <a:lnTo>
                  <a:pt x="24085" y="4045"/>
                </a:lnTo>
                <a:lnTo>
                  <a:pt x="24308" y="3554"/>
                </a:lnTo>
                <a:lnTo>
                  <a:pt x="24442" y="3304"/>
                </a:lnTo>
                <a:lnTo>
                  <a:pt x="24505" y="3179"/>
                </a:lnTo>
                <a:lnTo>
                  <a:pt x="24585" y="2929"/>
                </a:lnTo>
                <a:lnTo>
                  <a:pt x="24612" y="2697"/>
                </a:lnTo>
                <a:lnTo>
                  <a:pt x="24576" y="2474"/>
                </a:lnTo>
                <a:lnTo>
                  <a:pt x="24496" y="2277"/>
                </a:lnTo>
                <a:lnTo>
                  <a:pt x="24353" y="2099"/>
                </a:lnTo>
                <a:lnTo>
                  <a:pt x="24165" y="1965"/>
                </a:lnTo>
                <a:lnTo>
                  <a:pt x="23924" y="1866"/>
                </a:lnTo>
                <a:lnTo>
                  <a:pt x="23781" y="1840"/>
                </a:lnTo>
                <a:lnTo>
                  <a:pt x="23103" y="1723"/>
                </a:lnTo>
                <a:lnTo>
                  <a:pt x="21718" y="1590"/>
                </a:lnTo>
                <a:lnTo>
                  <a:pt x="21031" y="1572"/>
                </a:lnTo>
                <a:lnTo>
                  <a:pt x="18807" y="1545"/>
                </a:lnTo>
                <a:lnTo>
                  <a:pt x="15459" y="1536"/>
                </a:lnTo>
                <a:lnTo>
                  <a:pt x="13235" y="1482"/>
                </a:lnTo>
                <a:lnTo>
                  <a:pt x="12128" y="1420"/>
                </a:lnTo>
                <a:lnTo>
                  <a:pt x="10770" y="1339"/>
                </a:lnTo>
                <a:lnTo>
                  <a:pt x="8065" y="1197"/>
                </a:lnTo>
                <a:lnTo>
                  <a:pt x="5359" y="1134"/>
                </a:lnTo>
                <a:lnTo>
                  <a:pt x="2653" y="1161"/>
                </a:lnTo>
                <a:lnTo>
                  <a:pt x="1296" y="1241"/>
                </a:lnTo>
                <a:lnTo>
                  <a:pt x="947" y="1268"/>
                </a:lnTo>
                <a:lnTo>
                  <a:pt x="572" y="1348"/>
                </a:lnTo>
                <a:lnTo>
                  <a:pt x="394" y="1447"/>
                </a:lnTo>
                <a:lnTo>
                  <a:pt x="278" y="1581"/>
                </a:lnTo>
                <a:lnTo>
                  <a:pt x="197" y="1759"/>
                </a:lnTo>
                <a:lnTo>
                  <a:pt x="144" y="2143"/>
                </a:lnTo>
                <a:lnTo>
                  <a:pt x="153" y="2500"/>
                </a:lnTo>
                <a:lnTo>
                  <a:pt x="278" y="5385"/>
                </a:lnTo>
                <a:lnTo>
                  <a:pt x="421" y="8260"/>
                </a:lnTo>
                <a:lnTo>
                  <a:pt x="492" y="10028"/>
                </a:lnTo>
                <a:lnTo>
                  <a:pt x="581" y="13556"/>
                </a:lnTo>
                <a:lnTo>
                  <a:pt x="581" y="17074"/>
                </a:lnTo>
                <a:lnTo>
                  <a:pt x="492" y="19726"/>
                </a:lnTo>
                <a:lnTo>
                  <a:pt x="385" y="21485"/>
                </a:lnTo>
                <a:lnTo>
                  <a:pt x="313" y="22370"/>
                </a:lnTo>
                <a:lnTo>
                  <a:pt x="215" y="23602"/>
                </a:lnTo>
                <a:lnTo>
                  <a:pt x="81" y="26058"/>
                </a:lnTo>
                <a:lnTo>
                  <a:pt x="10" y="28513"/>
                </a:lnTo>
                <a:lnTo>
                  <a:pt x="1" y="30978"/>
                </a:lnTo>
                <a:lnTo>
                  <a:pt x="54" y="33434"/>
                </a:lnTo>
                <a:lnTo>
                  <a:pt x="153" y="35889"/>
                </a:lnTo>
                <a:lnTo>
                  <a:pt x="385" y="39578"/>
                </a:lnTo>
                <a:lnTo>
                  <a:pt x="599" y="42033"/>
                </a:lnTo>
                <a:lnTo>
                  <a:pt x="653" y="42810"/>
                </a:lnTo>
                <a:lnTo>
                  <a:pt x="671" y="44373"/>
                </a:lnTo>
                <a:lnTo>
                  <a:pt x="635" y="45159"/>
                </a:lnTo>
                <a:lnTo>
                  <a:pt x="608" y="46043"/>
                </a:lnTo>
                <a:lnTo>
                  <a:pt x="662" y="47784"/>
                </a:lnTo>
                <a:lnTo>
                  <a:pt x="813" y="49070"/>
                </a:lnTo>
                <a:lnTo>
                  <a:pt x="965" y="49927"/>
                </a:lnTo>
                <a:lnTo>
                  <a:pt x="1171" y="50776"/>
                </a:lnTo>
                <a:lnTo>
                  <a:pt x="1430" y="51606"/>
                </a:lnTo>
                <a:lnTo>
                  <a:pt x="1581" y="52026"/>
                </a:lnTo>
                <a:lnTo>
                  <a:pt x="1689" y="52285"/>
                </a:lnTo>
                <a:lnTo>
                  <a:pt x="1965" y="52722"/>
                </a:lnTo>
                <a:lnTo>
                  <a:pt x="2233" y="52963"/>
                </a:lnTo>
                <a:lnTo>
                  <a:pt x="2448" y="53089"/>
                </a:lnTo>
                <a:lnTo>
                  <a:pt x="2680" y="53178"/>
                </a:lnTo>
                <a:lnTo>
                  <a:pt x="2948" y="53222"/>
                </a:lnTo>
                <a:lnTo>
                  <a:pt x="3091" y="53231"/>
                </a:lnTo>
                <a:lnTo>
                  <a:pt x="4600" y="53276"/>
                </a:lnTo>
                <a:lnTo>
                  <a:pt x="7636" y="53330"/>
                </a:lnTo>
                <a:lnTo>
                  <a:pt x="9145" y="53321"/>
                </a:lnTo>
                <a:lnTo>
                  <a:pt x="15423" y="53169"/>
                </a:lnTo>
                <a:lnTo>
                  <a:pt x="21701" y="52999"/>
                </a:lnTo>
                <a:lnTo>
                  <a:pt x="23174" y="52981"/>
                </a:lnTo>
                <a:lnTo>
                  <a:pt x="26139" y="53017"/>
                </a:lnTo>
                <a:lnTo>
                  <a:pt x="27621" y="52981"/>
                </a:lnTo>
                <a:lnTo>
                  <a:pt x="29666" y="52892"/>
                </a:lnTo>
                <a:lnTo>
                  <a:pt x="33765" y="52642"/>
                </a:lnTo>
                <a:lnTo>
                  <a:pt x="35810" y="52544"/>
                </a:lnTo>
                <a:lnTo>
                  <a:pt x="44829" y="52187"/>
                </a:lnTo>
                <a:lnTo>
                  <a:pt x="53849" y="51847"/>
                </a:lnTo>
                <a:lnTo>
                  <a:pt x="60162" y="51615"/>
                </a:lnTo>
                <a:lnTo>
                  <a:pt x="66475" y="51410"/>
                </a:lnTo>
                <a:lnTo>
                  <a:pt x="66618" y="51410"/>
                </a:lnTo>
                <a:lnTo>
                  <a:pt x="66913" y="51472"/>
                </a:lnTo>
                <a:lnTo>
                  <a:pt x="67360" y="51615"/>
                </a:lnTo>
                <a:lnTo>
                  <a:pt x="67663" y="51687"/>
                </a:lnTo>
                <a:lnTo>
                  <a:pt x="67815" y="51713"/>
                </a:lnTo>
                <a:lnTo>
                  <a:pt x="68065" y="51722"/>
                </a:lnTo>
                <a:lnTo>
                  <a:pt x="68199" y="51687"/>
                </a:lnTo>
                <a:lnTo>
                  <a:pt x="68253" y="51660"/>
                </a:lnTo>
                <a:lnTo>
                  <a:pt x="68404" y="51535"/>
                </a:lnTo>
                <a:lnTo>
                  <a:pt x="68744" y="51294"/>
                </a:lnTo>
                <a:lnTo>
                  <a:pt x="68931" y="51079"/>
                </a:lnTo>
                <a:lnTo>
                  <a:pt x="68994" y="50910"/>
                </a:lnTo>
                <a:lnTo>
                  <a:pt x="68976" y="50713"/>
                </a:lnTo>
                <a:lnTo>
                  <a:pt x="68860" y="50481"/>
                </a:lnTo>
                <a:lnTo>
                  <a:pt x="68762" y="50347"/>
                </a:lnTo>
                <a:lnTo>
                  <a:pt x="68735" y="50285"/>
                </a:lnTo>
                <a:lnTo>
                  <a:pt x="68762" y="50088"/>
                </a:lnTo>
                <a:lnTo>
                  <a:pt x="68779" y="49999"/>
                </a:lnTo>
                <a:lnTo>
                  <a:pt x="68967" y="46873"/>
                </a:lnTo>
                <a:lnTo>
                  <a:pt x="69163" y="43739"/>
                </a:lnTo>
                <a:lnTo>
                  <a:pt x="69181" y="43435"/>
                </a:lnTo>
                <a:lnTo>
                  <a:pt x="69199" y="43212"/>
                </a:lnTo>
                <a:lnTo>
                  <a:pt x="70530" y="43007"/>
                </a:lnTo>
                <a:lnTo>
                  <a:pt x="72485" y="42712"/>
                </a:lnTo>
                <a:lnTo>
                  <a:pt x="73771" y="42471"/>
                </a:lnTo>
                <a:lnTo>
                  <a:pt x="74396" y="42319"/>
                </a:lnTo>
                <a:lnTo>
                  <a:pt x="75102" y="42131"/>
                </a:lnTo>
                <a:lnTo>
                  <a:pt x="76415" y="41649"/>
                </a:lnTo>
                <a:lnTo>
                  <a:pt x="77308" y="41203"/>
                </a:lnTo>
                <a:lnTo>
                  <a:pt x="77870" y="40863"/>
                </a:lnTo>
                <a:lnTo>
                  <a:pt x="78406" y="40488"/>
                </a:lnTo>
                <a:lnTo>
                  <a:pt x="78897" y="40087"/>
                </a:lnTo>
                <a:lnTo>
                  <a:pt x="79361" y="39649"/>
                </a:lnTo>
                <a:lnTo>
                  <a:pt x="79790" y="39167"/>
                </a:lnTo>
                <a:lnTo>
                  <a:pt x="80183" y="38658"/>
                </a:lnTo>
                <a:lnTo>
                  <a:pt x="80540" y="38104"/>
                </a:lnTo>
                <a:lnTo>
                  <a:pt x="80862" y="37515"/>
                </a:lnTo>
                <a:lnTo>
                  <a:pt x="81138" y="36890"/>
                </a:lnTo>
                <a:lnTo>
                  <a:pt x="81380" y="36229"/>
                </a:lnTo>
                <a:lnTo>
                  <a:pt x="81576" y="35523"/>
                </a:lnTo>
                <a:lnTo>
                  <a:pt x="81665" y="35148"/>
                </a:lnTo>
                <a:lnTo>
                  <a:pt x="81755" y="34675"/>
                </a:lnTo>
                <a:lnTo>
                  <a:pt x="81880" y="33737"/>
                </a:lnTo>
                <a:lnTo>
                  <a:pt x="81915" y="32818"/>
                </a:lnTo>
                <a:lnTo>
                  <a:pt x="81871" y="31925"/>
                </a:lnTo>
                <a:lnTo>
                  <a:pt x="81737" y="31067"/>
                </a:lnTo>
                <a:lnTo>
                  <a:pt x="81540" y="30237"/>
                </a:lnTo>
                <a:lnTo>
                  <a:pt x="81255" y="29442"/>
                </a:lnTo>
                <a:lnTo>
                  <a:pt x="80906" y="28683"/>
                </a:lnTo>
                <a:lnTo>
                  <a:pt x="80478" y="27969"/>
                </a:lnTo>
                <a:lnTo>
                  <a:pt x="79987" y="27299"/>
                </a:lnTo>
                <a:lnTo>
                  <a:pt x="79424" y="26683"/>
                </a:lnTo>
                <a:lnTo>
                  <a:pt x="78790" y="26120"/>
                </a:lnTo>
                <a:lnTo>
                  <a:pt x="78093" y="25611"/>
                </a:lnTo>
                <a:lnTo>
                  <a:pt x="77343" y="25156"/>
                </a:lnTo>
                <a:lnTo>
                  <a:pt x="76522" y="24772"/>
                </a:lnTo>
                <a:lnTo>
                  <a:pt x="75647" y="24459"/>
                </a:lnTo>
                <a:lnTo>
                  <a:pt x="75182" y="24325"/>
                </a:lnTo>
                <a:lnTo>
                  <a:pt x="74414" y="24138"/>
                </a:lnTo>
                <a:lnTo>
                  <a:pt x="72860" y="23879"/>
                </a:lnTo>
                <a:lnTo>
                  <a:pt x="71691" y="23798"/>
                </a:lnTo>
                <a:lnTo>
                  <a:pt x="70914" y="23798"/>
                </a:lnTo>
                <a:lnTo>
                  <a:pt x="70128" y="23843"/>
                </a:lnTo>
                <a:lnTo>
                  <a:pt x="69351" y="23941"/>
                </a:lnTo>
                <a:lnTo>
                  <a:pt x="68967" y="24013"/>
                </a:lnTo>
                <a:lnTo>
                  <a:pt x="68958" y="22852"/>
                </a:lnTo>
                <a:lnTo>
                  <a:pt x="68967" y="21718"/>
                </a:lnTo>
                <a:lnTo>
                  <a:pt x="69092" y="15949"/>
                </a:lnTo>
                <a:lnTo>
                  <a:pt x="69217" y="10171"/>
                </a:lnTo>
                <a:lnTo>
                  <a:pt x="69324" y="5644"/>
                </a:lnTo>
                <a:lnTo>
                  <a:pt x="69431" y="1116"/>
                </a:lnTo>
                <a:lnTo>
                  <a:pt x="69431" y="920"/>
                </a:lnTo>
                <a:lnTo>
                  <a:pt x="69324" y="580"/>
                </a:lnTo>
                <a:lnTo>
                  <a:pt x="69119" y="330"/>
                </a:lnTo>
                <a:lnTo>
                  <a:pt x="68806" y="170"/>
                </a:lnTo>
                <a:lnTo>
                  <a:pt x="68610" y="125"/>
                </a:lnTo>
                <a:lnTo>
                  <a:pt x="68315" y="71"/>
                </a:lnTo>
                <a:lnTo>
                  <a:pt x="67717" y="0"/>
                </a:lnTo>
                <a:close/>
              </a:path>
            </a:pathLst>
          </a:custGeom>
          <a:solidFill>
            <a:schemeClr val="bg1">
              <a:lumMod val="65000"/>
            </a:schemeClr>
          </a:solidFill>
          <a:ln>
            <a:noFill/>
          </a:ln>
        </p:spPr>
        <p:txBody>
          <a:bodyPr spcFirstLastPara="1" wrap="square" lIns="182850" tIns="182850" rIns="182850" bIns="182850" anchor="ctr" anchorCtr="0">
            <a:noAutofit/>
          </a:bodyPr>
          <a:lstStyle/>
          <a:p>
            <a:endParaRPr sz="3600"/>
          </a:p>
        </p:txBody>
      </p:sp>
      <p:sp>
        <p:nvSpPr>
          <p:cNvPr id="871" name="Google Shape;871;p30"/>
          <p:cNvSpPr/>
          <p:nvPr/>
        </p:nvSpPr>
        <p:spPr>
          <a:xfrm>
            <a:off x="9556962" y="6145852"/>
            <a:ext cx="3334500" cy="2737100"/>
          </a:xfrm>
          <a:custGeom>
            <a:avLst/>
            <a:gdLst/>
            <a:ahLst/>
            <a:cxnLst/>
            <a:rect l="l" t="t" r="r" b="b"/>
            <a:pathLst>
              <a:path w="66690" h="54742" extrusionOk="0">
                <a:moveTo>
                  <a:pt x="62930" y="1"/>
                </a:moveTo>
                <a:lnTo>
                  <a:pt x="61822" y="27"/>
                </a:lnTo>
                <a:lnTo>
                  <a:pt x="61278" y="45"/>
                </a:lnTo>
                <a:lnTo>
                  <a:pt x="59492" y="117"/>
                </a:lnTo>
                <a:lnTo>
                  <a:pt x="57714" y="206"/>
                </a:lnTo>
                <a:lnTo>
                  <a:pt x="57706" y="45"/>
                </a:lnTo>
                <a:lnTo>
                  <a:pt x="52580" y="304"/>
                </a:lnTo>
                <a:lnTo>
                  <a:pt x="47454" y="572"/>
                </a:lnTo>
                <a:lnTo>
                  <a:pt x="47356" y="581"/>
                </a:lnTo>
                <a:lnTo>
                  <a:pt x="47186" y="635"/>
                </a:lnTo>
                <a:lnTo>
                  <a:pt x="46963" y="778"/>
                </a:lnTo>
                <a:lnTo>
                  <a:pt x="46775" y="1054"/>
                </a:lnTo>
                <a:lnTo>
                  <a:pt x="46740" y="1287"/>
                </a:lnTo>
                <a:lnTo>
                  <a:pt x="46766" y="1447"/>
                </a:lnTo>
                <a:lnTo>
                  <a:pt x="46802" y="1528"/>
                </a:lnTo>
                <a:lnTo>
                  <a:pt x="46963" y="1858"/>
                </a:lnTo>
                <a:lnTo>
                  <a:pt x="47240" y="2528"/>
                </a:lnTo>
                <a:lnTo>
                  <a:pt x="47445" y="3198"/>
                </a:lnTo>
                <a:lnTo>
                  <a:pt x="47588" y="3876"/>
                </a:lnTo>
                <a:lnTo>
                  <a:pt x="47659" y="4564"/>
                </a:lnTo>
                <a:lnTo>
                  <a:pt x="47641" y="5251"/>
                </a:lnTo>
                <a:lnTo>
                  <a:pt x="47552" y="5957"/>
                </a:lnTo>
                <a:lnTo>
                  <a:pt x="47383" y="6662"/>
                </a:lnTo>
                <a:lnTo>
                  <a:pt x="47257" y="7020"/>
                </a:lnTo>
                <a:lnTo>
                  <a:pt x="47168" y="7323"/>
                </a:lnTo>
                <a:lnTo>
                  <a:pt x="47115" y="7636"/>
                </a:lnTo>
                <a:lnTo>
                  <a:pt x="47061" y="7939"/>
                </a:lnTo>
                <a:lnTo>
                  <a:pt x="46891" y="8493"/>
                </a:lnTo>
                <a:lnTo>
                  <a:pt x="46668" y="9011"/>
                </a:lnTo>
                <a:lnTo>
                  <a:pt x="46391" y="9493"/>
                </a:lnTo>
                <a:lnTo>
                  <a:pt x="46061" y="9931"/>
                </a:lnTo>
                <a:lnTo>
                  <a:pt x="45686" y="10350"/>
                </a:lnTo>
                <a:lnTo>
                  <a:pt x="45061" y="10922"/>
                </a:lnTo>
                <a:lnTo>
                  <a:pt x="44596" y="11288"/>
                </a:lnTo>
                <a:lnTo>
                  <a:pt x="44355" y="11458"/>
                </a:lnTo>
                <a:lnTo>
                  <a:pt x="43864" y="11770"/>
                </a:lnTo>
                <a:lnTo>
                  <a:pt x="43114" y="12163"/>
                </a:lnTo>
                <a:lnTo>
                  <a:pt x="42078" y="12538"/>
                </a:lnTo>
                <a:lnTo>
                  <a:pt x="41024" y="12788"/>
                </a:lnTo>
                <a:lnTo>
                  <a:pt x="39944" y="12931"/>
                </a:lnTo>
                <a:lnTo>
                  <a:pt x="38854" y="13003"/>
                </a:lnTo>
                <a:lnTo>
                  <a:pt x="37202" y="13029"/>
                </a:lnTo>
                <a:lnTo>
                  <a:pt x="36104" y="13029"/>
                </a:lnTo>
                <a:lnTo>
                  <a:pt x="35782" y="13021"/>
                </a:lnTo>
                <a:lnTo>
                  <a:pt x="35140" y="12967"/>
                </a:lnTo>
                <a:lnTo>
                  <a:pt x="34514" y="12851"/>
                </a:lnTo>
                <a:lnTo>
                  <a:pt x="33898" y="12690"/>
                </a:lnTo>
                <a:lnTo>
                  <a:pt x="32987" y="12378"/>
                </a:lnTo>
                <a:lnTo>
                  <a:pt x="31800" y="11869"/>
                </a:lnTo>
                <a:lnTo>
                  <a:pt x="31210" y="11610"/>
                </a:lnTo>
                <a:lnTo>
                  <a:pt x="30835" y="11431"/>
                </a:lnTo>
                <a:lnTo>
                  <a:pt x="30130" y="11020"/>
                </a:lnTo>
                <a:lnTo>
                  <a:pt x="29478" y="10565"/>
                </a:lnTo>
                <a:lnTo>
                  <a:pt x="28889" y="10047"/>
                </a:lnTo>
                <a:lnTo>
                  <a:pt x="28362" y="9493"/>
                </a:lnTo>
                <a:lnTo>
                  <a:pt x="27888" y="8895"/>
                </a:lnTo>
                <a:lnTo>
                  <a:pt x="27487" y="8270"/>
                </a:lnTo>
                <a:lnTo>
                  <a:pt x="27156" y="7609"/>
                </a:lnTo>
                <a:lnTo>
                  <a:pt x="26888" y="6930"/>
                </a:lnTo>
                <a:lnTo>
                  <a:pt x="26701" y="6234"/>
                </a:lnTo>
                <a:lnTo>
                  <a:pt x="26585" y="5528"/>
                </a:lnTo>
                <a:lnTo>
                  <a:pt x="26549" y="4814"/>
                </a:lnTo>
                <a:lnTo>
                  <a:pt x="26594" y="4108"/>
                </a:lnTo>
                <a:lnTo>
                  <a:pt x="26719" y="3403"/>
                </a:lnTo>
                <a:lnTo>
                  <a:pt x="26933" y="2706"/>
                </a:lnTo>
                <a:lnTo>
                  <a:pt x="27237" y="2037"/>
                </a:lnTo>
                <a:lnTo>
                  <a:pt x="27424" y="1706"/>
                </a:lnTo>
                <a:lnTo>
                  <a:pt x="27504" y="1563"/>
                </a:lnTo>
                <a:lnTo>
                  <a:pt x="27612" y="1304"/>
                </a:lnTo>
                <a:lnTo>
                  <a:pt x="27656" y="1063"/>
                </a:lnTo>
                <a:lnTo>
                  <a:pt x="27629" y="858"/>
                </a:lnTo>
                <a:lnTo>
                  <a:pt x="27540" y="679"/>
                </a:lnTo>
                <a:lnTo>
                  <a:pt x="27388" y="528"/>
                </a:lnTo>
                <a:lnTo>
                  <a:pt x="27174" y="403"/>
                </a:lnTo>
                <a:lnTo>
                  <a:pt x="26897" y="313"/>
                </a:lnTo>
                <a:lnTo>
                  <a:pt x="26736" y="277"/>
                </a:lnTo>
                <a:lnTo>
                  <a:pt x="26192" y="188"/>
                </a:lnTo>
                <a:lnTo>
                  <a:pt x="25361" y="81"/>
                </a:lnTo>
                <a:lnTo>
                  <a:pt x="24816" y="54"/>
                </a:lnTo>
                <a:lnTo>
                  <a:pt x="24540" y="63"/>
                </a:lnTo>
                <a:lnTo>
                  <a:pt x="21602" y="206"/>
                </a:lnTo>
                <a:lnTo>
                  <a:pt x="15726" y="510"/>
                </a:lnTo>
                <a:lnTo>
                  <a:pt x="12797" y="706"/>
                </a:lnTo>
                <a:lnTo>
                  <a:pt x="10680" y="876"/>
                </a:lnTo>
                <a:lnTo>
                  <a:pt x="6465" y="1304"/>
                </a:lnTo>
                <a:lnTo>
                  <a:pt x="4349" y="1519"/>
                </a:lnTo>
                <a:lnTo>
                  <a:pt x="3804" y="1599"/>
                </a:lnTo>
                <a:lnTo>
                  <a:pt x="2983" y="1751"/>
                </a:lnTo>
                <a:lnTo>
                  <a:pt x="2438" y="1796"/>
                </a:lnTo>
                <a:lnTo>
                  <a:pt x="2170" y="1787"/>
                </a:lnTo>
                <a:lnTo>
                  <a:pt x="1813" y="1760"/>
                </a:lnTo>
                <a:lnTo>
                  <a:pt x="1420" y="1778"/>
                </a:lnTo>
                <a:lnTo>
                  <a:pt x="1224" y="1831"/>
                </a:lnTo>
                <a:lnTo>
                  <a:pt x="1081" y="1938"/>
                </a:lnTo>
                <a:lnTo>
                  <a:pt x="973" y="2099"/>
                </a:lnTo>
                <a:lnTo>
                  <a:pt x="875" y="2456"/>
                </a:lnTo>
                <a:lnTo>
                  <a:pt x="857" y="2805"/>
                </a:lnTo>
                <a:lnTo>
                  <a:pt x="715" y="6859"/>
                </a:lnTo>
                <a:lnTo>
                  <a:pt x="563" y="10922"/>
                </a:lnTo>
                <a:lnTo>
                  <a:pt x="366" y="15628"/>
                </a:lnTo>
                <a:lnTo>
                  <a:pt x="161" y="20325"/>
                </a:lnTo>
                <a:lnTo>
                  <a:pt x="63" y="22933"/>
                </a:lnTo>
                <a:lnTo>
                  <a:pt x="0" y="25531"/>
                </a:lnTo>
                <a:lnTo>
                  <a:pt x="9" y="25826"/>
                </a:lnTo>
                <a:lnTo>
                  <a:pt x="89" y="26148"/>
                </a:lnTo>
                <a:lnTo>
                  <a:pt x="188" y="26317"/>
                </a:lnTo>
                <a:lnTo>
                  <a:pt x="313" y="26424"/>
                </a:lnTo>
                <a:lnTo>
                  <a:pt x="491" y="26496"/>
                </a:lnTo>
                <a:lnTo>
                  <a:pt x="822" y="26532"/>
                </a:lnTo>
                <a:lnTo>
                  <a:pt x="1107" y="26496"/>
                </a:lnTo>
                <a:lnTo>
                  <a:pt x="1786" y="26362"/>
                </a:lnTo>
                <a:lnTo>
                  <a:pt x="3143" y="26049"/>
                </a:lnTo>
                <a:lnTo>
                  <a:pt x="3822" y="25915"/>
                </a:lnTo>
                <a:lnTo>
                  <a:pt x="4224" y="25844"/>
                </a:lnTo>
                <a:lnTo>
                  <a:pt x="4840" y="25764"/>
                </a:lnTo>
                <a:lnTo>
                  <a:pt x="5233" y="25772"/>
                </a:lnTo>
                <a:lnTo>
                  <a:pt x="5421" y="25817"/>
                </a:lnTo>
                <a:lnTo>
                  <a:pt x="5769" y="25933"/>
                </a:lnTo>
                <a:lnTo>
                  <a:pt x="6456" y="26210"/>
                </a:lnTo>
                <a:lnTo>
                  <a:pt x="7474" y="26665"/>
                </a:lnTo>
                <a:lnTo>
                  <a:pt x="8171" y="26933"/>
                </a:lnTo>
                <a:lnTo>
                  <a:pt x="8573" y="27085"/>
                </a:lnTo>
                <a:lnTo>
                  <a:pt x="9296" y="27460"/>
                </a:lnTo>
                <a:lnTo>
                  <a:pt x="9921" y="27925"/>
                </a:lnTo>
                <a:lnTo>
                  <a:pt x="10457" y="28460"/>
                </a:lnTo>
                <a:lnTo>
                  <a:pt x="10921" y="29059"/>
                </a:lnTo>
                <a:lnTo>
                  <a:pt x="11323" y="29702"/>
                </a:lnTo>
                <a:lnTo>
                  <a:pt x="11841" y="30746"/>
                </a:lnTo>
                <a:lnTo>
                  <a:pt x="12136" y="31488"/>
                </a:lnTo>
                <a:lnTo>
                  <a:pt x="12234" y="31782"/>
                </a:lnTo>
                <a:lnTo>
                  <a:pt x="12359" y="32372"/>
                </a:lnTo>
                <a:lnTo>
                  <a:pt x="12404" y="32952"/>
                </a:lnTo>
                <a:lnTo>
                  <a:pt x="12359" y="33524"/>
                </a:lnTo>
                <a:lnTo>
                  <a:pt x="12252" y="34086"/>
                </a:lnTo>
                <a:lnTo>
                  <a:pt x="12082" y="34640"/>
                </a:lnTo>
                <a:lnTo>
                  <a:pt x="11752" y="35461"/>
                </a:lnTo>
                <a:lnTo>
                  <a:pt x="11475" y="35997"/>
                </a:lnTo>
                <a:lnTo>
                  <a:pt x="11279" y="36372"/>
                </a:lnTo>
                <a:lnTo>
                  <a:pt x="10850" y="37087"/>
                </a:lnTo>
                <a:lnTo>
                  <a:pt x="10386" y="37739"/>
                </a:lnTo>
                <a:lnTo>
                  <a:pt x="9903" y="38355"/>
                </a:lnTo>
                <a:lnTo>
                  <a:pt x="9386" y="38917"/>
                </a:lnTo>
                <a:lnTo>
                  <a:pt x="8832" y="39435"/>
                </a:lnTo>
                <a:lnTo>
                  <a:pt x="8260" y="39909"/>
                </a:lnTo>
                <a:lnTo>
                  <a:pt x="7653" y="40337"/>
                </a:lnTo>
                <a:lnTo>
                  <a:pt x="7019" y="40712"/>
                </a:lnTo>
                <a:lnTo>
                  <a:pt x="6367" y="41052"/>
                </a:lnTo>
                <a:lnTo>
                  <a:pt x="5680" y="41346"/>
                </a:lnTo>
                <a:lnTo>
                  <a:pt x="4965" y="41605"/>
                </a:lnTo>
                <a:lnTo>
                  <a:pt x="4233" y="41811"/>
                </a:lnTo>
                <a:lnTo>
                  <a:pt x="3465" y="41980"/>
                </a:lnTo>
                <a:lnTo>
                  <a:pt x="2277" y="42168"/>
                </a:lnTo>
                <a:lnTo>
                  <a:pt x="1456" y="42239"/>
                </a:lnTo>
                <a:lnTo>
                  <a:pt x="1152" y="42266"/>
                </a:lnTo>
                <a:lnTo>
                  <a:pt x="804" y="42373"/>
                </a:lnTo>
                <a:lnTo>
                  <a:pt x="625" y="42471"/>
                </a:lnTo>
                <a:lnTo>
                  <a:pt x="482" y="42614"/>
                </a:lnTo>
                <a:lnTo>
                  <a:pt x="384" y="42793"/>
                </a:lnTo>
                <a:lnTo>
                  <a:pt x="295" y="43132"/>
                </a:lnTo>
                <a:lnTo>
                  <a:pt x="295" y="43427"/>
                </a:lnTo>
                <a:lnTo>
                  <a:pt x="339" y="44668"/>
                </a:lnTo>
                <a:lnTo>
                  <a:pt x="429" y="45918"/>
                </a:lnTo>
                <a:lnTo>
                  <a:pt x="482" y="46945"/>
                </a:lnTo>
                <a:lnTo>
                  <a:pt x="581" y="49008"/>
                </a:lnTo>
                <a:lnTo>
                  <a:pt x="688" y="50035"/>
                </a:lnTo>
                <a:lnTo>
                  <a:pt x="741" y="50464"/>
                </a:lnTo>
                <a:lnTo>
                  <a:pt x="857" y="50910"/>
                </a:lnTo>
                <a:lnTo>
                  <a:pt x="965" y="51116"/>
                </a:lnTo>
                <a:lnTo>
                  <a:pt x="1116" y="51267"/>
                </a:lnTo>
                <a:lnTo>
                  <a:pt x="1340" y="51375"/>
                </a:lnTo>
                <a:lnTo>
                  <a:pt x="1795" y="51473"/>
                </a:lnTo>
                <a:lnTo>
                  <a:pt x="2233" y="51526"/>
                </a:lnTo>
                <a:lnTo>
                  <a:pt x="3911" y="51705"/>
                </a:lnTo>
                <a:lnTo>
                  <a:pt x="7287" y="52009"/>
                </a:lnTo>
                <a:lnTo>
                  <a:pt x="8966" y="52098"/>
                </a:lnTo>
                <a:lnTo>
                  <a:pt x="12252" y="52250"/>
                </a:lnTo>
                <a:lnTo>
                  <a:pt x="17172" y="52446"/>
                </a:lnTo>
                <a:lnTo>
                  <a:pt x="20450" y="52491"/>
                </a:lnTo>
                <a:lnTo>
                  <a:pt x="22093" y="52473"/>
                </a:lnTo>
                <a:lnTo>
                  <a:pt x="23557" y="52455"/>
                </a:lnTo>
                <a:lnTo>
                  <a:pt x="26477" y="52527"/>
                </a:lnTo>
                <a:lnTo>
                  <a:pt x="30853" y="52777"/>
                </a:lnTo>
                <a:lnTo>
                  <a:pt x="33764" y="52991"/>
                </a:lnTo>
                <a:lnTo>
                  <a:pt x="41480" y="53554"/>
                </a:lnTo>
                <a:lnTo>
                  <a:pt x="49204" y="54080"/>
                </a:lnTo>
                <a:lnTo>
                  <a:pt x="51196" y="54188"/>
                </a:lnTo>
                <a:lnTo>
                  <a:pt x="55187" y="54313"/>
                </a:lnTo>
                <a:lnTo>
                  <a:pt x="57188" y="54375"/>
                </a:lnTo>
                <a:lnTo>
                  <a:pt x="60608" y="54447"/>
                </a:lnTo>
                <a:lnTo>
                  <a:pt x="64028" y="54509"/>
                </a:lnTo>
                <a:lnTo>
                  <a:pt x="64171" y="54509"/>
                </a:lnTo>
                <a:lnTo>
                  <a:pt x="64296" y="54536"/>
                </a:lnTo>
                <a:lnTo>
                  <a:pt x="64582" y="54670"/>
                </a:lnTo>
                <a:lnTo>
                  <a:pt x="64921" y="54741"/>
                </a:lnTo>
                <a:lnTo>
                  <a:pt x="65108" y="54732"/>
                </a:lnTo>
                <a:lnTo>
                  <a:pt x="65251" y="54661"/>
                </a:lnTo>
                <a:lnTo>
                  <a:pt x="65367" y="54527"/>
                </a:lnTo>
                <a:lnTo>
                  <a:pt x="65501" y="54205"/>
                </a:lnTo>
                <a:lnTo>
                  <a:pt x="65555" y="53893"/>
                </a:lnTo>
                <a:lnTo>
                  <a:pt x="65769" y="52428"/>
                </a:lnTo>
                <a:lnTo>
                  <a:pt x="66073" y="50232"/>
                </a:lnTo>
                <a:lnTo>
                  <a:pt x="66216" y="48758"/>
                </a:lnTo>
                <a:lnTo>
                  <a:pt x="66269" y="48026"/>
                </a:lnTo>
                <a:lnTo>
                  <a:pt x="66403" y="45409"/>
                </a:lnTo>
                <a:lnTo>
                  <a:pt x="66591" y="40176"/>
                </a:lnTo>
                <a:lnTo>
                  <a:pt x="66680" y="37551"/>
                </a:lnTo>
                <a:lnTo>
                  <a:pt x="66689" y="37230"/>
                </a:lnTo>
                <a:lnTo>
                  <a:pt x="66636" y="36863"/>
                </a:lnTo>
                <a:lnTo>
                  <a:pt x="66564" y="36676"/>
                </a:lnTo>
                <a:lnTo>
                  <a:pt x="66448" y="36515"/>
                </a:lnTo>
                <a:lnTo>
                  <a:pt x="66287" y="36390"/>
                </a:lnTo>
                <a:lnTo>
                  <a:pt x="65957" y="36221"/>
                </a:lnTo>
                <a:lnTo>
                  <a:pt x="65635" y="36122"/>
                </a:lnTo>
                <a:lnTo>
                  <a:pt x="65278" y="36024"/>
                </a:lnTo>
                <a:lnTo>
                  <a:pt x="64725" y="35881"/>
                </a:lnTo>
                <a:lnTo>
                  <a:pt x="64385" y="35738"/>
                </a:lnTo>
                <a:lnTo>
                  <a:pt x="64233" y="35649"/>
                </a:lnTo>
                <a:lnTo>
                  <a:pt x="63305" y="34970"/>
                </a:lnTo>
                <a:lnTo>
                  <a:pt x="61474" y="33550"/>
                </a:lnTo>
                <a:lnTo>
                  <a:pt x="60590" y="32809"/>
                </a:lnTo>
                <a:lnTo>
                  <a:pt x="60411" y="32649"/>
                </a:lnTo>
                <a:lnTo>
                  <a:pt x="60081" y="32300"/>
                </a:lnTo>
                <a:lnTo>
                  <a:pt x="59777" y="31916"/>
                </a:lnTo>
                <a:lnTo>
                  <a:pt x="59518" y="31514"/>
                </a:lnTo>
                <a:lnTo>
                  <a:pt x="59402" y="31309"/>
                </a:lnTo>
                <a:lnTo>
                  <a:pt x="59259" y="31005"/>
                </a:lnTo>
                <a:lnTo>
                  <a:pt x="59000" y="30380"/>
                </a:lnTo>
                <a:lnTo>
                  <a:pt x="58795" y="29737"/>
                </a:lnTo>
                <a:lnTo>
                  <a:pt x="58643" y="29085"/>
                </a:lnTo>
                <a:lnTo>
                  <a:pt x="58545" y="28425"/>
                </a:lnTo>
                <a:lnTo>
                  <a:pt x="58500" y="27755"/>
                </a:lnTo>
                <a:lnTo>
                  <a:pt x="58509" y="27094"/>
                </a:lnTo>
                <a:lnTo>
                  <a:pt x="58581" y="26424"/>
                </a:lnTo>
                <a:lnTo>
                  <a:pt x="58715" y="25772"/>
                </a:lnTo>
                <a:lnTo>
                  <a:pt x="58920" y="25130"/>
                </a:lnTo>
                <a:lnTo>
                  <a:pt x="59179" y="24504"/>
                </a:lnTo>
                <a:lnTo>
                  <a:pt x="59509" y="23897"/>
                </a:lnTo>
                <a:lnTo>
                  <a:pt x="59911" y="23317"/>
                </a:lnTo>
                <a:lnTo>
                  <a:pt x="60376" y="22754"/>
                </a:lnTo>
                <a:lnTo>
                  <a:pt x="60920" y="22236"/>
                </a:lnTo>
                <a:lnTo>
                  <a:pt x="61537" y="21745"/>
                </a:lnTo>
                <a:lnTo>
                  <a:pt x="61876" y="21513"/>
                </a:lnTo>
                <a:lnTo>
                  <a:pt x="62099" y="21379"/>
                </a:lnTo>
                <a:lnTo>
                  <a:pt x="62546" y="21147"/>
                </a:lnTo>
                <a:lnTo>
                  <a:pt x="63010" y="20968"/>
                </a:lnTo>
                <a:lnTo>
                  <a:pt x="63483" y="20843"/>
                </a:lnTo>
                <a:lnTo>
                  <a:pt x="63965" y="20772"/>
                </a:lnTo>
                <a:lnTo>
                  <a:pt x="64457" y="20754"/>
                </a:lnTo>
                <a:lnTo>
                  <a:pt x="64948" y="20781"/>
                </a:lnTo>
                <a:lnTo>
                  <a:pt x="65448" y="20870"/>
                </a:lnTo>
                <a:lnTo>
                  <a:pt x="65698" y="20932"/>
                </a:lnTo>
                <a:lnTo>
                  <a:pt x="65921" y="20986"/>
                </a:lnTo>
                <a:lnTo>
                  <a:pt x="66234" y="21013"/>
                </a:lnTo>
                <a:lnTo>
                  <a:pt x="66394" y="20941"/>
                </a:lnTo>
                <a:lnTo>
                  <a:pt x="66466" y="20843"/>
                </a:lnTo>
                <a:lnTo>
                  <a:pt x="66537" y="20620"/>
                </a:lnTo>
                <a:lnTo>
                  <a:pt x="66555" y="20397"/>
                </a:lnTo>
                <a:lnTo>
                  <a:pt x="66564" y="20147"/>
                </a:lnTo>
                <a:lnTo>
                  <a:pt x="66528" y="19655"/>
                </a:lnTo>
                <a:lnTo>
                  <a:pt x="66484" y="19405"/>
                </a:lnTo>
                <a:lnTo>
                  <a:pt x="66252" y="18271"/>
                </a:lnTo>
                <a:lnTo>
                  <a:pt x="65876" y="16575"/>
                </a:lnTo>
                <a:lnTo>
                  <a:pt x="65671" y="15441"/>
                </a:lnTo>
                <a:lnTo>
                  <a:pt x="65609" y="14869"/>
                </a:lnTo>
                <a:lnTo>
                  <a:pt x="65323" y="11922"/>
                </a:lnTo>
                <a:lnTo>
                  <a:pt x="64832" y="6028"/>
                </a:lnTo>
                <a:lnTo>
                  <a:pt x="64591" y="3082"/>
                </a:lnTo>
                <a:lnTo>
                  <a:pt x="64537" y="2599"/>
                </a:lnTo>
                <a:lnTo>
                  <a:pt x="64421" y="1644"/>
                </a:lnTo>
                <a:lnTo>
                  <a:pt x="64421" y="1170"/>
                </a:lnTo>
                <a:lnTo>
                  <a:pt x="64439" y="849"/>
                </a:lnTo>
                <a:lnTo>
                  <a:pt x="64412" y="510"/>
                </a:lnTo>
                <a:lnTo>
                  <a:pt x="64358" y="349"/>
                </a:lnTo>
                <a:lnTo>
                  <a:pt x="64269" y="224"/>
                </a:lnTo>
                <a:lnTo>
                  <a:pt x="64126" y="135"/>
                </a:lnTo>
                <a:lnTo>
                  <a:pt x="63805" y="54"/>
                </a:lnTo>
                <a:lnTo>
                  <a:pt x="63483" y="27"/>
                </a:lnTo>
                <a:lnTo>
                  <a:pt x="62930" y="1"/>
                </a:lnTo>
                <a:close/>
              </a:path>
            </a:pathLst>
          </a:custGeom>
          <a:solidFill>
            <a:schemeClr val="accent2">
              <a:lumMod val="60000"/>
              <a:lumOff val="40000"/>
            </a:schemeClr>
          </a:solidFill>
          <a:ln>
            <a:noFill/>
          </a:ln>
        </p:spPr>
        <p:txBody>
          <a:bodyPr spcFirstLastPara="1" wrap="square" lIns="182850" tIns="182850" rIns="182850" bIns="182850" anchor="ctr" anchorCtr="0">
            <a:noAutofit/>
          </a:bodyPr>
          <a:lstStyle/>
          <a:p>
            <a:endParaRPr sz="3600"/>
          </a:p>
        </p:txBody>
      </p:sp>
      <p:sp>
        <p:nvSpPr>
          <p:cNvPr id="872" name="Google Shape;872;p30"/>
          <p:cNvSpPr/>
          <p:nvPr/>
        </p:nvSpPr>
        <p:spPr>
          <a:xfrm>
            <a:off x="9303378" y="2909567"/>
            <a:ext cx="3807834" cy="3155937"/>
          </a:xfrm>
          <a:custGeom>
            <a:avLst/>
            <a:gdLst/>
            <a:ahLst/>
            <a:cxnLst/>
            <a:rect l="l" t="t" r="r" b="b"/>
            <a:pathLst>
              <a:path w="79746" h="62993" extrusionOk="0">
                <a:moveTo>
                  <a:pt x="74619" y="0"/>
                </a:moveTo>
                <a:lnTo>
                  <a:pt x="72994" y="18"/>
                </a:lnTo>
                <a:lnTo>
                  <a:pt x="72191" y="54"/>
                </a:lnTo>
                <a:lnTo>
                  <a:pt x="67788" y="286"/>
                </a:lnTo>
                <a:lnTo>
                  <a:pt x="58992" y="804"/>
                </a:lnTo>
                <a:lnTo>
                  <a:pt x="54598" y="1072"/>
                </a:lnTo>
                <a:lnTo>
                  <a:pt x="54232" y="1099"/>
                </a:lnTo>
                <a:lnTo>
                  <a:pt x="53839" y="1206"/>
                </a:lnTo>
                <a:lnTo>
                  <a:pt x="53643" y="1322"/>
                </a:lnTo>
                <a:lnTo>
                  <a:pt x="53500" y="1474"/>
                </a:lnTo>
                <a:lnTo>
                  <a:pt x="53402" y="1679"/>
                </a:lnTo>
                <a:lnTo>
                  <a:pt x="53330" y="2081"/>
                </a:lnTo>
                <a:lnTo>
                  <a:pt x="53330" y="2438"/>
                </a:lnTo>
                <a:lnTo>
                  <a:pt x="53330" y="2769"/>
                </a:lnTo>
                <a:lnTo>
                  <a:pt x="53286" y="3438"/>
                </a:lnTo>
                <a:lnTo>
                  <a:pt x="53179" y="4117"/>
                </a:lnTo>
                <a:lnTo>
                  <a:pt x="53009" y="4787"/>
                </a:lnTo>
                <a:lnTo>
                  <a:pt x="52777" y="5448"/>
                </a:lnTo>
                <a:lnTo>
                  <a:pt x="52491" y="6099"/>
                </a:lnTo>
                <a:lnTo>
                  <a:pt x="52152" y="6742"/>
                </a:lnTo>
                <a:lnTo>
                  <a:pt x="51759" y="7350"/>
                </a:lnTo>
                <a:lnTo>
                  <a:pt x="51312" y="7930"/>
                </a:lnTo>
                <a:lnTo>
                  <a:pt x="50821" y="8475"/>
                </a:lnTo>
                <a:lnTo>
                  <a:pt x="50285" y="8984"/>
                </a:lnTo>
                <a:lnTo>
                  <a:pt x="49696" y="9439"/>
                </a:lnTo>
                <a:lnTo>
                  <a:pt x="49071" y="9841"/>
                </a:lnTo>
                <a:lnTo>
                  <a:pt x="48401" y="10189"/>
                </a:lnTo>
                <a:lnTo>
                  <a:pt x="47696" y="10475"/>
                </a:lnTo>
                <a:lnTo>
                  <a:pt x="46954" y="10689"/>
                </a:lnTo>
                <a:lnTo>
                  <a:pt x="46562" y="10770"/>
                </a:lnTo>
                <a:lnTo>
                  <a:pt x="46124" y="10841"/>
                </a:lnTo>
                <a:lnTo>
                  <a:pt x="45258" y="10895"/>
                </a:lnTo>
                <a:lnTo>
                  <a:pt x="44409" y="10868"/>
                </a:lnTo>
                <a:lnTo>
                  <a:pt x="43570" y="10752"/>
                </a:lnTo>
                <a:lnTo>
                  <a:pt x="42757" y="10555"/>
                </a:lnTo>
                <a:lnTo>
                  <a:pt x="41954" y="10297"/>
                </a:lnTo>
                <a:lnTo>
                  <a:pt x="41159" y="9984"/>
                </a:lnTo>
                <a:lnTo>
                  <a:pt x="40382" y="9609"/>
                </a:lnTo>
                <a:lnTo>
                  <a:pt x="39989" y="9412"/>
                </a:lnTo>
                <a:lnTo>
                  <a:pt x="39676" y="9234"/>
                </a:lnTo>
                <a:lnTo>
                  <a:pt x="39096" y="8832"/>
                </a:lnTo>
                <a:lnTo>
                  <a:pt x="38578" y="8394"/>
                </a:lnTo>
                <a:lnTo>
                  <a:pt x="38123" y="7903"/>
                </a:lnTo>
                <a:lnTo>
                  <a:pt x="37748" y="7367"/>
                </a:lnTo>
                <a:lnTo>
                  <a:pt x="37444" y="6778"/>
                </a:lnTo>
                <a:lnTo>
                  <a:pt x="37212" y="6135"/>
                </a:lnTo>
                <a:lnTo>
                  <a:pt x="37060" y="5448"/>
                </a:lnTo>
                <a:lnTo>
                  <a:pt x="37015" y="5073"/>
                </a:lnTo>
                <a:lnTo>
                  <a:pt x="36908" y="3581"/>
                </a:lnTo>
                <a:lnTo>
                  <a:pt x="36801" y="2090"/>
                </a:lnTo>
                <a:lnTo>
                  <a:pt x="36783" y="1911"/>
                </a:lnTo>
                <a:lnTo>
                  <a:pt x="36712" y="1590"/>
                </a:lnTo>
                <a:lnTo>
                  <a:pt x="36605" y="1331"/>
                </a:lnTo>
                <a:lnTo>
                  <a:pt x="36462" y="1108"/>
                </a:lnTo>
                <a:lnTo>
                  <a:pt x="36274" y="938"/>
                </a:lnTo>
                <a:lnTo>
                  <a:pt x="36042" y="804"/>
                </a:lnTo>
                <a:lnTo>
                  <a:pt x="35774" y="715"/>
                </a:lnTo>
                <a:lnTo>
                  <a:pt x="35462" y="661"/>
                </a:lnTo>
                <a:lnTo>
                  <a:pt x="35283" y="652"/>
                </a:lnTo>
                <a:lnTo>
                  <a:pt x="32997" y="563"/>
                </a:lnTo>
                <a:lnTo>
                  <a:pt x="29577" y="420"/>
                </a:lnTo>
                <a:lnTo>
                  <a:pt x="27300" y="366"/>
                </a:lnTo>
                <a:lnTo>
                  <a:pt x="26157" y="357"/>
                </a:lnTo>
                <a:lnTo>
                  <a:pt x="23531" y="384"/>
                </a:lnTo>
                <a:lnTo>
                  <a:pt x="18289" y="563"/>
                </a:lnTo>
                <a:lnTo>
                  <a:pt x="15673" y="661"/>
                </a:lnTo>
                <a:lnTo>
                  <a:pt x="14923" y="697"/>
                </a:lnTo>
                <a:lnTo>
                  <a:pt x="13431" y="822"/>
                </a:lnTo>
                <a:lnTo>
                  <a:pt x="12690" y="911"/>
                </a:lnTo>
                <a:lnTo>
                  <a:pt x="12494" y="938"/>
                </a:lnTo>
                <a:lnTo>
                  <a:pt x="12154" y="1081"/>
                </a:lnTo>
                <a:lnTo>
                  <a:pt x="11913" y="1331"/>
                </a:lnTo>
                <a:lnTo>
                  <a:pt x="11788" y="1679"/>
                </a:lnTo>
                <a:lnTo>
                  <a:pt x="11779" y="1902"/>
                </a:lnTo>
                <a:lnTo>
                  <a:pt x="11860" y="4894"/>
                </a:lnTo>
                <a:lnTo>
                  <a:pt x="11895" y="7885"/>
                </a:lnTo>
                <a:lnTo>
                  <a:pt x="11860" y="14092"/>
                </a:lnTo>
                <a:lnTo>
                  <a:pt x="11797" y="20298"/>
                </a:lnTo>
                <a:lnTo>
                  <a:pt x="11797" y="20771"/>
                </a:lnTo>
                <a:lnTo>
                  <a:pt x="11797" y="21316"/>
                </a:lnTo>
                <a:lnTo>
                  <a:pt x="11440" y="21164"/>
                </a:lnTo>
                <a:lnTo>
                  <a:pt x="11181" y="21048"/>
                </a:lnTo>
                <a:lnTo>
                  <a:pt x="10886" y="20923"/>
                </a:lnTo>
                <a:lnTo>
                  <a:pt x="10592" y="20816"/>
                </a:lnTo>
                <a:lnTo>
                  <a:pt x="10092" y="20664"/>
                </a:lnTo>
                <a:lnTo>
                  <a:pt x="9100" y="20441"/>
                </a:lnTo>
                <a:lnTo>
                  <a:pt x="8127" y="20325"/>
                </a:lnTo>
                <a:lnTo>
                  <a:pt x="7171" y="20325"/>
                </a:lnTo>
                <a:lnTo>
                  <a:pt x="6234" y="20450"/>
                </a:lnTo>
                <a:lnTo>
                  <a:pt x="5314" y="20700"/>
                </a:lnTo>
                <a:lnTo>
                  <a:pt x="4421" y="21084"/>
                </a:lnTo>
                <a:lnTo>
                  <a:pt x="3537" y="21620"/>
                </a:lnTo>
                <a:lnTo>
                  <a:pt x="3108" y="21941"/>
                </a:lnTo>
                <a:lnTo>
                  <a:pt x="2867" y="22138"/>
                </a:lnTo>
                <a:lnTo>
                  <a:pt x="2430" y="22566"/>
                </a:lnTo>
                <a:lnTo>
                  <a:pt x="2037" y="23031"/>
                </a:lnTo>
                <a:lnTo>
                  <a:pt x="1688" y="23513"/>
                </a:lnTo>
                <a:lnTo>
                  <a:pt x="1233" y="24290"/>
                </a:lnTo>
                <a:lnTo>
                  <a:pt x="724" y="25379"/>
                </a:lnTo>
                <a:lnTo>
                  <a:pt x="492" y="25942"/>
                </a:lnTo>
                <a:lnTo>
                  <a:pt x="331" y="26361"/>
                </a:lnTo>
                <a:lnTo>
                  <a:pt x="108" y="27183"/>
                </a:lnTo>
                <a:lnTo>
                  <a:pt x="1" y="27987"/>
                </a:lnTo>
                <a:lnTo>
                  <a:pt x="1" y="28773"/>
                </a:lnTo>
                <a:lnTo>
                  <a:pt x="126" y="29541"/>
                </a:lnTo>
                <a:lnTo>
                  <a:pt x="349" y="30291"/>
                </a:lnTo>
                <a:lnTo>
                  <a:pt x="688" y="31023"/>
                </a:lnTo>
                <a:lnTo>
                  <a:pt x="1144" y="31737"/>
                </a:lnTo>
                <a:lnTo>
                  <a:pt x="1421" y="32095"/>
                </a:lnTo>
                <a:lnTo>
                  <a:pt x="1733" y="32478"/>
                </a:lnTo>
                <a:lnTo>
                  <a:pt x="2403" y="33202"/>
                </a:lnTo>
                <a:lnTo>
                  <a:pt x="3117" y="33836"/>
                </a:lnTo>
                <a:lnTo>
                  <a:pt x="3876" y="34389"/>
                </a:lnTo>
                <a:lnTo>
                  <a:pt x="4680" y="34845"/>
                </a:lnTo>
                <a:lnTo>
                  <a:pt x="5546" y="35184"/>
                </a:lnTo>
                <a:lnTo>
                  <a:pt x="6475" y="35408"/>
                </a:lnTo>
                <a:lnTo>
                  <a:pt x="7466" y="35488"/>
                </a:lnTo>
                <a:lnTo>
                  <a:pt x="7984" y="35479"/>
                </a:lnTo>
                <a:lnTo>
                  <a:pt x="8368" y="35452"/>
                </a:lnTo>
                <a:lnTo>
                  <a:pt x="9118" y="35354"/>
                </a:lnTo>
                <a:lnTo>
                  <a:pt x="10252" y="35149"/>
                </a:lnTo>
                <a:lnTo>
                  <a:pt x="11011" y="35015"/>
                </a:lnTo>
                <a:lnTo>
                  <a:pt x="11020" y="35131"/>
                </a:lnTo>
                <a:lnTo>
                  <a:pt x="11029" y="35309"/>
                </a:lnTo>
                <a:lnTo>
                  <a:pt x="11065" y="36872"/>
                </a:lnTo>
                <a:lnTo>
                  <a:pt x="11136" y="40006"/>
                </a:lnTo>
                <a:lnTo>
                  <a:pt x="11208" y="41569"/>
                </a:lnTo>
                <a:lnTo>
                  <a:pt x="11467" y="45445"/>
                </a:lnTo>
                <a:lnTo>
                  <a:pt x="11770" y="49320"/>
                </a:lnTo>
                <a:lnTo>
                  <a:pt x="11806" y="49669"/>
                </a:lnTo>
                <a:lnTo>
                  <a:pt x="11878" y="50017"/>
                </a:lnTo>
                <a:lnTo>
                  <a:pt x="11958" y="50321"/>
                </a:lnTo>
                <a:lnTo>
                  <a:pt x="12119" y="50678"/>
                </a:lnTo>
                <a:lnTo>
                  <a:pt x="12261" y="50856"/>
                </a:lnTo>
                <a:lnTo>
                  <a:pt x="12431" y="50990"/>
                </a:lnTo>
                <a:lnTo>
                  <a:pt x="12628" y="51097"/>
                </a:lnTo>
                <a:lnTo>
                  <a:pt x="13003" y="51178"/>
                </a:lnTo>
                <a:lnTo>
                  <a:pt x="13315" y="51187"/>
                </a:lnTo>
                <a:lnTo>
                  <a:pt x="15637" y="51151"/>
                </a:lnTo>
                <a:lnTo>
                  <a:pt x="17959" y="51071"/>
                </a:lnTo>
                <a:lnTo>
                  <a:pt x="23227" y="50847"/>
                </a:lnTo>
                <a:lnTo>
                  <a:pt x="28505" y="50624"/>
                </a:lnTo>
                <a:lnTo>
                  <a:pt x="31568" y="50535"/>
                </a:lnTo>
                <a:lnTo>
                  <a:pt x="34640" y="50472"/>
                </a:lnTo>
                <a:lnTo>
                  <a:pt x="36283" y="50472"/>
                </a:lnTo>
                <a:lnTo>
                  <a:pt x="36185" y="51044"/>
                </a:lnTo>
                <a:lnTo>
                  <a:pt x="36015" y="51883"/>
                </a:lnTo>
                <a:lnTo>
                  <a:pt x="35962" y="52437"/>
                </a:lnTo>
                <a:lnTo>
                  <a:pt x="35971" y="52705"/>
                </a:lnTo>
                <a:lnTo>
                  <a:pt x="36024" y="53321"/>
                </a:lnTo>
                <a:lnTo>
                  <a:pt x="36238" y="54491"/>
                </a:lnTo>
                <a:lnTo>
                  <a:pt x="36578" y="55598"/>
                </a:lnTo>
                <a:lnTo>
                  <a:pt x="37042" y="56634"/>
                </a:lnTo>
                <a:lnTo>
                  <a:pt x="37623" y="57607"/>
                </a:lnTo>
                <a:lnTo>
                  <a:pt x="38310" y="58509"/>
                </a:lnTo>
                <a:lnTo>
                  <a:pt x="39096" y="59349"/>
                </a:lnTo>
                <a:lnTo>
                  <a:pt x="39980" y="60117"/>
                </a:lnTo>
                <a:lnTo>
                  <a:pt x="40462" y="60474"/>
                </a:lnTo>
                <a:lnTo>
                  <a:pt x="41061" y="60902"/>
                </a:lnTo>
                <a:lnTo>
                  <a:pt x="42311" y="61608"/>
                </a:lnTo>
                <a:lnTo>
                  <a:pt x="43597" y="62153"/>
                </a:lnTo>
                <a:lnTo>
                  <a:pt x="44927" y="62563"/>
                </a:lnTo>
                <a:lnTo>
                  <a:pt x="46285" y="62831"/>
                </a:lnTo>
                <a:lnTo>
                  <a:pt x="47678" y="62965"/>
                </a:lnTo>
                <a:lnTo>
                  <a:pt x="49098" y="62992"/>
                </a:lnTo>
                <a:lnTo>
                  <a:pt x="50535" y="62912"/>
                </a:lnTo>
                <a:lnTo>
                  <a:pt x="51268" y="62831"/>
                </a:lnTo>
                <a:lnTo>
                  <a:pt x="51678" y="62769"/>
                </a:lnTo>
                <a:lnTo>
                  <a:pt x="52473" y="62617"/>
                </a:lnTo>
                <a:lnTo>
                  <a:pt x="53250" y="62421"/>
                </a:lnTo>
                <a:lnTo>
                  <a:pt x="53991" y="62162"/>
                </a:lnTo>
                <a:lnTo>
                  <a:pt x="54715" y="61840"/>
                </a:lnTo>
                <a:lnTo>
                  <a:pt x="55402" y="61465"/>
                </a:lnTo>
                <a:lnTo>
                  <a:pt x="56063" y="61019"/>
                </a:lnTo>
                <a:lnTo>
                  <a:pt x="56688" y="60510"/>
                </a:lnTo>
                <a:lnTo>
                  <a:pt x="56992" y="60224"/>
                </a:lnTo>
                <a:lnTo>
                  <a:pt x="57786" y="59402"/>
                </a:lnTo>
                <a:lnTo>
                  <a:pt x="58581" y="58590"/>
                </a:lnTo>
                <a:lnTo>
                  <a:pt x="59019" y="58152"/>
                </a:lnTo>
                <a:lnTo>
                  <a:pt x="59778" y="57241"/>
                </a:lnTo>
                <a:lnTo>
                  <a:pt x="60385" y="56286"/>
                </a:lnTo>
                <a:lnTo>
                  <a:pt x="60858" y="55277"/>
                </a:lnTo>
                <a:lnTo>
                  <a:pt x="61189" y="54223"/>
                </a:lnTo>
                <a:lnTo>
                  <a:pt x="61394" y="53125"/>
                </a:lnTo>
                <a:lnTo>
                  <a:pt x="61466" y="51981"/>
                </a:lnTo>
                <a:lnTo>
                  <a:pt x="61403" y="50785"/>
                </a:lnTo>
                <a:lnTo>
                  <a:pt x="61332" y="50169"/>
                </a:lnTo>
                <a:lnTo>
                  <a:pt x="63573" y="50178"/>
                </a:lnTo>
                <a:lnTo>
                  <a:pt x="65815" y="50169"/>
                </a:lnTo>
                <a:lnTo>
                  <a:pt x="67422" y="50115"/>
                </a:lnTo>
                <a:lnTo>
                  <a:pt x="69029" y="50062"/>
                </a:lnTo>
                <a:lnTo>
                  <a:pt x="72271" y="50026"/>
                </a:lnTo>
                <a:lnTo>
                  <a:pt x="75512" y="49954"/>
                </a:lnTo>
                <a:lnTo>
                  <a:pt x="75655" y="49937"/>
                </a:lnTo>
                <a:lnTo>
                  <a:pt x="75959" y="49838"/>
                </a:lnTo>
                <a:lnTo>
                  <a:pt x="76254" y="49669"/>
                </a:lnTo>
                <a:lnTo>
                  <a:pt x="76504" y="49463"/>
                </a:lnTo>
                <a:lnTo>
                  <a:pt x="76602" y="49347"/>
                </a:lnTo>
                <a:lnTo>
                  <a:pt x="76718" y="49177"/>
                </a:lnTo>
                <a:lnTo>
                  <a:pt x="76932" y="48802"/>
                </a:lnTo>
                <a:lnTo>
                  <a:pt x="77111" y="48410"/>
                </a:lnTo>
                <a:lnTo>
                  <a:pt x="77236" y="48008"/>
                </a:lnTo>
                <a:lnTo>
                  <a:pt x="77272" y="47802"/>
                </a:lnTo>
                <a:lnTo>
                  <a:pt x="77504" y="46373"/>
                </a:lnTo>
                <a:lnTo>
                  <a:pt x="77816" y="44230"/>
                </a:lnTo>
                <a:lnTo>
                  <a:pt x="77977" y="42802"/>
                </a:lnTo>
                <a:lnTo>
                  <a:pt x="78040" y="42078"/>
                </a:lnTo>
                <a:lnTo>
                  <a:pt x="78183" y="40167"/>
                </a:lnTo>
                <a:lnTo>
                  <a:pt x="78424" y="36336"/>
                </a:lnTo>
                <a:lnTo>
                  <a:pt x="78709" y="30594"/>
                </a:lnTo>
                <a:lnTo>
                  <a:pt x="78950" y="22932"/>
                </a:lnTo>
                <a:lnTo>
                  <a:pt x="79049" y="15262"/>
                </a:lnTo>
                <a:lnTo>
                  <a:pt x="79049" y="11422"/>
                </a:lnTo>
                <a:lnTo>
                  <a:pt x="79049" y="10672"/>
                </a:lnTo>
                <a:lnTo>
                  <a:pt x="79102" y="9180"/>
                </a:lnTo>
                <a:lnTo>
                  <a:pt x="79245" y="6939"/>
                </a:lnTo>
                <a:lnTo>
                  <a:pt x="79343" y="5448"/>
                </a:lnTo>
                <a:lnTo>
                  <a:pt x="79433" y="4403"/>
                </a:lnTo>
                <a:lnTo>
                  <a:pt x="79656" y="2313"/>
                </a:lnTo>
                <a:lnTo>
                  <a:pt x="79745" y="1268"/>
                </a:lnTo>
                <a:lnTo>
                  <a:pt x="79745" y="1125"/>
                </a:lnTo>
                <a:lnTo>
                  <a:pt x="79727" y="858"/>
                </a:lnTo>
                <a:lnTo>
                  <a:pt x="79665" y="634"/>
                </a:lnTo>
                <a:lnTo>
                  <a:pt x="79558" y="438"/>
                </a:lnTo>
                <a:lnTo>
                  <a:pt x="79424" y="286"/>
                </a:lnTo>
                <a:lnTo>
                  <a:pt x="79245" y="170"/>
                </a:lnTo>
                <a:lnTo>
                  <a:pt x="79040" y="90"/>
                </a:lnTo>
                <a:lnTo>
                  <a:pt x="78808" y="45"/>
                </a:lnTo>
                <a:lnTo>
                  <a:pt x="78683" y="45"/>
                </a:lnTo>
                <a:lnTo>
                  <a:pt x="77057" y="27"/>
                </a:lnTo>
                <a:lnTo>
                  <a:pt x="74619" y="0"/>
                </a:lnTo>
                <a:close/>
              </a:path>
            </a:pathLst>
          </a:custGeom>
          <a:solidFill>
            <a:schemeClr val="lt2"/>
          </a:solidFill>
          <a:ln>
            <a:noFill/>
          </a:ln>
        </p:spPr>
        <p:txBody>
          <a:bodyPr spcFirstLastPara="1" wrap="square" lIns="182850" tIns="182850" rIns="182850" bIns="182850" anchor="ctr" anchorCtr="0">
            <a:noAutofit/>
          </a:bodyPr>
          <a:lstStyle/>
          <a:p>
            <a:endParaRPr sz="3600"/>
          </a:p>
        </p:txBody>
      </p:sp>
      <p:sp>
        <p:nvSpPr>
          <p:cNvPr id="878" name="Google Shape;878;p30"/>
          <p:cNvSpPr txBox="1"/>
          <p:nvPr/>
        </p:nvSpPr>
        <p:spPr>
          <a:xfrm>
            <a:off x="13508872" y="3298568"/>
            <a:ext cx="3987299" cy="2155034"/>
          </a:xfrm>
          <a:prstGeom prst="rect">
            <a:avLst/>
          </a:prstGeom>
          <a:noFill/>
          <a:ln>
            <a:noFill/>
          </a:ln>
        </p:spPr>
        <p:txBody>
          <a:bodyPr spcFirstLastPara="1" wrap="square" lIns="182850" tIns="182850" rIns="182850" bIns="182850" anchor="ctr" anchorCtr="0">
            <a:noAutofit/>
          </a:bodyPr>
          <a:lstStyle/>
          <a:p>
            <a:pPr algn="r"/>
            <a:r>
              <a:rPr lang="es-CO" sz="2400" i="1" dirty="0">
                <a:latin typeface="Calibri" panose="020F0502020204030204" pitchFamily="34" charset="0"/>
                <a:cs typeface="Calibri" panose="020F0502020204030204" pitchFamily="34" charset="0"/>
              </a:rPr>
              <a:t>Los estudiantes pueden </a:t>
            </a:r>
            <a:r>
              <a:rPr lang="es-CO" sz="2400" b="1" i="1" dirty="0">
                <a:solidFill>
                  <a:schemeClr val="accent1">
                    <a:lumMod val="75000"/>
                  </a:schemeClr>
                </a:solidFill>
                <a:latin typeface="Calibri" panose="020F0502020204030204" pitchFamily="34" charset="0"/>
                <a:cs typeface="Calibri" panose="020F0502020204030204" pitchFamily="34" charset="0"/>
              </a:rPr>
              <a:t>alternar</a:t>
            </a:r>
            <a:r>
              <a:rPr lang="es-CO" sz="2400" i="1" dirty="0">
                <a:latin typeface="Calibri" panose="020F0502020204030204" pitchFamily="34" charset="0"/>
                <a:cs typeface="Calibri" panose="020F0502020204030204" pitchFamily="34" charset="0"/>
              </a:rPr>
              <a:t> entre los diferentes modos de participación.</a:t>
            </a:r>
            <a:endParaRPr lang="es-CO" sz="2400" dirty="0">
              <a:latin typeface="Calibri" panose="020F0502020204030204" pitchFamily="34" charset="0"/>
              <a:ea typeface="Fira Sans"/>
              <a:cs typeface="Calibri" panose="020F0502020204030204" pitchFamily="34" charset="0"/>
              <a:sym typeface="Fira Sans"/>
            </a:endParaRPr>
          </a:p>
        </p:txBody>
      </p:sp>
      <p:sp>
        <p:nvSpPr>
          <p:cNvPr id="879" name="Google Shape;879;p30"/>
          <p:cNvSpPr txBox="1"/>
          <p:nvPr/>
        </p:nvSpPr>
        <p:spPr>
          <a:xfrm>
            <a:off x="9705974" y="3698123"/>
            <a:ext cx="3381600" cy="1010448"/>
          </a:xfrm>
          <a:prstGeom prst="rect">
            <a:avLst/>
          </a:prstGeom>
          <a:noFill/>
          <a:ln>
            <a:noFill/>
          </a:ln>
        </p:spPr>
        <p:txBody>
          <a:bodyPr spcFirstLastPara="1" wrap="square" lIns="182850" tIns="182850" rIns="182850" bIns="182850" anchor="ctr" anchorCtr="0">
            <a:noAutofit/>
          </a:bodyPr>
          <a:lstStyle/>
          <a:p>
            <a:pPr algn="ctr"/>
            <a:r>
              <a:rPr lang="es-CO" sz="3200" b="1" dirty="0">
                <a:latin typeface="Calibri" panose="020F0502020204030204" pitchFamily="34" charset="0"/>
                <a:ea typeface="Fira Sans"/>
                <a:cs typeface="Calibri" panose="020F0502020204030204" pitchFamily="34" charset="0"/>
                <a:sym typeface="Fira Sans"/>
              </a:rPr>
              <a:t>Oportunidad de elegir</a:t>
            </a:r>
          </a:p>
        </p:txBody>
      </p:sp>
      <p:sp>
        <p:nvSpPr>
          <p:cNvPr id="880" name="Google Shape;880;p30"/>
          <p:cNvSpPr txBox="1"/>
          <p:nvPr/>
        </p:nvSpPr>
        <p:spPr>
          <a:xfrm>
            <a:off x="472467" y="6434379"/>
            <a:ext cx="3905967" cy="2932878"/>
          </a:xfrm>
          <a:prstGeom prst="rect">
            <a:avLst/>
          </a:prstGeom>
          <a:noFill/>
          <a:ln>
            <a:noFill/>
          </a:ln>
        </p:spPr>
        <p:txBody>
          <a:bodyPr spcFirstLastPara="1" wrap="square" lIns="182850" tIns="182850" rIns="182850" bIns="182850" anchor="ctr" anchorCtr="0">
            <a:noAutofit/>
          </a:bodyPr>
          <a:lstStyle/>
          <a:p>
            <a:r>
              <a:rPr lang="es-CO" sz="2100" i="1" dirty="0">
                <a:latin typeface="Calibri"/>
                <a:cs typeface="Calibri"/>
              </a:rPr>
              <a:t>Los docentes utilizan </a:t>
            </a:r>
            <a:r>
              <a:rPr lang="es-CO" sz="2100" b="1" i="1" dirty="0">
                <a:solidFill>
                  <a:schemeClr val="accent1">
                    <a:lumMod val="75000"/>
                  </a:schemeClr>
                </a:solidFill>
                <a:latin typeface="Calibri"/>
                <a:cs typeface="Calibri"/>
              </a:rPr>
              <a:t>los mismos materiales</a:t>
            </a:r>
            <a:r>
              <a:rPr lang="es-CO" sz="2100" i="1" dirty="0">
                <a:latin typeface="Calibri"/>
                <a:cs typeface="Calibri"/>
              </a:rPr>
              <a:t> ajustados a las </a:t>
            </a:r>
            <a:r>
              <a:rPr lang="es-CO" sz="2100" b="1" i="1" dirty="0">
                <a:solidFill>
                  <a:schemeClr val="accent1">
                    <a:lumMod val="75000"/>
                  </a:schemeClr>
                </a:solidFill>
                <a:latin typeface="Calibri"/>
                <a:cs typeface="Calibri"/>
              </a:rPr>
              <a:t>4 audiencias.</a:t>
            </a:r>
            <a:endParaRPr lang="es-CO" sz="2100" b="1" dirty="0">
              <a:solidFill>
                <a:schemeClr val="accent1">
                  <a:lumMod val="75000"/>
                </a:schemeClr>
              </a:solidFill>
              <a:latin typeface="Calibri"/>
              <a:ea typeface="Fira Sans"/>
              <a:cs typeface="Calibri"/>
              <a:sym typeface="Fira Sans"/>
            </a:endParaRPr>
          </a:p>
        </p:txBody>
      </p:sp>
      <p:sp>
        <p:nvSpPr>
          <p:cNvPr id="881" name="Google Shape;881;p30"/>
          <p:cNvSpPr txBox="1"/>
          <p:nvPr/>
        </p:nvSpPr>
        <p:spPr>
          <a:xfrm>
            <a:off x="5321126" y="7172826"/>
            <a:ext cx="3381600" cy="560400"/>
          </a:xfrm>
          <a:prstGeom prst="rect">
            <a:avLst/>
          </a:prstGeom>
          <a:noFill/>
          <a:ln>
            <a:noFill/>
          </a:ln>
        </p:spPr>
        <p:txBody>
          <a:bodyPr spcFirstLastPara="1" wrap="square" lIns="182850" tIns="182850" rIns="182850" bIns="182850" anchor="ctr" anchorCtr="0">
            <a:noAutofit/>
          </a:bodyPr>
          <a:lstStyle/>
          <a:p>
            <a:pPr algn="ctr"/>
            <a:r>
              <a:rPr lang="es-CO" sz="3200" b="1">
                <a:latin typeface="Calibri" panose="020F0502020204030204" pitchFamily="34" charset="0"/>
                <a:ea typeface="Fira Sans"/>
                <a:cs typeface="Calibri" panose="020F0502020204030204" pitchFamily="34" charset="0"/>
                <a:sym typeface="Fira Sans"/>
              </a:rPr>
              <a:t>Reusabilidad</a:t>
            </a:r>
          </a:p>
        </p:txBody>
      </p:sp>
      <p:sp>
        <p:nvSpPr>
          <p:cNvPr id="882" name="Google Shape;882;p30"/>
          <p:cNvSpPr txBox="1"/>
          <p:nvPr/>
        </p:nvSpPr>
        <p:spPr>
          <a:xfrm>
            <a:off x="13229918" y="7473541"/>
            <a:ext cx="4434683" cy="2057918"/>
          </a:xfrm>
          <a:prstGeom prst="rect">
            <a:avLst/>
          </a:prstGeom>
          <a:noFill/>
          <a:ln>
            <a:noFill/>
          </a:ln>
        </p:spPr>
        <p:txBody>
          <a:bodyPr spcFirstLastPara="1" wrap="square" lIns="182850" tIns="182850" rIns="182850" bIns="182850" anchor="ctr" anchorCtr="0">
            <a:noAutofit/>
          </a:bodyPr>
          <a:lstStyle/>
          <a:p>
            <a:pPr algn="r"/>
            <a:r>
              <a:rPr lang="es-CO" sz="2100" i="1" dirty="0">
                <a:latin typeface="Calibri" panose="020F0502020204030204" pitchFamily="34" charset="0"/>
                <a:cs typeface="Calibri" panose="020F0502020204030204" pitchFamily="34" charset="0"/>
              </a:rPr>
              <a:t>Los docentes proveen </a:t>
            </a:r>
            <a:r>
              <a:rPr lang="es-CO" sz="2100" b="1" i="1" dirty="0">
                <a:solidFill>
                  <a:schemeClr val="accent1">
                    <a:lumMod val="75000"/>
                  </a:schemeClr>
                </a:solidFill>
                <a:latin typeface="Calibri" panose="020F0502020204030204" pitchFamily="34" charset="0"/>
                <a:cs typeface="Calibri" panose="020F0502020204030204" pitchFamily="34" charset="0"/>
              </a:rPr>
              <a:t>actividades equitativas</a:t>
            </a:r>
            <a:r>
              <a:rPr lang="es-CO" sz="2100" i="1" dirty="0">
                <a:solidFill>
                  <a:schemeClr val="accent1">
                    <a:lumMod val="75000"/>
                  </a:schemeClr>
                </a:solidFill>
                <a:latin typeface="Calibri" panose="020F0502020204030204" pitchFamily="34" charset="0"/>
                <a:cs typeface="Calibri" panose="020F0502020204030204" pitchFamily="34" charset="0"/>
              </a:rPr>
              <a:t> </a:t>
            </a:r>
            <a:r>
              <a:rPr lang="es-CO" sz="2100" i="1" dirty="0">
                <a:latin typeface="Calibri" panose="020F0502020204030204" pitchFamily="34" charset="0"/>
                <a:cs typeface="Calibri" panose="020F0502020204030204" pitchFamily="34" charset="0"/>
              </a:rPr>
              <a:t>conducentes a los mismos resultados de aprendizaje.</a:t>
            </a:r>
            <a:endParaRPr lang="es-CO" sz="2400" dirty="0">
              <a:latin typeface="Calibri" panose="020F0502020204030204" pitchFamily="34" charset="0"/>
              <a:ea typeface="Fira Sans"/>
              <a:cs typeface="Calibri" panose="020F0502020204030204" pitchFamily="34" charset="0"/>
              <a:sym typeface="Fira Sans"/>
            </a:endParaRPr>
          </a:p>
        </p:txBody>
      </p:sp>
      <p:sp>
        <p:nvSpPr>
          <p:cNvPr id="883" name="Google Shape;883;p30"/>
          <p:cNvSpPr txBox="1"/>
          <p:nvPr/>
        </p:nvSpPr>
        <p:spPr>
          <a:xfrm>
            <a:off x="9572499" y="7076737"/>
            <a:ext cx="3381600" cy="1417557"/>
          </a:xfrm>
          <a:prstGeom prst="rect">
            <a:avLst/>
          </a:prstGeom>
          <a:noFill/>
          <a:ln>
            <a:noFill/>
          </a:ln>
        </p:spPr>
        <p:txBody>
          <a:bodyPr spcFirstLastPara="1" wrap="square" lIns="182850" tIns="182850" rIns="182850" bIns="182850" anchor="ctr" anchorCtr="0">
            <a:noAutofit/>
          </a:bodyPr>
          <a:lstStyle/>
          <a:p>
            <a:pPr algn="ctr"/>
            <a:r>
              <a:rPr lang="es-CO" sz="3200" b="1">
                <a:latin typeface="Calibri" panose="020F0502020204030204" pitchFamily="34" charset="0"/>
                <a:ea typeface="Fira Sans"/>
                <a:cs typeface="Calibri" panose="020F0502020204030204" pitchFamily="34" charset="0"/>
                <a:sym typeface="Fira Sans"/>
              </a:rPr>
              <a:t>Resultados de aprendizaje equitativos</a:t>
            </a:r>
          </a:p>
        </p:txBody>
      </p:sp>
      <p:sp>
        <p:nvSpPr>
          <p:cNvPr id="884" name="Google Shape;884;p30"/>
          <p:cNvSpPr txBox="1"/>
          <p:nvPr/>
        </p:nvSpPr>
        <p:spPr>
          <a:xfrm>
            <a:off x="553214" y="3284314"/>
            <a:ext cx="3944327" cy="2082112"/>
          </a:xfrm>
          <a:prstGeom prst="rect">
            <a:avLst/>
          </a:prstGeom>
          <a:noFill/>
          <a:ln>
            <a:noFill/>
          </a:ln>
        </p:spPr>
        <p:txBody>
          <a:bodyPr spcFirstLastPara="1" wrap="square" lIns="182850" tIns="182850" rIns="182850" bIns="182850" anchor="ctr" anchorCtr="0">
            <a:noAutofit/>
          </a:bodyPr>
          <a:lstStyle/>
          <a:p>
            <a:r>
              <a:rPr lang="es-CO" sz="2100" i="1" dirty="0">
                <a:latin typeface="Calibri" panose="020F0502020204030204" pitchFamily="34" charset="0"/>
                <a:cs typeface="Calibri" panose="020F0502020204030204" pitchFamily="34" charset="0"/>
              </a:rPr>
              <a:t>Todos los estudiantes tienen </a:t>
            </a:r>
            <a:r>
              <a:rPr lang="es-CO" sz="2100" b="1" i="1" dirty="0">
                <a:solidFill>
                  <a:schemeClr val="accent1">
                    <a:lumMod val="75000"/>
                  </a:schemeClr>
                </a:solidFill>
                <a:latin typeface="Calibri" panose="020F0502020204030204" pitchFamily="34" charset="0"/>
                <a:cs typeface="Calibri" panose="020F0502020204030204" pitchFamily="34" charset="0"/>
              </a:rPr>
              <a:t>acceso al contenido</a:t>
            </a:r>
            <a:r>
              <a:rPr lang="es-CO" sz="2100" i="1" dirty="0">
                <a:solidFill>
                  <a:schemeClr val="accent1">
                    <a:lumMod val="75000"/>
                  </a:schemeClr>
                </a:solidFill>
                <a:latin typeface="Calibri" panose="020F0502020204030204" pitchFamily="34" charset="0"/>
                <a:cs typeface="Calibri" panose="020F0502020204030204" pitchFamily="34" charset="0"/>
              </a:rPr>
              <a:t>.</a:t>
            </a:r>
            <a:endParaRPr lang="es-CO" sz="3600" dirty="0">
              <a:solidFill>
                <a:schemeClr val="accent1">
                  <a:lumMod val="75000"/>
                </a:schemeClr>
              </a:solidFill>
              <a:latin typeface="Calibri" panose="020F0502020204030204" pitchFamily="34" charset="0"/>
              <a:ea typeface="Fira Sans"/>
              <a:cs typeface="Calibri" panose="020F0502020204030204" pitchFamily="34" charset="0"/>
              <a:sym typeface="Fira Sans"/>
            </a:endParaRPr>
          </a:p>
        </p:txBody>
      </p:sp>
      <p:sp>
        <p:nvSpPr>
          <p:cNvPr id="875" name="Google Shape;875;p30"/>
          <p:cNvSpPr/>
          <p:nvPr/>
        </p:nvSpPr>
        <p:spPr>
          <a:xfrm>
            <a:off x="5446526" y="6068930"/>
            <a:ext cx="4094900" cy="2667450"/>
          </a:xfrm>
          <a:custGeom>
            <a:avLst/>
            <a:gdLst/>
            <a:ahLst/>
            <a:cxnLst/>
            <a:rect l="l" t="t" r="r" b="b"/>
            <a:pathLst>
              <a:path w="81898" h="53349" extrusionOk="0">
                <a:moveTo>
                  <a:pt x="67297" y="1"/>
                </a:moveTo>
                <a:lnTo>
                  <a:pt x="66868" y="19"/>
                </a:lnTo>
                <a:lnTo>
                  <a:pt x="63448" y="233"/>
                </a:lnTo>
                <a:lnTo>
                  <a:pt x="60028" y="430"/>
                </a:lnTo>
                <a:lnTo>
                  <a:pt x="53018" y="849"/>
                </a:lnTo>
                <a:lnTo>
                  <a:pt x="45999" y="1305"/>
                </a:lnTo>
                <a:lnTo>
                  <a:pt x="44972" y="1394"/>
                </a:lnTo>
                <a:lnTo>
                  <a:pt x="42927" y="1671"/>
                </a:lnTo>
                <a:lnTo>
                  <a:pt x="41900" y="1840"/>
                </a:lnTo>
                <a:lnTo>
                  <a:pt x="41650" y="1894"/>
                </a:lnTo>
                <a:lnTo>
                  <a:pt x="41400" y="2010"/>
                </a:lnTo>
                <a:lnTo>
                  <a:pt x="41284" y="2108"/>
                </a:lnTo>
                <a:lnTo>
                  <a:pt x="41212" y="2242"/>
                </a:lnTo>
                <a:lnTo>
                  <a:pt x="41186" y="2394"/>
                </a:lnTo>
                <a:lnTo>
                  <a:pt x="41212" y="2689"/>
                </a:lnTo>
                <a:lnTo>
                  <a:pt x="41275" y="2939"/>
                </a:lnTo>
                <a:lnTo>
                  <a:pt x="41293" y="3055"/>
                </a:lnTo>
                <a:lnTo>
                  <a:pt x="41284" y="3296"/>
                </a:lnTo>
                <a:lnTo>
                  <a:pt x="41257" y="3412"/>
                </a:lnTo>
                <a:lnTo>
                  <a:pt x="40855" y="4850"/>
                </a:lnTo>
                <a:lnTo>
                  <a:pt x="40435" y="6288"/>
                </a:lnTo>
                <a:lnTo>
                  <a:pt x="40239" y="6948"/>
                </a:lnTo>
                <a:lnTo>
                  <a:pt x="39918" y="7940"/>
                </a:lnTo>
                <a:lnTo>
                  <a:pt x="39668" y="8574"/>
                </a:lnTo>
                <a:lnTo>
                  <a:pt x="39364" y="9190"/>
                </a:lnTo>
                <a:lnTo>
                  <a:pt x="39016" y="9779"/>
                </a:lnTo>
                <a:lnTo>
                  <a:pt x="38596" y="10324"/>
                </a:lnTo>
                <a:lnTo>
                  <a:pt x="38096" y="10833"/>
                </a:lnTo>
                <a:lnTo>
                  <a:pt x="37810" y="11065"/>
                </a:lnTo>
                <a:lnTo>
                  <a:pt x="37694" y="11172"/>
                </a:lnTo>
                <a:lnTo>
                  <a:pt x="37506" y="11440"/>
                </a:lnTo>
                <a:lnTo>
                  <a:pt x="37390" y="11547"/>
                </a:lnTo>
                <a:lnTo>
                  <a:pt x="37024" y="11851"/>
                </a:lnTo>
                <a:lnTo>
                  <a:pt x="36462" y="12297"/>
                </a:lnTo>
                <a:lnTo>
                  <a:pt x="36078" y="12556"/>
                </a:lnTo>
                <a:lnTo>
                  <a:pt x="35863" y="12664"/>
                </a:lnTo>
                <a:lnTo>
                  <a:pt x="35640" y="12762"/>
                </a:lnTo>
                <a:lnTo>
                  <a:pt x="35176" y="12923"/>
                </a:lnTo>
                <a:lnTo>
                  <a:pt x="34443" y="13101"/>
                </a:lnTo>
                <a:lnTo>
                  <a:pt x="33952" y="13199"/>
                </a:lnTo>
                <a:lnTo>
                  <a:pt x="33550" y="13289"/>
                </a:lnTo>
                <a:lnTo>
                  <a:pt x="32756" y="13414"/>
                </a:lnTo>
                <a:lnTo>
                  <a:pt x="31997" y="13494"/>
                </a:lnTo>
                <a:lnTo>
                  <a:pt x="31264" y="13512"/>
                </a:lnTo>
                <a:lnTo>
                  <a:pt x="30559" y="13485"/>
                </a:lnTo>
                <a:lnTo>
                  <a:pt x="29880" y="13396"/>
                </a:lnTo>
                <a:lnTo>
                  <a:pt x="29237" y="13262"/>
                </a:lnTo>
                <a:lnTo>
                  <a:pt x="28621" y="13065"/>
                </a:lnTo>
                <a:lnTo>
                  <a:pt x="28032" y="12824"/>
                </a:lnTo>
                <a:lnTo>
                  <a:pt x="27478" y="12521"/>
                </a:lnTo>
                <a:lnTo>
                  <a:pt x="26942" y="12172"/>
                </a:lnTo>
                <a:lnTo>
                  <a:pt x="26442" y="11762"/>
                </a:lnTo>
                <a:lnTo>
                  <a:pt x="25969" y="11297"/>
                </a:lnTo>
                <a:lnTo>
                  <a:pt x="25522" y="10779"/>
                </a:lnTo>
                <a:lnTo>
                  <a:pt x="25103" y="10208"/>
                </a:lnTo>
                <a:lnTo>
                  <a:pt x="24710" y="9583"/>
                </a:lnTo>
                <a:lnTo>
                  <a:pt x="24531" y="9243"/>
                </a:lnTo>
                <a:lnTo>
                  <a:pt x="24344" y="8886"/>
                </a:lnTo>
                <a:lnTo>
                  <a:pt x="24040" y="8163"/>
                </a:lnTo>
                <a:lnTo>
                  <a:pt x="23808" y="7431"/>
                </a:lnTo>
                <a:lnTo>
                  <a:pt x="23674" y="6698"/>
                </a:lnTo>
                <a:lnTo>
                  <a:pt x="23638" y="5957"/>
                </a:lnTo>
                <a:lnTo>
                  <a:pt x="23710" y="5216"/>
                </a:lnTo>
                <a:lnTo>
                  <a:pt x="23897" y="4475"/>
                </a:lnTo>
                <a:lnTo>
                  <a:pt x="24210" y="3725"/>
                </a:lnTo>
                <a:lnTo>
                  <a:pt x="24424" y="3350"/>
                </a:lnTo>
                <a:lnTo>
                  <a:pt x="24495" y="3225"/>
                </a:lnTo>
                <a:lnTo>
                  <a:pt x="24585" y="2966"/>
                </a:lnTo>
                <a:lnTo>
                  <a:pt x="24612" y="2725"/>
                </a:lnTo>
                <a:lnTo>
                  <a:pt x="24576" y="2501"/>
                </a:lnTo>
                <a:lnTo>
                  <a:pt x="24487" y="2296"/>
                </a:lnTo>
                <a:lnTo>
                  <a:pt x="24335" y="2117"/>
                </a:lnTo>
                <a:lnTo>
                  <a:pt x="24138" y="1983"/>
                </a:lnTo>
                <a:lnTo>
                  <a:pt x="23879" y="1876"/>
                </a:lnTo>
                <a:lnTo>
                  <a:pt x="23736" y="1849"/>
                </a:lnTo>
                <a:lnTo>
                  <a:pt x="23049" y="1742"/>
                </a:lnTo>
                <a:lnTo>
                  <a:pt x="21674" y="1617"/>
                </a:lnTo>
                <a:lnTo>
                  <a:pt x="20977" y="1599"/>
                </a:lnTo>
                <a:lnTo>
                  <a:pt x="18789" y="1573"/>
                </a:lnTo>
                <a:lnTo>
                  <a:pt x="15494" y="1573"/>
                </a:lnTo>
                <a:lnTo>
                  <a:pt x="13306" y="1519"/>
                </a:lnTo>
                <a:lnTo>
                  <a:pt x="12217" y="1456"/>
                </a:lnTo>
                <a:lnTo>
                  <a:pt x="10851" y="1367"/>
                </a:lnTo>
                <a:lnTo>
                  <a:pt x="8127" y="1224"/>
                </a:lnTo>
                <a:lnTo>
                  <a:pt x="5403" y="1153"/>
                </a:lnTo>
                <a:lnTo>
                  <a:pt x="2680" y="1189"/>
                </a:lnTo>
                <a:lnTo>
                  <a:pt x="1313" y="1260"/>
                </a:lnTo>
                <a:lnTo>
                  <a:pt x="947" y="1287"/>
                </a:lnTo>
                <a:lnTo>
                  <a:pt x="563" y="1376"/>
                </a:lnTo>
                <a:lnTo>
                  <a:pt x="385" y="1465"/>
                </a:lnTo>
                <a:lnTo>
                  <a:pt x="260" y="1608"/>
                </a:lnTo>
                <a:lnTo>
                  <a:pt x="188" y="1796"/>
                </a:lnTo>
                <a:lnTo>
                  <a:pt x="135" y="2198"/>
                </a:lnTo>
                <a:lnTo>
                  <a:pt x="143" y="2573"/>
                </a:lnTo>
                <a:lnTo>
                  <a:pt x="277" y="5457"/>
                </a:lnTo>
                <a:lnTo>
                  <a:pt x="420" y="8333"/>
                </a:lnTo>
                <a:lnTo>
                  <a:pt x="483" y="10092"/>
                </a:lnTo>
                <a:lnTo>
                  <a:pt x="572" y="13601"/>
                </a:lnTo>
                <a:lnTo>
                  <a:pt x="572" y="17111"/>
                </a:lnTo>
                <a:lnTo>
                  <a:pt x="483" y="19745"/>
                </a:lnTo>
                <a:lnTo>
                  <a:pt x="385" y="21495"/>
                </a:lnTo>
                <a:lnTo>
                  <a:pt x="313" y="22379"/>
                </a:lnTo>
                <a:lnTo>
                  <a:pt x="215" y="23612"/>
                </a:lnTo>
                <a:lnTo>
                  <a:pt x="72" y="26076"/>
                </a:lnTo>
                <a:lnTo>
                  <a:pt x="1" y="28550"/>
                </a:lnTo>
                <a:lnTo>
                  <a:pt x="1" y="31015"/>
                </a:lnTo>
                <a:lnTo>
                  <a:pt x="45" y="33479"/>
                </a:lnTo>
                <a:lnTo>
                  <a:pt x="143" y="35944"/>
                </a:lnTo>
                <a:lnTo>
                  <a:pt x="376" y="39650"/>
                </a:lnTo>
                <a:lnTo>
                  <a:pt x="590" y="42115"/>
                </a:lnTo>
                <a:lnTo>
                  <a:pt x="652" y="42856"/>
                </a:lnTo>
                <a:lnTo>
                  <a:pt x="670" y="44356"/>
                </a:lnTo>
                <a:lnTo>
                  <a:pt x="635" y="45097"/>
                </a:lnTo>
                <a:lnTo>
                  <a:pt x="608" y="45972"/>
                </a:lnTo>
                <a:lnTo>
                  <a:pt x="644" y="47696"/>
                </a:lnTo>
                <a:lnTo>
                  <a:pt x="778" y="48973"/>
                </a:lnTo>
                <a:lnTo>
                  <a:pt x="920" y="49821"/>
                </a:lnTo>
                <a:lnTo>
                  <a:pt x="1126" y="50660"/>
                </a:lnTo>
                <a:lnTo>
                  <a:pt x="1385" y="51491"/>
                </a:lnTo>
                <a:lnTo>
                  <a:pt x="1537" y="51902"/>
                </a:lnTo>
                <a:lnTo>
                  <a:pt x="1644" y="52143"/>
                </a:lnTo>
                <a:lnTo>
                  <a:pt x="1912" y="52598"/>
                </a:lnTo>
                <a:lnTo>
                  <a:pt x="2072" y="52804"/>
                </a:lnTo>
                <a:lnTo>
                  <a:pt x="2117" y="52848"/>
                </a:lnTo>
                <a:lnTo>
                  <a:pt x="2260" y="52902"/>
                </a:lnTo>
                <a:lnTo>
                  <a:pt x="2510" y="52929"/>
                </a:lnTo>
                <a:lnTo>
                  <a:pt x="2653" y="52902"/>
                </a:lnTo>
                <a:lnTo>
                  <a:pt x="2697" y="52884"/>
                </a:lnTo>
                <a:lnTo>
                  <a:pt x="2778" y="52786"/>
                </a:lnTo>
                <a:lnTo>
                  <a:pt x="2867" y="52580"/>
                </a:lnTo>
                <a:lnTo>
                  <a:pt x="2885" y="52446"/>
                </a:lnTo>
                <a:lnTo>
                  <a:pt x="2876" y="51768"/>
                </a:lnTo>
                <a:lnTo>
                  <a:pt x="2831" y="51089"/>
                </a:lnTo>
                <a:lnTo>
                  <a:pt x="2653" y="48151"/>
                </a:lnTo>
                <a:lnTo>
                  <a:pt x="2492" y="45204"/>
                </a:lnTo>
                <a:lnTo>
                  <a:pt x="2430" y="43543"/>
                </a:lnTo>
                <a:lnTo>
                  <a:pt x="2367" y="41061"/>
                </a:lnTo>
                <a:lnTo>
                  <a:pt x="2269" y="39409"/>
                </a:lnTo>
                <a:lnTo>
                  <a:pt x="2188" y="38587"/>
                </a:lnTo>
                <a:lnTo>
                  <a:pt x="1894" y="36033"/>
                </a:lnTo>
                <a:lnTo>
                  <a:pt x="1519" y="32202"/>
                </a:lnTo>
                <a:lnTo>
                  <a:pt x="1438" y="30282"/>
                </a:lnTo>
                <a:lnTo>
                  <a:pt x="1429" y="28996"/>
                </a:lnTo>
                <a:lnTo>
                  <a:pt x="1456" y="28353"/>
                </a:lnTo>
                <a:lnTo>
                  <a:pt x="1653" y="24121"/>
                </a:lnTo>
                <a:lnTo>
                  <a:pt x="1894" y="19888"/>
                </a:lnTo>
                <a:lnTo>
                  <a:pt x="1983" y="18245"/>
                </a:lnTo>
                <a:lnTo>
                  <a:pt x="2054" y="14959"/>
                </a:lnTo>
                <a:lnTo>
                  <a:pt x="2001" y="11681"/>
                </a:lnTo>
                <a:lnTo>
                  <a:pt x="1849" y="8404"/>
                </a:lnTo>
                <a:lnTo>
                  <a:pt x="1733" y="6770"/>
                </a:lnTo>
                <a:lnTo>
                  <a:pt x="1697" y="6243"/>
                </a:lnTo>
                <a:lnTo>
                  <a:pt x="1679" y="5198"/>
                </a:lnTo>
                <a:lnTo>
                  <a:pt x="1706" y="3582"/>
                </a:lnTo>
                <a:lnTo>
                  <a:pt x="1715" y="2457"/>
                </a:lnTo>
                <a:lnTo>
                  <a:pt x="4296" y="2635"/>
                </a:lnTo>
                <a:lnTo>
                  <a:pt x="9475" y="3001"/>
                </a:lnTo>
                <a:lnTo>
                  <a:pt x="12065" y="3135"/>
                </a:lnTo>
                <a:lnTo>
                  <a:pt x="14655" y="3234"/>
                </a:lnTo>
                <a:lnTo>
                  <a:pt x="19816" y="3323"/>
                </a:lnTo>
                <a:lnTo>
                  <a:pt x="22388" y="3376"/>
                </a:lnTo>
                <a:lnTo>
                  <a:pt x="22254" y="3841"/>
                </a:lnTo>
                <a:lnTo>
                  <a:pt x="22058" y="4778"/>
                </a:lnTo>
                <a:lnTo>
                  <a:pt x="21942" y="5698"/>
                </a:lnTo>
                <a:lnTo>
                  <a:pt x="21924" y="6618"/>
                </a:lnTo>
                <a:lnTo>
                  <a:pt x="21995" y="7529"/>
                </a:lnTo>
                <a:lnTo>
                  <a:pt x="22183" y="8422"/>
                </a:lnTo>
                <a:lnTo>
                  <a:pt x="22486" y="9306"/>
                </a:lnTo>
                <a:lnTo>
                  <a:pt x="22915" y="10181"/>
                </a:lnTo>
                <a:lnTo>
                  <a:pt x="23174" y="10610"/>
                </a:lnTo>
                <a:lnTo>
                  <a:pt x="23486" y="11074"/>
                </a:lnTo>
                <a:lnTo>
                  <a:pt x="24156" y="11949"/>
                </a:lnTo>
                <a:lnTo>
                  <a:pt x="24871" y="12744"/>
                </a:lnTo>
                <a:lnTo>
                  <a:pt x="25647" y="13449"/>
                </a:lnTo>
                <a:lnTo>
                  <a:pt x="26496" y="14048"/>
                </a:lnTo>
                <a:lnTo>
                  <a:pt x="27416" y="14539"/>
                </a:lnTo>
                <a:lnTo>
                  <a:pt x="28425" y="14914"/>
                </a:lnTo>
                <a:lnTo>
                  <a:pt x="29505" y="15164"/>
                </a:lnTo>
                <a:lnTo>
                  <a:pt x="30086" y="15226"/>
                </a:lnTo>
                <a:lnTo>
                  <a:pt x="30952" y="15289"/>
                </a:lnTo>
                <a:lnTo>
                  <a:pt x="32247" y="15289"/>
                </a:lnTo>
                <a:lnTo>
                  <a:pt x="33095" y="15235"/>
                </a:lnTo>
                <a:lnTo>
                  <a:pt x="33943" y="15128"/>
                </a:lnTo>
                <a:lnTo>
                  <a:pt x="34774" y="14959"/>
                </a:lnTo>
                <a:lnTo>
                  <a:pt x="35595" y="14735"/>
                </a:lnTo>
                <a:lnTo>
                  <a:pt x="36399" y="14432"/>
                </a:lnTo>
                <a:lnTo>
                  <a:pt x="36792" y="14262"/>
                </a:lnTo>
                <a:lnTo>
                  <a:pt x="37122" y="14101"/>
                </a:lnTo>
                <a:lnTo>
                  <a:pt x="37756" y="13753"/>
                </a:lnTo>
                <a:lnTo>
                  <a:pt x="38355" y="13360"/>
                </a:lnTo>
                <a:lnTo>
                  <a:pt x="38926" y="12931"/>
                </a:lnTo>
                <a:lnTo>
                  <a:pt x="39462" y="12449"/>
                </a:lnTo>
                <a:lnTo>
                  <a:pt x="39953" y="11931"/>
                </a:lnTo>
                <a:lnTo>
                  <a:pt x="40409" y="11369"/>
                </a:lnTo>
                <a:lnTo>
                  <a:pt x="40811" y="10753"/>
                </a:lnTo>
                <a:lnTo>
                  <a:pt x="40989" y="10431"/>
                </a:lnTo>
                <a:lnTo>
                  <a:pt x="41177" y="10065"/>
                </a:lnTo>
                <a:lnTo>
                  <a:pt x="41507" y="9297"/>
                </a:lnTo>
                <a:lnTo>
                  <a:pt x="41918" y="8109"/>
                </a:lnTo>
                <a:lnTo>
                  <a:pt x="42150" y="7306"/>
                </a:lnTo>
                <a:lnTo>
                  <a:pt x="42418" y="6297"/>
                </a:lnTo>
                <a:lnTo>
                  <a:pt x="42864" y="4225"/>
                </a:lnTo>
                <a:lnTo>
                  <a:pt x="43097" y="3171"/>
                </a:lnTo>
                <a:lnTo>
                  <a:pt x="55554" y="2430"/>
                </a:lnTo>
                <a:lnTo>
                  <a:pt x="67904" y="1698"/>
                </a:lnTo>
                <a:lnTo>
                  <a:pt x="67654" y="10538"/>
                </a:lnTo>
                <a:lnTo>
                  <a:pt x="67413" y="19272"/>
                </a:lnTo>
                <a:lnTo>
                  <a:pt x="67377" y="20745"/>
                </a:lnTo>
                <a:lnTo>
                  <a:pt x="67324" y="23692"/>
                </a:lnTo>
                <a:lnTo>
                  <a:pt x="67324" y="25165"/>
                </a:lnTo>
                <a:lnTo>
                  <a:pt x="67333" y="25255"/>
                </a:lnTo>
                <a:lnTo>
                  <a:pt x="67431" y="25451"/>
                </a:lnTo>
                <a:lnTo>
                  <a:pt x="67592" y="25639"/>
                </a:lnTo>
                <a:lnTo>
                  <a:pt x="67770" y="25782"/>
                </a:lnTo>
                <a:lnTo>
                  <a:pt x="67859" y="25817"/>
                </a:lnTo>
                <a:lnTo>
                  <a:pt x="67976" y="25844"/>
                </a:lnTo>
                <a:lnTo>
                  <a:pt x="68217" y="25862"/>
                </a:lnTo>
                <a:lnTo>
                  <a:pt x="68601" y="25817"/>
                </a:lnTo>
                <a:lnTo>
                  <a:pt x="68842" y="25764"/>
                </a:lnTo>
                <a:lnTo>
                  <a:pt x="69351" y="25657"/>
                </a:lnTo>
                <a:lnTo>
                  <a:pt x="70360" y="25532"/>
                </a:lnTo>
                <a:lnTo>
                  <a:pt x="71351" y="25496"/>
                </a:lnTo>
                <a:lnTo>
                  <a:pt x="72333" y="25558"/>
                </a:lnTo>
                <a:lnTo>
                  <a:pt x="73298" y="25710"/>
                </a:lnTo>
                <a:lnTo>
                  <a:pt x="74253" y="25960"/>
                </a:lnTo>
                <a:lnTo>
                  <a:pt x="75182" y="26282"/>
                </a:lnTo>
                <a:lnTo>
                  <a:pt x="76111" y="26693"/>
                </a:lnTo>
                <a:lnTo>
                  <a:pt x="76566" y="26934"/>
                </a:lnTo>
                <a:lnTo>
                  <a:pt x="76905" y="27121"/>
                </a:lnTo>
                <a:lnTo>
                  <a:pt x="77531" y="27541"/>
                </a:lnTo>
                <a:lnTo>
                  <a:pt x="78084" y="28005"/>
                </a:lnTo>
                <a:lnTo>
                  <a:pt x="78575" y="28496"/>
                </a:lnTo>
                <a:lnTo>
                  <a:pt x="78995" y="29023"/>
                </a:lnTo>
                <a:lnTo>
                  <a:pt x="79352" y="29586"/>
                </a:lnTo>
                <a:lnTo>
                  <a:pt x="79647" y="30166"/>
                </a:lnTo>
                <a:lnTo>
                  <a:pt x="79888" y="30773"/>
                </a:lnTo>
                <a:lnTo>
                  <a:pt x="80058" y="31399"/>
                </a:lnTo>
                <a:lnTo>
                  <a:pt x="80174" y="32033"/>
                </a:lnTo>
                <a:lnTo>
                  <a:pt x="80236" y="32685"/>
                </a:lnTo>
                <a:lnTo>
                  <a:pt x="80236" y="33336"/>
                </a:lnTo>
                <a:lnTo>
                  <a:pt x="80192" y="33988"/>
                </a:lnTo>
                <a:lnTo>
                  <a:pt x="80085" y="34640"/>
                </a:lnTo>
                <a:lnTo>
                  <a:pt x="79933" y="35283"/>
                </a:lnTo>
                <a:lnTo>
                  <a:pt x="79727" y="35917"/>
                </a:lnTo>
                <a:lnTo>
                  <a:pt x="79611" y="36230"/>
                </a:lnTo>
                <a:lnTo>
                  <a:pt x="79406" y="36712"/>
                </a:lnTo>
                <a:lnTo>
                  <a:pt x="78915" y="37578"/>
                </a:lnTo>
                <a:lnTo>
                  <a:pt x="78334" y="38337"/>
                </a:lnTo>
                <a:lnTo>
                  <a:pt x="77665" y="38998"/>
                </a:lnTo>
                <a:lnTo>
                  <a:pt x="76914" y="39561"/>
                </a:lnTo>
                <a:lnTo>
                  <a:pt x="76084" y="40025"/>
                </a:lnTo>
                <a:lnTo>
                  <a:pt x="75191" y="40400"/>
                </a:lnTo>
                <a:lnTo>
                  <a:pt x="74226" y="40695"/>
                </a:lnTo>
                <a:lnTo>
                  <a:pt x="73726" y="40802"/>
                </a:lnTo>
                <a:lnTo>
                  <a:pt x="71235" y="41257"/>
                </a:lnTo>
                <a:lnTo>
                  <a:pt x="68743" y="41677"/>
                </a:lnTo>
                <a:lnTo>
                  <a:pt x="68565" y="41713"/>
                </a:lnTo>
                <a:lnTo>
                  <a:pt x="68270" y="41838"/>
                </a:lnTo>
                <a:lnTo>
                  <a:pt x="68056" y="42034"/>
                </a:lnTo>
                <a:lnTo>
                  <a:pt x="67931" y="42347"/>
                </a:lnTo>
                <a:lnTo>
                  <a:pt x="67913" y="42543"/>
                </a:lnTo>
                <a:lnTo>
                  <a:pt x="67725" y="44749"/>
                </a:lnTo>
                <a:lnTo>
                  <a:pt x="67520" y="46946"/>
                </a:lnTo>
                <a:lnTo>
                  <a:pt x="67386" y="48535"/>
                </a:lnTo>
                <a:lnTo>
                  <a:pt x="67270" y="50223"/>
                </a:lnTo>
                <a:lnTo>
                  <a:pt x="66681" y="50187"/>
                </a:lnTo>
                <a:lnTo>
                  <a:pt x="65609" y="50098"/>
                </a:lnTo>
                <a:lnTo>
                  <a:pt x="65091" y="50098"/>
                </a:lnTo>
                <a:lnTo>
                  <a:pt x="58563" y="50241"/>
                </a:lnTo>
                <a:lnTo>
                  <a:pt x="52036" y="50419"/>
                </a:lnTo>
                <a:lnTo>
                  <a:pt x="47401" y="50562"/>
                </a:lnTo>
                <a:lnTo>
                  <a:pt x="42766" y="50759"/>
                </a:lnTo>
                <a:lnTo>
                  <a:pt x="39560" y="50911"/>
                </a:lnTo>
                <a:lnTo>
                  <a:pt x="33149" y="51241"/>
                </a:lnTo>
                <a:lnTo>
                  <a:pt x="29943" y="51375"/>
                </a:lnTo>
                <a:lnTo>
                  <a:pt x="27764" y="51437"/>
                </a:lnTo>
                <a:lnTo>
                  <a:pt x="23415" y="51482"/>
                </a:lnTo>
                <a:lnTo>
                  <a:pt x="21236" y="51518"/>
                </a:lnTo>
                <a:lnTo>
                  <a:pt x="20013" y="51571"/>
                </a:lnTo>
                <a:lnTo>
                  <a:pt x="17557" y="51741"/>
                </a:lnTo>
                <a:lnTo>
                  <a:pt x="16325" y="51768"/>
                </a:lnTo>
                <a:lnTo>
                  <a:pt x="11226" y="51741"/>
                </a:lnTo>
                <a:lnTo>
                  <a:pt x="6135" y="51670"/>
                </a:lnTo>
                <a:lnTo>
                  <a:pt x="5957" y="51670"/>
                </a:lnTo>
                <a:lnTo>
                  <a:pt x="5635" y="51714"/>
                </a:lnTo>
                <a:lnTo>
                  <a:pt x="5376" y="51839"/>
                </a:lnTo>
                <a:lnTo>
                  <a:pt x="5198" y="52089"/>
                </a:lnTo>
                <a:lnTo>
                  <a:pt x="5162" y="52277"/>
                </a:lnTo>
                <a:lnTo>
                  <a:pt x="5144" y="52464"/>
                </a:lnTo>
                <a:lnTo>
                  <a:pt x="5234" y="52777"/>
                </a:lnTo>
                <a:lnTo>
                  <a:pt x="5439" y="52982"/>
                </a:lnTo>
                <a:lnTo>
                  <a:pt x="5734" y="53107"/>
                </a:lnTo>
                <a:lnTo>
                  <a:pt x="5912" y="53134"/>
                </a:lnTo>
                <a:lnTo>
                  <a:pt x="6725" y="53214"/>
                </a:lnTo>
                <a:lnTo>
                  <a:pt x="8359" y="53339"/>
                </a:lnTo>
                <a:lnTo>
                  <a:pt x="9172" y="53348"/>
                </a:lnTo>
                <a:lnTo>
                  <a:pt x="15378" y="53197"/>
                </a:lnTo>
                <a:lnTo>
                  <a:pt x="21575" y="53018"/>
                </a:lnTo>
                <a:lnTo>
                  <a:pt x="28210" y="52857"/>
                </a:lnTo>
                <a:lnTo>
                  <a:pt x="34845" y="52643"/>
                </a:lnTo>
                <a:lnTo>
                  <a:pt x="38230" y="52500"/>
                </a:lnTo>
                <a:lnTo>
                  <a:pt x="44999" y="52143"/>
                </a:lnTo>
                <a:lnTo>
                  <a:pt x="48383" y="51991"/>
                </a:lnTo>
                <a:lnTo>
                  <a:pt x="53268" y="51830"/>
                </a:lnTo>
                <a:lnTo>
                  <a:pt x="58161" y="51714"/>
                </a:lnTo>
                <a:lnTo>
                  <a:pt x="62439" y="51571"/>
                </a:lnTo>
                <a:lnTo>
                  <a:pt x="66716" y="51428"/>
                </a:lnTo>
                <a:lnTo>
                  <a:pt x="66895" y="51420"/>
                </a:lnTo>
                <a:lnTo>
                  <a:pt x="67172" y="51437"/>
                </a:lnTo>
                <a:lnTo>
                  <a:pt x="67333" y="51491"/>
                </a:lnTo>
                <a:lnTo>
                  <a:pt x="67395" y="51536"/>
                </a:lnTo>
                <a:lnTo>
                  <a:pt x="67529" y="51634"/>
                </a:lnTo>
                <a:lnTo>
                  <a:pt x="67788" y="51768"/>
                </a:lnTo>
                <a:lnTo>
                  <a:pt x="68038" y="51777"/>
                </a:lnTo>
                <a:lnTo>
                  <a:pt x="68306" y="51661"/>
                </a:lnTo>
                <a:lnTo>
                  <a:pt x="68449" y="51545"/>
                </a:lnTo>
                <a:lnTo>
                  <a:pt x="68592" y="51420"/>
                </a:lnTo>
                <a:lnTo>
                  <a:pt x="68842" y="51187"/>
                </a:lnTo>
                <a:lnTo>
                  <a:pt x="68958" y="50991"/>
                </a:lnTo>
                <a:lnTo>
                  <a:pt x="68976" y="50848"/>
                </a:lnTo>
                <a:lnTo>
                  <a:pt x="68949" y="50687"/>
                </a:lnTo>
                <a:lnTo>
                  <a:pt x="68851" y="50509"/>
                </a:lnTo>
                <a:lnTo>
                  <a:pt x="68770" y="50402"/>
                </a:lnTo>
                <a:lnTo>
                  <a:pt x="68735" y="50321"/>
                </a:lnTo>
                <a:lnTo>
                  <a:pt x="68779" y="50053"/>
                </a:lnTo>
                <a:lnTo>
                  <a:pt x="68797" y="49919"/>
                </a:lnTo>
                <a:lnTo>
                  <a:pt x="68976" y="47008"/>
                </a:lnTo>
                <a:lnTo>
                  <a:pt x="69154" y="44088"/>
                </a:lnTo>
                <a:lnTo>
                  <a:pt x="69163" y="43642"/>
                </a:lnTo>
                <a:lnTo>
                  <a:pt x="69163" y="43249"/>
                </a:lnTo>
                <a:lnTo>
                  <a:pt x="71699" y="42811"/>
                </a:lnTo>
                <a:lnTo>
                  <a:pt x="74155" y="42409"/>
                </a:lnTo>
                <a:lnTo>
                  <a:pt x="74459" y="42365"/>
                </a:lnTo>
                <a:lnTo>
                  <a:pt x="75084" y="42213"/>
                </a:lnTo>
                <a:lnTo>
                  <a:pt x="75700" y="41998"/>
                </a:lnTo>
                <a:lnTo>
                  <a:pt x="76307" y="41739"/>
                </a:lnTo>
                <a:lnTo>
                  <a:pt x="76914" y="41427"/>
                </a:lnTo>
                <a:lnTo>
                  <a:pt x="77504" y="41070"/>
                </a:lnTo>
                <a:lnTo>
                  <a:pt x="78075" y="40668"/>
                </a:lnTo>
                <a:lnTo>
                  <a:pt x="78620" y="40230"/>
                </a:lnTo>
                <a:lnTo>
                  <a:pt x="79138" y="39748"/>
                </a:lnTo>
                <a:lnTo>
                  <a:pt x="79629" y="39230"/>
                </a:lnTo>
                <a:lnTo>
                  <a:pt x="80076" y="38685"/>
                </a:lnTo>
                <a:lnTo>
                  <a:pt x="80486" y="38105"/>
                </a:lnTo>
                <a:lnTo>
                  <a:pt x="80853" y="37498"/>
                </a:lnTo>
                <a:lnTo>
                  <a:pt x="81165" y="36873"/>
                </a:lnTo>
                <a:lnTo>
                  <a:pt x="81415" y="36221"/>
                </a:lnTo>
                <a:lnTo>
                  <a:pt x="81612" y="35560"/>
                </a:lnTo>
                <a:lnTo>
                  <a:pt x="81683" y="35221"/>
                </a:lnTo>
                <a:lnTo>
                  <a:pt x="81781" y="34694"/>
                </a:lnTo>
                <a:lnTo>
                  <a:pt x="81879" y="33667"/>
                </a:lnTo>
                <a:lnTo>
                  <a:pt x="81897" y="32667"/>
                </a:lnTo>
                <a:lnTo>
                  <a:pt x="81808" y="31693"/>
                </a:lnTo>
                <a:lnTo>
                  <a:pt x="81638" y="30765"/>
                </a:lnTo>
                <a:lnTo>
                  <a:pt x="81370" y="29872"/>
                </a:lnTo>
                <a:lnTo>
                  <a:pt x="81022" y="29023"/>
                </a:lnTo>
                <a:lnTo>
                  <a:pt x="80594" y="28228"/>
                </a:lnTo>
                <a:lnTo>
                  <a:pt x="80085" y="27487"/>
                </a:lnTo>
                <a:lnTo>
                  <a:pt x="79495" y="26800"/>
                </a:lnTo>
                <a:lnTo>
                  <a:pt x="78834" y="26184"/>
                </a:lnTo>
                <a:lnTo>
                  <a:pt x="78093" y="25630"/>
                </a:lnTo>
                <a:lnTo>
                  <a:pt x="77289" y="25148"/>
                </a:lnTo>
                <a:lnTo>
                  <a:pt x="76414" y="24746"/>
                </a:lnTo>
                <a:lnTo>
                  <a:pt x="75477" y="24424"/>
                </a:lnTo>
                <a:lnTo>
                  <a:pt x="74485" y="24192"/>
                </a:lnTo>
                <a:lnTo>
                  <a:pt x="73959" y="24112"/>
                </a:lnTo>
                <a:lnTo>
                  <a:pt x="73333" y="24040"/>
                </a:lnTo>
                <a:lnTo>
                  <a:pt x="72065" y="23942"/>
                </a:lnTo>
                <a:lnTo>
                  <a:pt x="70154" y="23880"/>
                </a:lnTo>
                <a:lnTo>
                  <a:pt x="68877" y="23826"/>
                </a:lnTo>
                <a:lnTo>
                  <a:pt x="68877" y="21915"/>
                </a:lnTo>
                <a:lnTo>
                  <a:pt x="68877" y="19852"/>
                </a:lnTo>
                <a:lnTo>
                  <a:pt x="68886" y="19424"/>
                </a:lnTo>
                <a:lnTo>
                  <a:pt x="68904" y="19004"/>
                </a:lnTo>
                <a:lnTo>
                  <a:pt x="69101" y="12798"/>
                </a:lnTo>
                <a:lnTo>
                  <a:pt x="69288" y="6591"/>
                </a:lnTo>
                <a:lnTo>
                  <a:pt x="69297" y="5591"/>
                </a:lnTo>
                <a:lnTo>
                  <a:pt x="69288" y="4091"/>
                </a:lnTo>
                <a:lnTo>
                  <a:pt x="69315" y="3091"/>
                </a:lnTo>
                <a:lnTo>
                  <a:pt x="69351" y="2600"/>
                </a:lnTo>
                <a:lnTo>
                  <a:pt x="69386" y="2171"/>
                </a:lnTo>
                <a:lnTo>
                  <a:pt x="69404" y="1456"/>
                </a:lnTo>
                <a:lnTo>
                  <a:pt x="69351" y="912"/>
                </a:lnTo>
                <a:lnTo>
                  <a:pt x="69208" y="510"/>
                </a:lnTo>
                <a:lnTo>
                  <a:pt x="68949" y="233"/>
                </a:lnTo>
                <a:lnTo>
                  <a:pt x="68556" y="72"/>
                </a:lnTo>
                <a:lnTo>
                  <a:pt x="68011"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876" name="Google Shape;876;p30"/>
          <p:cNvSpPr/>
          <p:nvPr/>
        </p:nvSpPr>
        <p:spPr>
          <a:xfrm>
            <a:off x="9579326" y="6057331"/>
            <a:ext cx="3335400" cy="2737100"/>
          </a:xfrm>
          <a:custGeom>
            <a:avLst/>
            <a:gdLst/>
            <a:ahLst/>
            <a:cxnLst/>
            <a:rect l="l" t="t" r="r" b="b"/>
            <a:pathLst>
              <a:path w="66708" h="54742" extrusionOk="0">
                <a:moveTo>
                  <a:pt x="62832" y="1"/>
                </a:moveTo>
                <a:lnTo>
                  <a:pt x="60519" y="90"/>
                </a:lnTo>
                <a:lnTo>
                  <a:pt x="58197" y="179"/>
                </a:lnTo>
                <a:lnTo>
                  <a:pt x="52857" y="376"/>
                </a:lnTo>
                <a:lnTo>
                  <a:pt x="47508" y="572"/>
                </a:lnTo>
                <a:lnTo>
                  <a:pt x="47401" y="581"/>
                </a:lnTo>
                <a:lnTo>
                  <a:pt x="47213" y="635"/>
                </a:lnTo>
                <a:lnTo>
                  <a:pt x="47052" y="733"/>
                </a:lnTo>
                <a:lnTo>
                  <a:pt x="46927" y="849"/>
                </a:lnTo>
                <a:lnTo>
                  <a:pt x="46838" y="1001"/>
                </a:lnTo>
                <a:lnTo>
                  <a:pt x="46793" y="1171"/>
                </a:lnTo>
                <a:lnTo>
                  <a:pt x="46784" y="1349"/>
                </a:lnTo>
                <a:lnTo>
                  <a:pt x="46829" y="1528"/>
                </a:lnTo>
                <a:lnTo>
                  <a:pt x="46874" y="1626"/>
                </a:lnTo>
                <a:lnTo>
                  <a:pt x="47124" y="2144"/>
                </a:lnTo>
                <a:lnTo>
                  <a:pt x="47472" y="3180"/>
                </a:lnTo>
                <a:lnTo>
                  <a:pt x="47660" y="4207"/>
                </a:lnTo>
                <a:lnTo>
                  <a:pt x="47695" y="5216"/>
                </a:lnTo>
                <a:lnTo>
                  <a:pt x="47597" y="6225"/>
                </a:lnTo>
                <a:lnTo>
                  <a:pt x="47356" y="7207"/>
                </a:lnTo>
                <a:lnTo>
                  <a:pt x="47008" y="8181"/>
                </a:lnTo>
                <a:lnTo>
                  <a:pt x="46543" y="9136"/>
                </a:lnTo>
                <a:lnTo>
                  <a:pt x="46267" y="9600"/>
                </a:lnTo>
                <a:lnTo>
                  <a:pt x="46061" y="9931"/>
                </a:lnTo>
                <a:lnTo>
                  <a:pt x="45597" y="10529"/>
                </a:lnTo>
                <a:lnTo>
                  <a:pt x="45061" y="11056"/>
                </a:lnTo>
                <a:lnTo>
                  <a:pt x="44472" y="11511"/>
                </a:lnTo>
                <a:lnTo>
                  <a:pt x="43838" y="11895"/>
                </a:lnTo>
                <a:lnTo>
                  <a:pt x="43150" y="12208"/>
                </a:lnTo>
                <a:lnTo>
                  <a:pt x="42427" y="12458"/>
                </a:lnTo>
                <a:lnTo>
                  <a:pt x="41668" y="12646"/>
                </a:lnTo>
                <a:lnTo>
                  <a:pt x="41275" y="12708"/>
                </a:lnTo>
                <a:lnTo>
                  <a:pt x="40426" y="12824"/>
                </a:lnTo>
                <a:lnTo>
                  <a:pt x="38721" y="12958"/>
                </a:lnTo>
                <a:lnTo>
                  <a:pt x="37872" y="13021"/>
                </a:lnTo>
                <a:lnTo>
                  <a:pt x="37256" y="13056"/>
                </a:lnTo>
                <a:lnTo>
                  <a:pt x="36051" y="13030"/>
                </a:lnTo>
                <a:lnTo>
                  <a:pt x="34881" y="12887"/>
                </a:lnTo>
                <a:lnTo>
                  <a:pt x="33747" y="12628"/>
                </a:lnTo>
                <a:lnTo>
                  <a:pt x="32657" y="12262"/>
                </a:lnTo>
                <a:lnTo>
                  <a:pt x="31595" y="11788"/>
                </a:lnTo>
                <a:lnTo>
                  <a:pt x="30568" y="11217"/>
                </a:lnTo>
                <a:lnTo>
                  <a:pt x="29567" y="10547"/>
                </a:lnTo>
                <a:lnTo>
                  <a:pt x="29076" y="10172"/>
                </a:lnTo>
                <a:lnTo>
                  <a:pt x="28844" y="9975"/>
                </a:lnTo>
                <a:lnTo>
                  <a:pt x="28407" y="9547"/>
                </a:lnTo>
                <a:lnTo>
                  <a:pt x="28014" y="9082"/>
                </a:lnTo>
                <a:lnTo>
                  <a:pt x="27674" y="8573"/>
                </a:lnTo>
                <a:lnTo>
                  <a:pt x="27371" y="8047"/>
                </a:lnTo>
                <a:lnTo>
                  <a:pt x="27121" y="7484"/>
                </a:lnTo>
                <a:lnTo>
                  <a:pt x="26924" y="6913"/>
                </a:lnTo>
                <a:lnTo>
                  <a:pt x="26763" y="6332"/>
                </a:lnTo>
                <a:lnTo>
                  <a:pt x="26656" y="5743"/>
                </a:lnTo>
                <a:lnTo>
                  <a:pt x="26603" y="5153"/>
                </a:lnTo>
                <a:lnTo>
                  <a:pt x="26594" y="4564"/>
                </a:lnTo>
                <a:lnTo>
                  <a:pt x="26630" y="3992"/>
                </a:lnTo>
                <a:lnTo>
                  <a:pt x="26719" y="3439"/>
                </a:lnTo>
                <a:lnTo>
                  <a:pt x="26862" y="2912"/>
                </a:lnTo>
                <a:lnTo>
                  <a:pt x="27049" y="2412"/>
                </a:lnTo>
                <a:lnTo>
                  <a:pt x="27290" y="1947"/>
                </a:lnTo>
                <a:lnTo>
                  <a:pt x="27433" y="1733"/>
                </a:lnTo>
                <a:lnTo>
                  <a:pt x="27523" y="1599"/>
                </a:lnTo>
                <a:lnTo>
                  <a:pt x="27639" y="1340"/>
                </a:lnTo>
                <a:lnTo>
                  <a:pt x="27683" y="1108"/>
                </a:lnTo>
                <a:lnTo>
                  <a:pt x="27665" y="894"/>
                </a:lnTo>
                <a:lnTo>
                  <a:pt x="27576" y="706"/>
                </a:lnTo>
                <a:lnTo>
                  <a:pt x="27424" y="545"/>
                </a:lnTo>
                <a:lnTo>
                  <a:pt x="27219" y="420"/>
                </a:lnTo>
                <a:lnTo>
                  <a:pt x="26942" y="322"/>
                </a:lnTo>
                <a:lnTo>
                  <a:pt x="26790" y="286"/>
                </a:lnTo>
                <a:lnTo>
                  <a:pt x="26246" y="188"/>
                </a:lnTo>
                <a:lnTo>
                  <a:pt x="25415" y="90"/>
                </a:lnTo>
                <a:lnTo>
                  <a:pt x="24870" y="63"/>
                </a:lnTo>
                <a:lnTo>
                  <a:pt x="24593" y="72"/>
                </a:lnTo>
                <a:lnTo>
                  <a:pt x="21638" y="206"/>
                </a:lnTo>
                <a:lnTo>
                  <a:pt x="15726" y="519"/>
                </a:lnTo>
                <a:lnTo>
                  <a:pt x="12770" y="715"/>
                </a:lnTo>
                <a:lnTo>
                  <a:pt x="10681" y="876"/>
                </a:lnTo>
                <a:lnTo>
                  <a:pt x="6492" y="1305"/>
                </a:lnTo>
                <a:lnTo>
                  <a:pt x="4403" y="1519"/>
                </a:lnTo>
                <a:lnTo>
                  <a:pt x="3822" y="1599"/>
                </a:lnTo>
                <a:lnTo>
                  <a:pt x="2947" y="1724"/>
                </a:lnTo>
                <a:lnTo>
                  <a:pt x="2376" y="1760"/>
                </a:lnTo>
                <a:lnTo>
                  <a:pt x="2090" y="1751"/>
                </a:lnTo>
                <a:lnTo>
                  <a:pt x="1813" y="1724"/>
                </a:lnTo>
                <a:lnTo>
                  <a:pt x="1483" y="1751"/>
                </a:lnTo>
                <a:lnTo>
                  <a:pt x="1304" y="1796"/>
                </a:lnTo>
                <a:lnTo>
                  <a:pt x="1161" y="1885"/>
                </a:lnTo>
                <a:lnTo>
                  <a:pt x="1045" y="2010"/>
                </a:lnTo>
                <a:lnTo>
                  <a:pt x="929" y="2296"/>
                </a:lnTo>
                <a:lnTo>
                  <a:pt x="893" y="2564"/>
                </a:lnTo>
                <a:lnTo>
                  <a:pt x="786" y="3841"/>
                </a:lnTo>
                <a:lnTo>
                  <a:pt x="733" y="5127"/>
                </a:lnTo>
                <a:lnTo>
                  <a:pt x="670" y="7797"/>
                </a:lnTo>
                <a:lnTo>
                  <a:pt x="590" y="10476"/>
                </a:lnTo>
                <a:lnTo>
                  <a:pt x="313" y="17352"/>
                </a:lnTo>
                <a:lnTo>
                  <a:pt x="27" y="24228"/>
                </a:lnTo>
                <a:lnTo>
                  <a:pt x="9" y="24621"/>
                </a:lnTo>
                <a:lnTo>
                  <a:pt x="0" y="25415"/>
                </a:lnTo>
                <a:lnTo>
                  <a:pt x="54" y="25799"/>
                </a:lnTo>
                <a:lnTo>
                  <a:pt x="81" y="25898"/>
                </a:lnTo>
                <a:lnTo>
                  <a:pt x="197" y="26085"/>
                </a:lnTo>
                <a:lnTo>
                  <a:pt x="447" y="26344"/>
                </a:lnTo>
                <a:lnTo>
                  <a:pt x="599" y="26523"/>
                </a:lnTo>
                <a:lnTo>
                  <a:pt x="786" y="26380"/>
                </a:lnTo>
                <a:lnTo>
                  <a:pt x="1072" y="26157"/>
                </a:lnTo>
                <a:lnTo>
                  <a:pt x="1215" y="25996"/>
                </a:lnTo>
                <a:lnTo>
                  <a:pt x="1259" y="25907"/>
                </a:lnTo>
                <a:lnTo>
                  <a:pt x="1367" y="25576"/>
                </a:lnTo>
                <a:lnTo>
                  <a:pt x="1465" y="24862"/>
                </a:lnTo>
                <a:lnTo>
                  <a:pt x="1483" y="24505"/>
                </a:lnTo>
                <a:lnTo>
                  <a:pt x="1581" y="21584"/>
                </a:lnTo>
                <a:lnTo>
                  <a:pt x="1670" y="18655"/>
                </a:lnTo>
                <a:lnTo>
                  <a:pt x="1894" y="12137"/>
                </a:lnTo>
                <a:lnTo>
                  <a:pt x="2117" y="5618"/>
                </a:lnTo>
                <a:lnTo>
                  <a:pt x="2179" y="4269"/>
                </a:lnTo>
                <a:lnTo>
                  <a:pt x="2260" y="2992"/>
                </a:lnTo>
                <a:lnTo>
                  <a:pt x="5180" y="2715"/>
                </a:lnTo>
                <a:lnTo>
                  <a:pt x="11002" y="2242"/>
                </a:lnTo>
                <a:lnTo>
                  <a:pt x="16807" y="1858"/>
                </a:lnTo>
                <a:lnTo>
                  <a:pt x="21173" y="1671"/>
                </a:lnTo>
                <a:lnTo>
                  <a:pt x="24093" y="1581"/>
                </a:lnTo>
                <a:lnTo>
                  <a:pt x="25558" y="1563"/>
                </a:lnTo>
                <a:lnTo>
                  <a:pt x="25558" y="1563"/>
                </a:lnTo>
                <a:lnTo>
                  <a:pt x="25379" y="2055"/>
                </a:lnTo>
                <a:lnTo>
                  <a:pt x="25245" y="2448"/>
                </a:lnTo>
                <a:lnTo>
                  <a:pt x="25120" y="2876"/>
                </a:lnTo>
                <a:lnTo>
                  <a:pt x="24924" y="3725"/>
                </a:lnTo>
                <a:lnTo>
                  <a:pt x="24808" y="4573"/>
                </a:lnTo>
                <a:lnTo>
                  <a:pt x="24772" y="5412"/>
                </a:lnTo>
                <a:lnTo>
                  <a:pt x="24835" y="6243"/>
                </a:lnTo>
                <a:lnTo>
                  <a:pt x="24995" y="7055"/>
                </a:lnTo>
                <a:lnTo>
                  <a:pt x="25263" y="7841"/>
                </a:lnTo>
                <a:lnTo>
                  <a:pt x="25647" y="8600"/>
                </a:lnTo>
                <a:lnTo>
                  <a:pt x="25888" y="8966"/>
                </a:lnTo>
                <a:lnTo>
                  <a:pt x="26281" y="9502"/>
                </a:lnTo>
                <a:lnTo>
                  <a:pt x="27121" y="10493"/>
                </a:lnTo>
                <a:lnTo>
                  <a:pt x="28049" y="11369"/>
                </a:lnTo>
                <a:lnTo>
                  <a:pt x="29058" y="12137"/>
                </a:lnTo>
                <a:lnTo>
                  <a:pt x="30130" y="12806"/>
                </a:lnTo>
                <a:lnTo>
                  <a:pt x="31264" y="13378"/>
                </a:lnTo>
                <a:lnTo>
                  <a:pt x="32461" y="13851"/>
                </a:lnTo>
                <a:lnTo>
                  <a:pt x="33702" y="14235"/>
                </a:lnTo>
                <a:lnTo>
                  <a:pt x="34345" y="14387"/>
                </a:lnTo>
                <a:lnTo>
                  <a:pt x="34604" y="14440"/>
                </a:lnTo>
                <a:lnTo>
                  <a:pt x="35131" y="14503"/>
                </a:lnTo>
                <a:lnTo>
                  <a:pt x="35935" y="14530"/>
                </a:lnTo>
                <a:lnTo>
                  <a:pt x="37024" y="14476"/>
                </a:lnTo>
                <a:lnTo>
                  <a:pt x="38122" y="14432"/>
                </a:lnTo>
                <a:lnTo>
                  <a:pt x="38667" y="14440"/>
                </a:lnTo>
                <a:lnTo>
                  <a:pt x="39105" y="14449"/>
                </a:lnTo>
                <a:lnTo>
                  <a:pt x="39962" y="14405"/>
                </a:lnTo>
                <a:lnTo>
                  <a:pt x="40792" y="14289"/>
                </a:lnTo>
                <a:lnTo>
                  <a:pt x="41596" y="14110"/>
                </a:lnTo>
                <a:lnTo>
                  <a:pt x="42400" y="13869"/>
                </a:lnTo>
                <a:lnTo>
                  <a:pt x="43177" y="13574"/>
                </a:lnTo>
                <a:lnTo>
                  <a:pt x="44347" y="13074"/>
                </a:lnTo>
                <a:lnTo>
                  <a:pt x="45115" y="12690"/>
                </a:lnTo>
                <a:lnTo>
                  <a:pt x="45365" y="12565"/>
                </a:lnTo>
                <a:lnTo>
                  <a:pt x="45829" y="12244"/>
                </a:lnTo>
                <a:lnTo>
                  <a:pt x="46275" y="11860"/>
                </a:lnTo>
                <a:lnTo>
                  <a:pt x="46686" y="11431"/>
                </a:lnTo>
                <a:lnTo>
                  <a:pt x="47070" y="10949"/>
                </a:lnTo>
                <a:lnTo>
                  <a:pt x="47427" y="10431"/>
                </a:lnTo>
                <a:lnTo>
                  <a:pt x="47901" y="9600"/>
                </a:lnTo>
                <a:lnTo>
                  <a:pt x="48401" y="8413"/>
                </a:lnTo>
                <a:lnTo>
                  <a:pt x="48758" y="7207"/>
                </a:lnTo>
                <a:lnTo>
                  <a:pt x="48963" y="6028"/>
                </a:lnTo>
                <a:lnTo>
                  <a:pt x="48999" y="5216"/>
                </a:lnTo>
                <a:lnTo>
                  <a:pt x="48981" y="4707"/>
                </a:lnTo>
                <a:lnTo>
                  <a:pt x="48946" y="4475"/>
                </a:lnTo>
                <a:lnTo>
                  <a:pt x="48758" y="3287"/>
                </a:lnTo>
                <a:lnTo>
                  <a:pt x="48544" y="2028"/>
                </a:lnTo>
                <a:lnTo>
                  <a:pt x="55839" y="1787"/>
                </a:lnTo>
                <a:lnTo>
                  <a:pt x="63046" y="1555"/>
                </a:lnTo>
                <a:lnTo>
                  <a:pt x="63198" y="3769"/>
                </a:lnTo>
                <a:lnTo>
                  <a:pt x="63439" y="8154"/>
                </a:lnTo>
                <a:lnTo>
                  <a:pt x="63689" y="11395"/>
                </a:lnTo>
                <a:lnTo>
                  <a:pt x="63921" y="13539"/>
                </a:lnTo>
                <a:lnTo>
                  <a:pt x="64243" y="15664"/>
                </a:lnTo>
                <a:lnTo>
                  <a:pt x="64680" y="17753"/>
                </a:lnTo>
                <a:lnTo>
                  <a:pt x="64948" y="18789"/>
                </a:lnTo>
                <a:lnTo>
                  <a:pt x="64100" y="18977"/>
                </a:lnTo>
                <a:lnTo>
                  <a:pt x="62876" y="19227"/>
                </a:lnTo>
                <a:lnTo>
                  <a:pt x="62099" y="19459"/>
                </a:lnTo>
                <a:lnTo>
                  <a:pt x="61742" y="19629"/>
                </a:lnTo>
                <a:lnTo>
                  <a:pt x="61278" y="19879"/>
                </a:lnTo>
                <a:lnTo>
                  <a:pt x="60412" y="20441"/>
                </a:lnTo>
                <a:lnTo>
                  <a:pt x="59626" y="21084"/>
                </a:lnTo>
                <a:lnTo>
                  <a:pt x="58938" y="21799"/>
                </a:lnTo>
                <a:lnTo>
                  <a:pt x="58340" y="22567"/>
                </a:lnTo>
                <a:lnTo>
                  <a:pt x="57831" y="23388"/>
                </a:lnTo>
                <a:lnTo>
                  <a:pt x="57420" y="24254"/>
                </a:lnTo>
                <a:lnTo>
                  <a:pt x="57108" y="25165"/>
                </a:lnTo>
                <a:lnTo>
                  <a:pt x="56893" y="26094"/>
                </a:lnTo>
                <a:lnTo>
                  <a:pt x="56786" y="27041"/>
                </a:lnTo>
                <a:lnTo>
                  <a:pt x="56777" y="27996"/>
                </a:lnTo>
                <a:lnTo>
                  <a:pt x="56875" y="28961"/>
                </a:lnTo>
                <a:lnTo>
                  <a:pt x="57081" y="29916"/>
                </a:lnTo>
                <a:lnTo>
                  <a:pt x="57393" y="30854"/>
                </a:lnTo>
                <a:lnTo>
                  <a:pt x="57831" y="31773"/>
                </a:lnTo>
                <a:lnTo>
                  <a:pt x="58376" y="32658"/>
                </a:lnTo>
                <a:lnTo>
                  <a:pt x="58688" y="33086"/>
                </a:lnTo>
                <a:lnTo>
                  <a:pt x="59010" y="33488"/>
                </a:lnTo>
                <a:lnTo>
                  <a:pt x="59697" y="34193"/>
                </a:lnTo>
                <a:lnTo>
                  <a:pt x="60438" y="34836"/>
                </a:lnTo>
                <a:lnTo>
                  <a:pt x="61224" y="35399"/>
                </a:lnTo>
                <a:lnTo>
                  <a:pt x="62457" y="36176"/>
                </a:lnTo>
                <a:lnTo>
                  <a:pt x="64171" y="37123"/>
                </a:lnTo>
                <a:lnTo>
                  <a:pt x="65037" y="37596"/>
                </a:lnTo>
                <a:lnTo>
                  <a:pt x="65011" y="39578"/>
                </a:lnTo>
                <a:lnTo>
                  <a:pt x="64939" y="43579"/>
                </a:lnTo>
                <a:lnTo>
                  <a:pt x="64778" y="47606"/>
                </a:lnTo>
                <a:lnTo>
                  <a:pt x="64555" y="50625"/>
                </a:lnTo>
                <a:lnTo>
                  <a:pt x="64350" y="52652"/>
                </a:lnTo>
                <a:lnTo>
                  <a:pt x="64225" y="53661"/>
                </a:lnTo>
                <a:lnTo>
                  <a:pt x="63626" y="53571"/>
                </a:lnTo>
                <a:lnTo>
                  <a:pt x="63100" y="53518"/>
                </a:lnTo>
                <a:lnTo>
                  <a:pt x="60394" y="53357"/>
                </a:lnTo>
                <a:lnTo>
                  <a:pt x="57688" y="53214"/>
                </a:lnTo>
                <a:lnTo>
                  <a:pt x="51348" y="52875"/>
                </a:lnTo>
                <a:lnTo>
                  <a:pt x="45016" y="52509"/>
                </a:lnTo>
                <a:lnTo>
                  <a:pt x="40962" y="52232"/>
                </a:lnTo>
                <a:lnTo>
                  <a:pt x="36908" y="51902"/>
                </a:lnTo>
                <a:lnTo>
                  <a:pt x="34443" y="51687"/>
                </a:lnTo>
                <a:lnTo>
                  <a:pt x="30737" y="51357"/>
                </a:lnTo>
                <a:lnTo>
                  <a:pt x="28264" y="51178"/>
                </a:lnTo>
                <a:lnTo>
                  <a:pt x="27031" y="51125"/>
                </a:lnTo>
                <a:lnTo>
                  <a:pt x="25103" y="51053"/>
                </a:lnTo>
                <a:lnTo>
                  <a:pt x="21254" y="50964"/>
                </a:lnTo>
                <a:lnTo>
                  <a:pt x="15476" y="50875"/>
                </a:lnTo>
                <a:lnTo>
                  <a:pt x="11627" y="50803"/>
                </a:lnTo>
                <a:lnTo>
                  <a:pt x="8091" y="50741"/>
                </a:lnTo>
                <a:lnTo>
                  <a:pt x="4564" y="50651"/>
                </a:lnTo>
                <a:lnTo>
                  <a:pt x="3537" y="50598"/>
                </a:lnTo>
                <a:lnTo>
                  <a:pt x="2519" y="50508"/>
                </a:lnTo>
                <a:lnTo>
                  <a:pt x="2367" y="50500"/>
                </a:lnTo>
                <a:lnTo>
                  <a:pt x="2135" y="50419"/>
                </a:lnTo>
                <a:lnTo>
                  <a:pt x="1974" y="50276"/>
                </a:lnTo>
                <a:lnTo>
                  <a:pt x="1885" y="50026"/>
                </a:lnTo>
                <a:lnTo>
                  <a:pt x="1876" y="49866"/>
                </a:lnTo>
                <a:lnTo>
                  <a:pt x="1831" y="47481"/>
                </a:lnTo>
                <a:lnTo>
                  <a:pt x="1769" y="45097"/>
                </a:lnTo>
                <a:lnTo>
                  <a:pt x="1760" y="44499"/>
                </a:lnTo>
                <a:lnTo>
                  <a:pt x="1760" y="43891"/>
                </a:lnTo>
                <a:lnTo>
                  <a:pt x="2483" y="43784"/>
                </a:lnTo>
                <a:lnTo>
                  <a:pt x="3840" y="43588"/>
                </a:lnTo>
                <a:lnTo>
                  <a:pt x="4501" y="43445"/>
                </a:lnTo>
                <a:lnTo>
                  <a:pt x="5028" y="43302"/>
                </a:lnTo>
                <a:lnTo>
                  <a:pt x="6046" y="42945"/>
                </a:lnTo>
                <a:lnTo>
                  <a:pt x="7001" y="42498"/>
                </a:lnTo>
                <a:lnTo>
                  <a:pt x="7903" y="41971"/>
                </a:lnTo>
                <a:lnTo>
                  <a:pt x="8761" y="41373"/>
                </a:lnTo>
                <a:lnTo>
                  <a:pt x="9564" y="40703"/>
                </a:lnTo>
                <a:lnTo>
                  <a:pt x="10332" y="39980"/>
                </a:lnTo>
                <a:lnTo>
                  <a:pt x="11065" y="39185"/>
                </a:lnTo>
                <a:lnTo>
                  <a:pt x="11413" y="38775"/>
                </a:lnTo>
                <a:lnTo>
                  <a:pt x="11842" y="38239"/>
                </a:lnTo>
                <a:lnTo>
                  <a:pt x="12601" y="37123"/>
                </a:lnTo>
                <a:lnTo>
                  <a:pt x="13074" y="36238"/>
                </a:lnTo>
                <a:lnTo>
                  <a:pt x="13333" y="35622"/>
                </a:lnTo>
                <a:lnTo>
                  <a:pt x="13547" y="34979"/>
                </a:lnTo>
                <a:lnTo>
                  <a:pt x="13708" y="34319"/>
                </a:lnTo>
                <a:lnTo>
                  <a:pt x="13761" y="33970"/>
                </a:lnTo>
                <a:lnTo>
                  <a:pt x="13815" y="33586"/>
                </a:lnTo>
                <a:lnTo>
                  <a:pt x="13833" y="32845"/>
                </a:lnTo>
                <a:lnTo>
                  <a:pt x="13779" y="32131"/>
                </a:lnTo>
                <a:lnTo>
                  <a:pt x="13645" y="31434"/>
                </a:lnTo>
                <a:lnTo>
                  <a:pt x="13449" y="30747"/>
                </a:lnTo>
                <a:lnTo>
                  <a:pt x="13190" y="30077"/>
                </a:lnTo>
                <a:lnTo>
                  <a:pt x="12717" y="29094"/>
                </a:lnTo>
                <a:lnTo>
                  <a:pt x="12342" y="28443"/>
                </a:lnTo>
                <a:lnTo>
                  <a:pt x="12172" y="28166"/>
                </a:lnTo>
                <a:lnTo>
                  <a:pt x="11815" y="27639"/>
                </a:lnTo>
                <a:lnTo>
                  <a:pt x="11431" y="27166"/>
                </a:lnTo>
                <a:lnTo>
                  <a:pt x="11011" y="26737"/>
                </a:lnTo>
                <a:lnTo>
                  <a:pt x="10556" y="26371"/>
                </a:lnTo>
                <a:lnTo>
                  <a:pt x="10064" y="26049"/>
                </a:lnTo>
                <a:lnTo>
                  <a:pt x="9520" y="25790"/>
                </a:lnTo>
                <a:lnTo>
                  <a:pt x="8921" y="25594"/>
                </a:lnTo>
                <a:lnTo>
                  <a:pt x="8600" y="25523"/>
                </a:lnTo>
                <a:lnTo>
                  <a:pt x="8430" y="25478"/>
                </a:lnTo>
                <a:lnTo>
                  <a:pt x="8100" y="25335"/>
                </a:lnTo>
                <a:lnTo>
                  <a:pt x="7948" y="25255"/>
                </a:lnTo>
                <a:lnTo>
                  <a:pt x="7680" y="25121"/>
                </a:lnTo>
                <a:lnTo>
                  <a:pt x="7144" y="24897"/>
                </a:lnTo>
                <a:lnTo>
                  <a:pt x="6600" y="24728"/>
                </a:lnTo>
                <a:lnTo>
                  <a:pt x="6055" y="24612"/>
                </a:lnTo>
                <a:lnTo>
                  <a:pt x="5501" y="24549"/>
                </a:lnTo>
                <a:lnTo>
                  <a:pt x="4948" y="24549"/>
                </a:lnTo>
                <a:lnTo>
                  <a:pt x="4385" y="24594"/>
                </a:lnTo>
                <a:lnTo>
                  <a:pt x="3813" y="24701"/>
                </a:lnTo>
                <a:lnTo>
                  <a:pt x="3519" y="24772"/>
                </a:lnTo>
                <a:lnTo>
                  <a:pt x="3206" y="24853"/>
                </a:lnTo>
                <a:lnTo>
                  <a:pt x="2831" y="25040"/>
                </a:lnTo>
                <a:lnTo>
                  <a:pt x="2742" y="25219"/>
                </a:lnTo>
                <a:lnTo>
                  <a:pt x="2724" y="25380"/>
                </a:lnTo>
                <a:lnTo>
                  <a:pt x="2733" y="25478"/>
                </a:lnTo>
                <a:lnTo>
                  <a:pt x="2751" y="25576"/>
                </a:lnTo>
                <a:lnTo>
                  <a:pt x="2822" y="25728"/>
                </a:lnTo>
                <a:lnTo>
                  <a:pt x="2912" y="25835"/>
                </a:lnTo>
                <a:lnTo>
                  <a:pt x="3028" y="25889"/>
                </a:lnTo>
                <a:lnTo>
                  <a:pt x="3233" y="25924"/>
                </a:lnTo>
                <a:lnTo>
                  <a:pt x="3537" y="25898"/>
                </a:lnTo>
                <a:lnTo>
                  <a:pt x="3697" y="25871"/>
                </a:lnTo>
                <a:lnTo>
                  <a:pt x="4108" y="25808"/>
                </a:lnTo>
                <a:lnTo>
                  <a:pt x="4742" y="25719"/>
                </a:lnTo>
                <a:lnTo>
                  <a:pt x="5135" y="25746"/>
                </a:lnTo>
                <a:lnTo>
                  <a:pt x="5314" y="25799"/>
                </a:lnTo>
                <a:lnTo>
                  <a:pt x="6448" y="26246"/>
                </a:lnTo>
                <a:lnTo>
                  <a:pt x="8671" y="27246"/>
                </a:lnTo>
                <a:lnTo>
                  <a:pt x="9779" y="27755"/>
                </a:lnTo>
                <a:lnTo>
                  <a:pt x="9895" y="27826"/>
                </a:lnTo>
                <a:lnTo>
                  <a:pt x="10091" y="28050"/>
                </a:lnTo>
                <a:lnTo>
                  <a:pt x="10172" y="28166"/>
                </a:lnTo>
                <a:lnTo>
                  <a:pt x="10547" y="28684"/>
                </a:lnTo>
                <a:lnTo>
                  <a:pt x="11297" y="29729"/>
                </a:lnTo>
                <a:lnTo>
                  <a:pt x="11636" y="30273"/>
                </a:lnTo>
                <a:lnTo>
                  <a:pt x="11770" y="30505"/>
                </a:lnTo>
                <a:lnTo>
                  <a:pt x="12002" y="30970"/>
                </a:lnTo>
                <a:lnTo>
                  <a:pt x="12181" y="31452"/>
                </a:lnTo>
                <a:lnTo>
                  <a:pt x="12315" y="31943"/>
                </a:lnTo>
                <a:lnTo>
                  <a:pt x="12395" y="32443"/>
                </a:lnTo>
                <a:lnTo>
                  <a:pt x="12413" y="32943"/>
                </a:lnTo>
                <a:lnTo>
                  <a:pt x="12368" y="33452"/>
                </a:lnTo>
                <a:lnTo>
                  <a:pt x="12270" y="33970"/>
                </a:lnTo>
                <a:lnTo>
                  <a:pt x="12190" y="34238"/>
                </a:lnTo>
                <a:lnTo>
                  <a:pt x="12047" y="34694"/>
                </a:lnTo>
                <a:lnTo>
                  <a:pt x="11699" y="35551"/>
                </a:lnTo>
                <a:lnTo>
                  <a:pt x="11306" y="36372"/>
                </a:lnTo>
                <a:lnTo>
                  <a:pt x="10850" y="37131"/>
                </a:lnTo>
                <a:lnTo>
                  <a:pt x="10359" y="37846"/>
                </a:lnTo>
                <a:lnTo>
                  <a:pt x="9814" y="38507"/>
                </a:lnTo>
                <a:lnTo>
                  <a:pt x="9216" y="39123"/>
                </a:lnTo>
                <a:lnTo>
                  <a:pt x="8582" y="39676"/>
                </a:lnTo>
                <a:lnTo>
                  <a:pt x="7912" y="40185"/>
                </a:lnTo>
                <a:lnTo>
                  <a:pt x="7189" y="40632"/>
                </a:lnTo>
                <a:lnTo>
                  <a:pt x="6439" y="41034"/>
                </a:lnTo>
                <a:lnTo>
                  <a:pt x="5644" y="41373"/>
                </a:lnTo>
                <a:lnTo>
                  <a:pt x="4814" y="41668"/>
                </a:lnTo>
                <a:lnTo>
                  <a:pt x="3956" y="41900"/>
                </a:lnTo>
                <a:lnTo>
                  <a:pt x="3063" y="42079"/>
                </a:lnTo>
                <a:lnTo>
                  <a:pt x="2144" y="42204"/>
                </a:lnTo>
                <a:lnTo>
                  <a:pt x="1670" y="42239"/>
                </a:lnTo>
                <a:lnTo>
                  <a:pt x="1277" y="42275"/>
                </a:lnTo>
                <a:lnTo>
                  <a:pt x="849" y="42382"/>
                </a:lnTo>
                <a:lnTo>
                  <a:pt x="634" y="42489"/>
                </a:lnTo>
                <a:lnTo>
                  <a:pt x="483" y="42641"/>
                </a:lnTo>
                <a:lnTo>
                  <a:pt x="384" y="42856"/>
                </a:lnTo>
                <a:lnTo>
                  <a:pt x="304" y="43275"/>
                </a:lnTo>
                <a:lnTo>
                  <a:pt x="313" y="43668"/>
                </a:lnTo>
                <a:lnTo>
                  <a:pt x="429" y="46017"/>
                </a:lnTo>
                <a:lnTo>
                  <a:pt x="581" y="48356"/>
                </a:lnTo>
                <a:lnTo>
                  <a:pt x="608" y="48910"/>
                </a:lnTo>
                <a:lnTo>
                  <a:pt x="688" y="50008"/>
                </a:lnTo>
                <a:lnTo>
                  <a:pt x="786" y="50553"/>
                </a:lnTo>
                <a:lnTo>
                  <a:pt x="813" y="50669"/>
                </a:lnTo>
                <a:lnTo>
                  <a:pt x="947" y="50910"/>
                </a:lnTo>
                <a:lnTo>
                  <a:pt x="1134" y="51125"/>
                </a:lnTo>
                <a:lnTo>
                  <a:pt x="1349" y="51276"/>
                </a:lnTo>
                <a:lnTo>
                  <a:pt x="1456" y="51312"/>
                </a:lnTo>
                <a:lnTo>
                  <a:pt x="2394" y="51518"/>
                </a:lnTo>
                <a:lnTo>
                  <a:pt x="3805" y="51785"/>
                </a:lnTo>
                <a:lnTo>
                  <a:pt x="4751" y="51919"/>
                </a:lnTo>
                <a:lnTo>
                  <a:pt x="5233" y="51964"/>
                </a:lnTo>
                <a:lnTo>
                  <a:pt x="6617" y="52053"/>
                </a:lnTo>
                <a:lnTo>
                  <a:pt x="9404" y="52134"/>
                </a:lnTo>
                <a:lnTo>
                  <a:pt x="10788" y="52169"/>
                </a:lnTo>
                <a:lnTo>
                  <a:pt x="13681" y="52286"/>
                </a:lnTo>
                <a:lnTo>
                  <a:pt x="18012" y="52473"/>
                </a:lnTo>
                <a:lnTo>
                  <a:pt x="20905" y="52509"/>
                </a:lnTo>
                <a:lnTo>
                  <a:pt x="22343" y="52482"/>
                </a:lnTo>
                <a:lnTo>
                  <a:pt x="23191" y="52455"/>
                </a:lnTo>
                <a:lnTo>
                  <a:pt x="24870" y="52464"/>
                </a:lnTo>
                <a:lnTo>
                  <a:pt x="27380" y="52553"/>
                </a:lnTo>
                <a:lnTo>
                  <a:pt x="32389" y="52929"/>
                </a:lnTo>
                <a:lnTo>
                  <a:pt x="35729" y="53179"/>
                </a:lnTo>
                <a:lnTo>
                  <a:pt x="40283" y="53518"/>
                </a:lnTo>
                <a:lnTo>
                  <a:pt x="44829" y="53839"/>
                </a:lnTo>
                <a:lnTo>
                  <a:pt x="46704" y="53947"/>
                </a:lnTo>
                <a:lnTo>
                  <a:pt x="50446" y="54125"/>
                </a:lnTo>
                <a:lnTo>
                  <a:pt x="52312" y="54197"/>
                </a:lnTo>
                <a:lnTo>
                  <a:pt x="57911" y="54393"/>
                </a:lnTo>
                <a:lnTo>
                  <a:pt x="63510" y="54563"/>
                </a:lnTo>
                <a:lnTo>
                  <a:pt x="63707" y="54554"/>
                </a:lnTo>
                <a:lnTo>
                  <a:pt x="64091" y="54518"/>
                </a:lnTo>
                <a:lnTo>
                  <a:pt x="64278" y="54527"/>
                </a:lnTo>
                <a:lnTo>
                  <a:pt x="64519" y="54581"/>
                </a:lnTo>
                <a:lnTo>
                  <a:pt x="64877" y="54714"/>
                </a:lnTo>
                <a:lnTo>
                  <a:pt x="65064" y="54741"/>
                </a:lnTo>
                <a:lnTo>
                  <a:pt x="65127" y="54714"/>
                </a:lnTo>
                <a:lnTo>
                  <a:pt x="65216" y="54634"/>
                </a:lnTo>
                <a:lnTo>
                  <a:pt x="65377" y="54429"/>
                </a:lnTo>
                <a:lnTo>
                  <a:pt x="65502" y="54188"/>
                </a:lnTo>
                <a:lnTo>
                  <a:pt x="65573" y="53929"/>
                </a:lnTo>
                <a:lnTo>
                  <a:pt x="65591" y="53804"/>
                </a:lnTo>
                <a:lnTo>
                  <a:pt x="65859" y="51259"/>
                </a:lnTo>
                <a:lnTo>
                  <a:pt x="66368" y="46151"/>
                </a:lnTo>
                <a:lnTo>
                  <a:pt x="66573" y="43597"/>
                </a:lnTo>
                <a:lnTo>
                  <a:pt x="66627" y="42847"/>
                </a:lnTo>
                <a:lnTo>
                  <a:pt x="66671" y="41355"/>
                </a:lnTo>
                <a:lnTo>
                  <a:pt x="66689" y="39105"/>
                </a:lnTo>
                <a:lnTo>
                  <a:pt x="66707" y="37605"/>
                </a:lnTo>
                <a:lnTo>
                  <a:pt x="66707" y="37248"/>
                </a:lnTo>
                <a:lnTo>
                  <a:pt x="66654" y="36864"/>
                </a:lnTo>
                <a:lnTo>
                  <a:pt x="66573" y="36667"/>
                </a:lnTo>
                <a:lnTo>
                  <a:pt x="66457" y="36506"/>
                </a:lnTo>
                <a:lnTo>
                  <a:pt x="66288" y="36381"/>
                </a:lnTo>
                <a:lnTo>
                  <a:pt x="65921" y="36212"/>
                </a:lnTo>
                <a:lnTo>
                  <a:pt x="65564" y="36104"/>
                </a:lnTo>
                <a:lnTo>
                  <a:pt x="65225" y="36015"/>
                </a:lnTo>
                <a:lnTo>
                  <a:pt x="64698" y="35872"/>
                </a:lnTo>
                <a:lnTo>
                  <a:pt x="64376" y="35738"/>
                </a:lnTo>
                <a:lnTo>
                  <a:pt x="64234" y="35649"/>
                </a:lnTo>
                <a:lnTo>
                  <a:pt x="63448" y="35113"/>
                </a:lnTo>
                <a:lnTo>
                  <a:pt x="61921" y="33997"/>
                </a:lnTo>
                <a:lnTo>
                  <a:pt x="61206" y="33399"/>
                </a:lnTo>
                <a:lnTo>
                  <a:pt x="60956" y="33175"/>
                </a:lnTo>
                <a:lnTo>
                  <a:pt x="60465" y="32693"/>
                </a:lnTo>
                <a:lnTo>
                  <a:pt x="60010" y="32184"/>
                </a:lnTo>
                <a:lnTo>
                  <a:pt x="59617" y="31640"/>
                </a:lnTo>
                <a:lnTo>
                  <a:pt x="59456" y="31345"/>
                </a:lnTo>
                <a:lnTo>
                  <a:pt x="59304" y="31041"/>
                </a:lnTo>
                <a:lnTo>
                  <a:pt x="59045" y="30425"/>
                </a:lnTo>
                <a:lnTo>
                  <a:pt x="58831" y="29782"/>
                </a:lnTo>
                <a:lnTo>
                  <a:pt x="58670" y="29130"/>
                </a:lnTo>
                <a:lnTo>
                  <a:pt x="58563" y="28460"/>
                </a:lnTo>
                <a:lnTo>
                  <a:pt x="58518" y="27800"/>
                </a:lnTo>
                <a:lnTo>
                  <a:pt x="58527" y="27130"/>
                </a:lnTo>
                <a:lnTo>
                  <a:pt x="58599" y="26460"/>
                </a:lnTo>
                <a:lnTo>
                  <a:pt x="58733" y="25799"/>
                </a:lnTo>
                <a:lnTo>
                  <a:pt x="58929" y="25156"/>
                </a:lnTo>
                <a:lnTo>
                  <a:pt x="59197" y="24522"/>
                </a:lnTo>
                <a:lnTo>
                  <a:pt x="59528" y="23906"/>
                </a:lnTo>
                <a:lnTo>
                  <a:pt x="59929" y="23317"/>
                </a:lnTo>
                <a:lnTo>
                  <a:pt x="60403" y="22754"/>
                </a:lnTo>
                <a:lnTo>
                  <a:pt x="60956" y="22227"/>
                </a:lnTo>
                <a:lnTo>
                  <a:pt x="61581" y="21736"/>
                </a:lnTo>
                <a:lnTo>
                  <a:pt x="61921" y="21504"/>
                </a:lnTo>
                <a:lnTo>
                  <a:pt x="62144" y="21370"/>
                </a:lnTo>
                <a:lnTo>
                  <a:pt x="62582" y="21147"/>
                </a:lnTo>
                <a:lnTo>
                  <a:pt x="63037" y="20977"/>
                </a:lnTo>
                <a:lnTo>
                  <a:pt x="63510" y="20852"/>
                </a:lnTo>
                <a:lnTo>
                  <a:pt x="63984" y="20781"/>
                </a:lnTo>
                <a:lnTo>
                  <a:pt x="64466" y="20763"/>
                </a:lnTo>
                <a:lnTo>
                  <a:pt x="64957" y="20790"/>
                </a:lnTo>
                <a:lnTo>
                  <a:pt x="65448" y="20861"/>
                </a:lnTo>
                <a:lnTo>
                  <a:pt x="65689" y="20915"/>
                </a:lnTo>
                <a:lnTo>
                  <a:pt x="65930" y="20968"/>
                </a:lnTo>
                <a:lnTo>
                  <a:pt x="66261" y="21004"/>
                </a:lnTo>
                <a:lnTo>
                  <a:pt x="66421" y="20933"/>
                </a:lnTo>
                <a:lnTo>
                  <a:pt x="66493" y="20834"/>
                </a:lnTo>
                <a:lnTo>
                  <a:pt x="66564" y="20611"/>
                </a:lnTo>
                <a:lnTo>
                  <a:pt x="66582" y="20370"/>
                </a:lnTo>
                <a:lnTo>
                  <a:pt x="66591" y="20147"/>
                </a:lnTo>
                <a:lnTo>
                  <a:pt x="66555" y="19682"/>
                </a:lnTo>
                <a:lnTo>
                  <a:pt x="66520" y="19459"/>
                </a:lnTo>
                <a:lnTo>
                  <a:pt x="66243" y="18039"/>
                </a:lnTo>
                <a:lnTo>
                  <a:pt x="65814" y="15914"/>
                </a:lnTo>
                <a:lnTo>
                  <a:pt x="65582" y="14494"/>
                </a:lnTo>
                <a:lnTo>
                  <a:pt x="65493" y="13789"/>
                </a:lnTo>
                <a:lnTo>
                  <a:pt x="65225" y="11020"/>
                </a:lnTo>
                <a:lnTo>
                  <a:pt x="64805" y="5475"/>
                </a:lnTo>
                <a:lnTo>
                  <a:pt x="64600" y="2698"/>
                </a:lnTo>
                <a:lnTo>
                  <a:pt x="64555" y="2278"/>
                </a:lnTo>
                <a:lnTo>
                  <a:pt x="64484" y="1635"/>
                </a:lnTo>
                <a:lnTo>
                  <a:pt x="64484" y="1215"/>
                </a:lnTo>
                <a:lnTo>
                  <a:pt x="64502" y="1010"/>
                </a:lnTo>
                <a:lnTo>
                  <a:pt x="64519" y="813"/>
                </a:lnTo>
                <a:lnTo>
                  <a:pt x="64484" y="501"/>
                </a:lnTo>
                <a:lnTo>
                  <a:pt x="64341" y="278"/>
                </a:lnTo>
                <a:lnTo>
                  <a:pt x="64082" y="135"/>
                </a:lnTo>
                <a:lnTo>
                  <a:pt x="63894" y="99"/>
                </a:lnTo>
                <a:lnTo>
                  <a:pt x="63635" y="54"/>
                </a:lnTo>
                <a:lnTo>
                  <a:pt x="63100"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877" name="Google Shape;877;p30"/>
          <p:cNvSpPr/>
          <p:nvPr/>
        </p:nvSpPr>
        <p:spPr>
          <a:xfrm>
            <a:off x="9117176" y="2816230"/>
            <a:ext cx="3989100" cy="3150500"/>
          </a:xfrm>
          <a:custGeom>
            <a:avLst/>
            <a:gdLst/>
            <a:ahLst/>
            <a:cxnLst/>
            <a:rect l="l" t="t" r="r" b="b"/>
            <a:pathLst>
              <a:path w="79782" h="63010" extrusionOk="0">
                <a:moveTo>
                  <a:pt x="74611" y="0"/>
                </a:moveTo>
                <a:lnTo>
                  <a:pt x="72977" y="18"/>
                </a:lnTo>
                <a:lnTo>
                  <a:pt x="72155" y="54"/>
                </a:lnTo>
                <a:lnTo>
                  <a:pt x="67770" y="277"/>
                </a:lnTo>
                <a:lnTo>
                  <a:pt x="59010" y="804"/>
                </a:lnTo>
                <a:lnTo>
                  <a:pt x="54625" y="1063"/>
                </a:lnTo>
                <a:lnTo>
                  <a:pt x="54268" y="1099"/>
                </a:lnTo>
                <a:lnTo>
                  <a:pt x="53875" y="1206"/>
                </a:lnTo>
                <a:lnTo>
                  <a:pt x="53679" y="1313"/>
                </a:lnTo>
                <a:lnTo>
                  <a:pt x="53536" y="1465"/>
                </a:lnTo>
                <a:lnTo>
                  <a:pt x="53438" y="1670"/>
                </a:lnTo>
                <a:lnTo>
                  <a:pt x="53357" y="2072"/>
                </a:lnTo>
                <a:lnTo>
                  <a:pt x="53357" y="2429"/>
                </a:lnTo>
                <a:lnTo>
                  <a:pt x="53348" y="2804"/>
                </a:lnTo>
                <a:lnTo>
                  <a:pt x="53286" y="3545"/>
                </a:lnTo>
                <a:lnTo>
                  <a:pt x="53161" y="4260"/>
                </a:lnTo>
                <a:lnTo>
                  <a:pt x="52973" y="4965"/>
                </a:lnTo>
                <a:lnTo>
                  <a:pt x="52732" y="5644"/>
                </a:lnTo>
                <a:lnTo>
                  <a:pt x="52438" y="6296"/>
                </a:lnTo>
                <a:lnTo>
                  <a:pt x="52080" y="6921"/>
                </a:lnTo>
                <a:lnTo>
                  <a:pt x="51679" y="7519"/>
                </a:lnTo>
                <a:lnTo>
                  <a:pt x="51232" y="8073"/>
                </a:lnTo>
                <a:lnTo>
                  <a:pt x="50732" y="8591"/>
                </a:lnTo>
                <a:lnTo>
                  <a:pt x="50196" y="9064"/>
                </a:lnTo>
                <a:lnTo>
                  <a:pt x="49616" y="9493"/>
                </a:lnTo>
                <a:lnTo>
                  <a:pt x="49000" y="9877"/>
                </a:lnTo>
                <a:lnTo>
                  <a:pt x="48357" y="10198"/>
                </a:lnTo>
                <a:lnTo>
                  <a:pt x="47669" y="10466"/>
                </a:lnTo>
                <a:lnTo>
                  <a:pt x="46964" y="10681"/>
                </a:lnTo>
                <a:lnTo>
                  <a:pt x="46597" y="10752"/>
                </a:lnTo>
                <a:lnTo>
                  <a:pt x="46151" y="10832"/>
                </a:lnTo>
                <a:lnTo>
                  <a:pt x="45285" y="10904"/>
                </a:lnTo>
                <a:lnTo>
                  <a:pt x="44436" y="10877"/>
                </a:lnTo>
                <a:lnTo>
                  <a:pt x="43606" y="10761"/>
                </a:lnTo>
                <a:lnTo>
                  <a:pt x="42784" y="10564"/>
                </a:lnTo>
                <a:lnTo>
                  <a:pt x="41981" y="10305"/>
                </a:lnTo>
                <a:lnTo>
                  <a:pt x="41186" y="9984"/>
                </a:lnTo>
                <a:lnTo>
                  <a:pt x="40409" y="9609"/>
                </a:lnTo>
                <a:lnTo>
                  <a:pt x="40025" y="9404"/>
                </a:lnTo>
                <a:lnTo>
                  <a:pt x="39703" y="9225"/>
                </a:lnTo>
                <a:lnTo>
                  <a:pt x="39123" y="8832"/>
                </a:lnTo>
                <a:lnTo>
                  <a:pt x="38605" y="8394"/>
                </a:lnTo>
                <a:lnTo>
                  <a:pt x="38159" y="7903"/>
                </a:lnTo>
                <a:lnTo>
                  <a:pt x="37775" y="7359"/>
                </a:lnTo>
                <a:lnTo>
                  <a:pt x="37471" y="6769"/>
                </a:lnTo>
                <a:lnTo>
                  <a:pt x="37239" y="6126"/>
                </a:lnTo>
                <a:lnTo>
                  <a:pt x="37087" y="5439"/>
                </a:lnTo>
                <a:lnTo>
                  <a:pt x="37042" y="5073"/>
                </a:lnTo>
                <a:lnTo>
                  <a:pt x="36935" y="3572"/>
                </a:lnTo>
                <a:lnTo>
                  <a:pt x="36837" y="2081"/>
                </a:lnTo>
                <a:lnTo>
                  <a:pt x="36810" y="1902"/>
                </a:lnTo>
                <a:lnTo>
                  <a:pt x="36739" y="1590"/>
                </a:lnTo>
                <a:lnTo>
                  <a:pt x="36632" y="1322"/>
                </a:lnTo>
                <a:lnTo>
                  <a:pt x="36489" y="1099"/>
                </a:lnTo>
                <a:lnTo>
                  <a:pt x="36301" y="929"/>
                </a:lnTo>
                <a:lnTo>
                  <a:pt x="36078" y="795"/>
                </a:lnTo>
                <a:lnTo>
                  <a:pt x="35801" y="706"/>
                </a:lnTo>
                <a:lnTo>
                  <a:pt x="35489" y="661"/>
                </a:lnTo>
                <a:lnTo>
                  <a:pt x="35310" y="652"/>
                </a:lnTo>
                <a:lnTo>
                  <a:pt x="33042" y="554"/>
                </a:lnTo>
                <a:lnTo>
                  <a:pt x="29648" y="420"/>
                </a:lnTo>
                <a:lnTo>
                  <a:pt x="27380" y="357"/>
                </a:lnTo>
                <a:lnTo>
                  <a:pt x="26255" y="357"/>
                </a:lnTo>
                <a:lnTo>
                  <a:pt x="23612" y="384"/>
                </a:lnTo>
                <a:lnTo>
                  <a:pt x="18334" y="554"/>
                </a:lnTo>
                <a:lnTo>
                  <a:pt x="15691" y="652"/>
                </a:lnTo>
                <a:lnTo>
                  <a:pt x="14941" y="688"/>
                </a:lnTo>
                <a:lnTo>
                  <a:pt x="13449" y="813"/>
                </a:lnTo>
                <a:lnTo>
                  <a:pt x="12708" y="902"/>
                </a:lnTo>
                <a:lnTo>
                  <a:pt x="12512" y="938"/>
                </a:lnTo>
                <a:lnTo>
                  <a:pt x="12181" y="1081"/>
                </a:lnTo>
                <a:lnTo>
                  <a:pt x="11940" y="1331"/>
                </a:lnTo>
                <a:lnTo>
                  <a:pt x="11815" y="1679"/>
                </a:lnTo>
                <a:lnTo>
                  <a:pt x="11806" y="1902"/>
                </a:lnTo>
                <a:lnTo>
                  <a:pt x="11887" y="4894"/>
                </a:lnTo>
                <a:lnTo>
                  <a:pt x="11922" y="7885"/>
                </a:lnTo>
                <a:lnTo>
                  <a:pt x="11887" y="14101"/>
                </a:lnTo>
                <a:lnTo>
                  <a:pt x="11824" y="20307"/>
                </a:lnTo>
                <a:lnTo>
                  <a:pt x="11824" y="20780"/>
                </a:lnTo>
                <a:lnTo>
                  <a:pt x="11824" y="21289"/>
                </a:lnTo>
                <a:lnTo>
                  <a:pt x="11404" y="21111"/>
                </a:lnTo>
                <a:lnTo>
                  <a:pt x="10601" y="20807"/>
                </a:lnTo>
                <a:lnTo>
                  <a:pt x="9824" y="20584"/>
                </a:lnTo>
                <a:lnTo>
                  <a:pt x="9065" y="20423"/>
                </a:lnTo>
                <a:lnTo>
                  <a:pt x="8341" y="20334"/>
                </a:lnTo>
                <a:lnTo>
                  <a:pt x="7645" y="20307"/>
                </a:lnTo>
                <a:lnTo>
                  <a:pt x="6975" y="20334"/>
                </a:lnTo>
                <a:lnTo>
                  <a:pt x="6332" y="20414"/>
                </a:lnTo>
                <a:lnTo>
                  <a:pt x="5725" y="20548"/>
                </a:lnTo>
                <a:lnTo>
                  <a:pt x="5145" y="20736"/>
                </a:lnTo>
                <a:lnTo>
                  <a:pt x="4600" y="20959"/>
                </a:lnTo>
                <a:lnTo>
                  <a:pt x="4082" y="21236"/>
                </a:lnTo>
                <a:lnTo>
                  <a:pt x="3600" y="21548"/>
                </a:lnTo>
                <a:lnTo>
                  <a:pt x="3153" y="21897"/>
                </a:lnTo>
                <a:lnTo>
                  <a:pt x="2742" y="22281"/>
                </a:lnTo>
                <a:lnTo>
                  <a:pt x="2358" y="22691"/>
                </a:lnTo>
                <a:lnTo>
                  <a:pt x="2180" y="22915"/>
                </a:lnTo>
                <a:lnTo>
                  <a:pt x="1805" y="23397"/>
                </a:lnTo>
                <a:lnTo>
                  <a:pt x="1162" y="24406"/>
                </a:lnTo>
                <a:lnTo>
                  <a:pt x="644" y="25433"/>
                </a:lnTo>
                <a:lnTo>
                  <a:pt x="269" y="26478"/>
                </a:lnTo>
                <a:lnTo>
                  <a:pt x="54" y="27522"/>
                </a:lnTo>
                <a:lnTo>
                  <a:pt x="1" y="28299"/>
                </a:lnTo>
                <a:lnTo>
                  <a:pt x="19" y="28808"/>
                </a:lnTo>
                <a:lnTo>
                  <a:pt x="90" y="29308"/>
                </a:lnTo>
                <a:lnTo>
                  <a:pt x="197" y="29800"/>
                </a:lnTo>
                <a:lnTo>
                  <a:pt x="358" y="30282"/>
                </a:lnTo>
                <a:lnTo>
                  <a:pt x="572" y="30746"/>
                </a:lnTo>
                <a:lnTo>
                  <a:pt x="697" y="30978"/>
                </a:lnTo>
                <a:lnTo>
                  <a:pt x="885" y="31291"/>
                </a:lnTo>
                <a:lnTo>
                  <a:pt x="1296" y="31898"/>
                </a:lnTo>
                <a:lnTo>
                  <a:pt x="1733" y="32470"/>
                </a:lnTo>
                <a:lnTo>
                  <a:pt x="2215" y="33005"/>
                </a:lnTo>
                <a:lnTo>
                  <a:pt x="2724" y="33497"/>
                </a:lnTo>
                <a:lnTo>
                  <a:pt x="3278" y="33943"/>
                </a:lnTo>
                <a:lnTo>
                  <a:pt x="3876" y="34354"/>
                </a:lnTo>
                <a:lnTo>
                  <a:pt x="4510" y="34720"/>
                </a:lnTo>
                <a:lnTo>
                  <a:pt x="4841" y="34881"/>
                </a:lnTo>
                <a:lnTo>
                  <a:pt x="5225" y="35050"/>
                </a:lnTo>
                <a:lnTo>
                  <a:pt x="5993" y="35300"/>
                </a:lnTo>
                <a:lnTo>
                  <a:pt x="6761" y="35452"/>
                </a:lnTo>
                <a:lnTo>
                  <a:pt x="7529" y="35506"/>
                </a:lnTo>
                <a:lnTo>
                  <a:pt x="8306" y="35488"/>
                </a:lnTo>
                <a:lnTo>
                  <a:pt x="9092" y="35399"/>
                </a:lnTo>
                <a:lnTo>
                  <a:pt x="9868" y="35238"/>
                </a:lnTo>
                <a:lnTo>
                  <a:pt x="10663" y="35032"/>
                </a:lnTo>
                <a:lnTo>
                  <a:pt x="11056" y="34907"/>
                </a:lnTo>
                <a:lnTo>
                  <a:pt x="11056" y="35149"/>
                </a:lnTo>
                <a:lnTo>
                  <a:pt x="11056" y="35318"/>
                </a:lnTo>
                <a:lnTo>
                  <a:pt x="11092" y="36872"/>
                </a:lnTo>
                <a:lnTo>
                  <a:pt x="11154" y="39971"/>
                </a:lnTo>
                <a:lnTo>
                  <a:pt x="11235" y="41516"/>
                </a:lnTo>
                <a:lnTo>
                  <a:pt x="11342" y="43132"/>
                </a:lnTo>
                <a:lnTo>
                  <a:pt x="11637" y="46365"/>
                </a:lnTo>
                <a:lnTo>
                  <a:pt x="11779" y="47981"/>
                </a:lnTo>
                <a:lnTo>
                  <a:pt x="11815" y="48481"/>
                </a:lnTo>
                <a:lnTo>
                  <a:pt x="11842" y="49481"/>
                </a:lnTo>
                <a:lnTo>
                  <a:pt x="11904" y="49972"/>
                </a:lnTo>
                <a:lnTo>
                  <a:pt x="11967" y="50294"/>
                </a:lnTo>
                <a:lnTo>
                  <a:pt x="12128" y="50669"/>
                </a:lnTo>
                <a:lnTo>
                  <a:pt x="12262" y="50856"/>
                </a:lnTo>
                <a:lnTo>
                  <a:pt x="12431" y="50999"/>
                </a:lnTo>
                <a:lnTo>
                  <a:pt x="12646" y="51097"/>
                </a:lnTo>
                <a:lnTo>
                  <a:pt x="13030" y="51187"/>
                </a:lnTo>
                <a:lnTo>
                  <a:pt x="13360" y="51187"/>
                </a:lnTo>
                <a:lnTo>
                  <a:pt x="14521" y="51178"/>
                </a:lnTo>
                <a:lnTo>
                  <a:pt x="16843" y="51124"/>
                </a:lnTo>
                <a:lnTo>
                  <a:pt x="18004" y="51071"/>
                </a:lnTo>
                <a:lnTo>
                  <a:pt x="20156" y="50963"/>
                </a:lnTo>
                <a:lnTo>
                  <a:pt x="24469" y="50722"/>
                </a:lnTo>
                <a:lnTo>
                  <a:pt x="26621" y="50633"/>
                </a:lnTo>
                <a:lnTo>
                  <a:pt x="30657" y="50526"/>
                </a:lnTo>
                <a:lnTo>
                  <a:pt x="34685" y="50481"/>
                </a:lnTo>
                <a:lnTo>
                  <a:pt x="35569" y="50472"/>
                </a:lnTo>
                <a:lnTo>
                  <a:pt x="36328" y="50472"/>
                </a:lnTo>
                <a:lnTo>
                  <a:pt x="36221" y="51035"/>
                </a:lnTo>
                <a:lnTo>
                  <a:pt x="36051" y="51883"/>
                </a:lnTo>
                <a:lnTo>
                  <a:pt x="35998" y="52455"/>
                </a:lnTo>
                <a:lnTo>
                  <a:pt x="36006" y="52732"/>
                </a:lnTo>
                <a:lnTo>
                  <a:pt x="36060" y="53348"/>
                </a:lnTo>
                <a:lnTo>
                  <a:pt x="36274" y="54535"/>
                </a:lnTo>
                <a:lnTo>
                  <a:pt x="36623" y="55643"/>
                </a:lnTo>
                <a:lnTo>
                  <a:pt x="37096" y="56688"/>
                </a:lnTo>
                <a:lnTo>
                  <a:pt x="37685" y="57670"/>
                </a:lnTo>
                <a:lnTo>
                  <a:pt x="38382" y="58572"/>
                </a:lnTo>
                <a:lnTo>
                  <a:pt x="39186" y="59411"/>
                </a:lnTo>
                <a:lnTo>
                  <a:pt x="40079" y="60179"/>
                </a:lnTo>
                <a:lnTo>
                  <a:pt x="40570" y="60536"/>
                </a:lnTo>
                <a:lnTo>
                  <a:pt x="41168" y="60947"/>
                </a:lnTo>
                <a:lnTo>
                  <a:pt x="42418" y="61644"/>
                </a:lnTo>
                <a:lnTo>
                  <a:pt x="43695" y="62188"/>
                </a:lnTo>
                <a:lnTo>
                  <a:pt x="45017" y="62590"/>
                </a:lnTo>
                <a:lnTo>
                  <a:pt x="46374" y="62858"/>
                </a:lnTo>
                <a:lnTo>
                  <a:pt x="47758" y="62992"/>
                </a:lnTo>
                <a:lnTo>
                  <a:pt x="49160" y="63010"/>
                </a:lnTo>
                <a:lnTo>
                  <a:pt x="50598" y="62903"/>
                </a:lnTo>
                <a:lnTo>
                  <a:pt x="51312" y="62814"/>
                </a:lnTo>
                <a:lnTo>
                  <a:pt x="51902" y="62724"/>
                </a:lnTo>
                <a:lnTo>
                  <a:pt x="53063" y="62519"/>
                </a:lnTo>
                <a:lnTo>
                  <a:pt x="53911" y="62278"/>
                </a:lnTo>
                <a:lnTo>
                  <a:pt x="54447" y="62063"/>
                </a:lnTo>
                <a:lnTo>
                  <a:pt x="54965" y="61795"/>
                </a:lnTo>
                <a:lnTo>
                  <a:pt x="55456" y="61465"/>
                </a:lnTo>
                <a:lnTo>
                  <a:pt x="55688" y="61269"/>
                </a:lnTo>
                <a:lnTo>
                  <a:pt x="56769" y="60322"/>
                </a:lnTo>
                <a:lnTo>
                  <a:pt x="58340" y="58866"/>
                </a:lnTo>
                <a:lnTo>
                  <a:pt x="59305" y="57831"/>
                </a:lnTo>
                <a:lnTo>
                  <a:pt x="59751" y="57277"/>
                </a:lnTo>
                <a:lnTo>
                  <a:pt x="60028" y="56893"/>
                </a:lnTo>
                <a:lnTo>
                  <a:pt x="60519" y="56098"/>
                </a:lnTo>
                <a:lnTo>
                  <a:pt x="60921" y="55259"/>
                </a:lnTo>
                <a:lnTo>
                  <a:pt x="61225" y="54393"/>
                </a:lnTo>
                <a:lnTo>
                  <a:pt x="61421" y="53500"/>
                </a:lnTo>
                <a:lnTo>
                  <a:pt x="61519" y="52580"/>
                </a:lnTo>
                <a:lnTo>
                  <a:pt x="61519" y="51633"/>
                </a:lnTo>
                <a:lnTo>
                  <a:pt x="61412" y="50660"/>
                </a:lnTo>
                <a:lnTo>
                  <a:pt x="61305" y="50169"/>
                </a:lnTo>
                <a:lnTo>
                  <a:pt x="66092" y="50169"/>
                </a:lnTo>
                <a:lnTo>
                  <a:pt x="68163" y="50151"/>
                </a:lnTo>
                <a:lnTo>
                  <a:pt x="70226" y="50115"/>
                </a:lnTo>
                <a:lnTo>
                  <a:pt x="71226" y="50106"/>
                </a:lnTo>
                <a:lnTo>
                  <a:pt x="73227" y="50062"/>
                </a:lnTo>
                <a:lnTo>
                  <a:pt x="74218" y="50008"/>
                </a:lnTo>
                <a:lnTo>
                  <a:pt x="74316" y="49999"/>
                </a:lnTo>
                <a:lnTo>
                  <a:pt x="74548" y="49874"/>
                </a:lnTo>
                <a:lnTo>
                  <a:pt x="74754" y="49695"/>
                </a:lnTo>
                <a:lnTo>
                  <a:pt x="74888" y="49499"/>
                </a:lnTo>
                <a:lnTo>
                  <a:pt x="74905" y="49419"/>
                </a:lnTo>
                <a:lnTo>
                  <a:pt x="74905" y="49320"/>
                </a:lnTo>
                <a:lnTo>
                  <a:pt x="74798" y="49124"/>
                </a:lnTo>
                <a:lnTo>
                  <a:pt x="74530" y="48838"/>
                </a:lnTo>
                <a:lnTo>
                  <a:pt x="74325" y="48695"/>
                </a:lnTo>
                <a:lnTo>
                  <a:pt x="74254" y="48651"/>
                </a:lnTo>
                <a:lnTo>
                  <a:pt x="74066" y="48606"/>
                </a:lnTo>
                <a:lnTo>
                  <a:pt x="73762" y="48588"/>
                </a:lnTo>
                <a:lnTo>
                  <a:pt x="73566" y="48597"/>
                </a:lnTo>
                <a:lnTo>
                  <a:pt x="69530" y="48579"/>
                </a:lnTo>
                <a:lnTo>
                  <a:pt x="65493" y="48570"/>
                </a:lnTo>
                <a:lnTo>
                  <a:pt x="63002" y="48561"/>
                </a:lnTo>
                <a:lnTo>
                  <a:pt x="60501" y="48579"/>
                </a:lnTo>
                <a:lnTo>
                  <a:pt x="60189" y="48588"/>
                </a:lnTo>
                <a:lnTo>
                  <a:pt x="59876" y="48677"/>
                </a:lnTo>
                <a:lnTo>
                  <a:pt x="59742" y="48776"/>
                </a:lnTo>
                <a:lnTo>
                  <a:pt x="59653" y="48919"/>
                </a:lnTo>
                <a:lnTo>
                  <a:pt x="59608" y="49097"/>
                </a:lnTo>
                <a:lnTo>
                  <a:pt x="59608" y="49436"/>
                </a:lnTo>
                <a:lnTo>
                  <a:pt x="59644" y="49731"/>
                </a:lnTo>
                <a:lnTo>
                  <a:pt x="59716" y="50169"/>
                </a:lnTo>
                <a:lnTo>
                  <a:pt x="59814" y="51044"/>
                </a:lnTo>
                <a:lnTo>
                  <a:pt x="59867" y="51928"/>
                </a:lnTo>
                <a:lnTo>
                  <a:pt x="59849" y="52812"/>
                </a:lnTo>
                <a:lnTo>
                  <a:pt x="59814" y="53250"/>
                </a:lnTo>
                <a:lnTo>
                  <a:pt x="59760" y="53687"/>
                </a:lnTo>
                <a:lnTo>
                  <a:pt x="59546" y="54518"/>
                </a:lnTo>
                <a:lnTo>
                  <a:pt x="59233" y="55286"/>
                </a:lnTo>
                <a:lnTo>
                  <a:pt x="58831" y="56009"/>
                </a:lnTo>
                <a:lnTo>
                  <a:pt x="58349" y="56688"/>
                </a:lnTo>
                <a:lnTo>
                  <a:pt x="57813" y="57322"/>
                </a:lnTo>
                <a:lnTo>
                  <a:pt x="56929" y="58215"/>
                </a:lnTo>
                <a:lnTo>
                  <a:pt x="56295" y="58777"/>
                </a:lnTo>
                <a:lnTo>
                  <a:pt x="55911" y="59108"/>
                </a:lnTo>
                <a:lnTo>
                  <a:pt x="55081" y="59724"/>
                </a:lnTo>
                <a:lnTo>
                  <a:pt x="54197" y="60268"/>
                </a:lnTo>
                <a:lnTo>
                  <a:pt x="53277" y="60733"/>
                </a:lnTo>
                <a:lnTo>
                  <a:pt x="52804" y="60920"/>
                </a:lnTo>
                <a:lnTo>
                  <a:pt x="52420" y="61054"/>
                </a:lnTo>
                <a:lnTo>
                  <a:pt x="51652" y="61278"/>
                </a:lnTo>
                <a:lnTo>
                  <a:pt x="50875" y="61438"/>
                </a:lnTo>
                <a:lnTo>
                  <a:pt x="50089" y="61537"/>
                </a:lnTo>
                <a:lnTo>
                  <a:pt x="49294" y="61581"/>
                </a:lnTo>
                <a:lnTo>
                  <a:pt x="48491" y="61572"/>
                </a:lnTo>
                <a:lnTo>
                  <a:pt x="47687" y="61501"/>
                </a:lnTo>
                <a:lnTo>
                  <a:pt x="46883" y="61385"/>
                </a:lnTo>
                <a:lnTo>
                  <a:pt x="46481" y="61295"/>
                </a:lnTo>
                <a:lnTo>
                  <a:pt x="45838" y="61153"/>
                </a:lnTo>
                <a:lnTo>
                  <a:pt x="44606" y="60786"/>
                </a:lnTo>
                <a:lnTo>
                  <a:pt x="43445" y="60331"/>
                </a:lnTo>
                <a:lnTo>
                  <a:pt x="42356" y="59759"/>
                </a:lnTo>
                <a:lnTo>
                  <a:pt x="41356" y="59081"/>
                </a:lnTo>
                <a:lnTo>
                  <a:pt x="40436" y="58277"/>
                </a:lnTo>
                <a:lnTo>
                  <a:pt x="39820" y="57589"/>
                </a:lnTo>
                <a:lnTo>
                  <a:pt x="39436" y="57089"/>
                </a:lnTo>
                <a:lnTo>
                  <a:pt x="39078" y="56545"/>
                </a:lnTo>
                <a:lnTo>
                  <a:pt x="38748" y="55973"/>
                </a:lnTo>
                <a:lnTo>
                  <a:pt x="38596" y="55670"/>
                </a:lnTo>
                <a:lnTo>
                  <a:pt x="38426" y="55312"/>
                </a:lnTo>
                <a:lnTo>
                  <a:pt x="38114" y="54607"/>
                </a:lnTo>
                <a:lnTo>
                  <a:pt x="37873" y="53901"/>
                </a:lnTo>
                <a:lnTo>
                  <a:pt x="37712" y="53187"/>
                </a:lnTo>
                <a:lnTo>
                  <a:pt x="37676" y="52490"/>
                </a:lnTo>
                <a:lnTo>
                  <a:pt x="37748" y="51964"/>
                </a:lnTo>
                <a:lnTo>
                  <a:pt x="37846" y="51615"/>
                </a:lnTo>
                <a:lnTo>
                  <a:pt x="37989" y="51267"/>
                </a:lnTo>
                <a:lnTo>
                  <a:pt x="38176" y="50919"/>
                </a:lnTo>
                <a:lnTo>
                  <a:pt x="38418" y="50579"/>
                </a:lnTo>
                <a:lnTo>
                  <a:pt x="38721" y="50231"/>
                </a:lnTo>
                <a:lnTo>
                  <a:pt x="38891" y="50070"/>
                </a:lnTo>
                <a:lnTo>
                  <a:pt x="38998" y="49963"/>
                </a:lnTo>
                <a:lnTo>
                  <a:pt x="39132" y="49740"/>
                </a:lnTo>
                <a:lnTo>
                  <a:pt x="39194" y="49526"/>
                </a:lnTo>
                <a:lnTo>
                  <a:pt x="39168" y="49311"/>
                </a:lnTo>
                <a:lnTo>
                  <a:pt x="39087" y="49124"/>
                </a:lnTo>
                <a:lnTo>
                  <a:pt x="38936" y="48963"/>
                </a:lnTo>
                <a:lnTo>
                  <a:pt x="38721" y="48838"/>
                </a:lnTo>
                <a:lnTo>
                  <a:pt x="38453" y="48767"/>
                </a:lnTo>
                <a:lnTo>
                  <a:pt x="38301" y="48749"/>
                </a:lnTo>
                <a:lnTo>
                  <a:pt x="37819" y="48740"/>
                </a:lnTo>
                <a:lnTo>
                  <a:pt x="36864" y="48829"/>
                </a:lnTo>
                <a:lnTo>
                  <a:pt x="36382" y="48856"/>
                </a:lnTo>
                <a:lnTo>
                  <a:pt x="31247" y="48990"/>
                </a:lnTo>
                <a:lnTo>
                  <a:pt x="26112" y="49169"/>
                </a:lnTo>
                <a:lnTo>
                  <a:pt x="24049" y="49276"/>
                </a:lnTo>
                <a:lnTo>
                  <a:pt x="19915" y="49570"/>
                </a:lnTo>
                <a:lnTo>
                  <a:pt x="17852" y="49686"/>
                </a:lnTo>
                <a:lnTo>
                  <a:pt x="16771" y="49722"/>
                </a:lnTo>
                <a:lnTo>
                  <a:pt x="14539" y="49704"/>
                </a:lnTo>
                <a:lnTo>
                  <a:pt x="13360" y="49695"/>
                </a:lnTo>
                <a:lnTo>
                  <a:pt x="13226" y="47195"/>
                </a:lnTo>
                <a:lnTo>
                  <a:pt x="13128" y="44641"/>
                </a:lnTo>
                <a:lnTo>
                  <a:pt x="13030" y="39783"/>
                </a:lnTo>
                <a:lnTo>
                  <a:pt x="12914" y="34934"/>
                </a:lnTo>
                <a:lnTo>
                  <a:pt x="12896" y="34577"/>
                </a:lnTo>
                <a:lnTo>
                  <a:pt x="12842" y="33997"/>
                </a:lnTo>
                <a:lnTo>
                  <a:pt x="12726" y="33568"/>
                </a:lnTo>
                <a:lnTo>
                  <a:pt x="12556" y="33282"/>
                </a:lnTo>
                <a:lnTo>
                  <a:pt x="12297" y="33121"/>
                </a:lnTo>
                <a:lnTo>
                  <a:pt x="11949" y="33077"/>
                </a:lnTo>
                <a:lnTo>
                  <a:pt x="11503" y="33130"/>
                </a:lnTo>
                <a:lnTo>
                  <a:pt x="10931" y="33282"/>
                </a:lnTo>
                <a:lnTo>
                  <a:pt x="10592" y="33389"/>
                </a:lnTo>
                <a:lnTo>
                  <a:pt x="10127" y="33532"/>
                </a:lnTo>
                <a:lnTo>
                  <a:pt x="9226" y="33729"/>
                </a:lnTo>
                <a:lnTo>
                  <a:pt x="8333" y="33809"/>
                </a:lnTo>
                <a:lnTo>
                  <a:pt x="7466" y="33773"/>
                </a:lnTo>
                <a:lnTo>
                  <a:pt x="6618" y="33630"/>
                </a:lnTo>
                <a:lnTo>
                  <a:pt x="5787" y="33354"/>
                </a:lnTo>
                <a:lnTo>
                  <a:pt x="4993" y="32961"/>
                </a:lnTo>
                <a:lnTo>
                  <a:pt x="4225" y="32443"/>
                </a:lnTo>
                <a:lnTo>
                  <a:pt x="3850" y="32130"/>
                </a:lnTo>
                <a:lnTo>
                  <a:pt x="3457" y="31782"/>
                </a:lnTo>
                <a:lnTo>
                  <a:pt x="2930" y="31202"/>
                </a:lnTo>
                <a:lnTo>
                  <a:pt x="2608" y="30791"/>
                </a:lnTo>
                <a:lnTo>
                  <a:pt x="2341" y="30344"/>
                </a:lnTo>
                <a:lnTo>
                  <a:pt x="2108" y="29880"/>
                </a:lnTo>
                <a:lnTo>
                  <a:pt x="1921" y="29389"/>
                </a:lnTo>
                <a:lnTo>
                  <a:pt x="1796" y="28862"/>
                </a:lnTo>
                <a:lnTo>
                  <a:pt x="1760" y="28585"/>
                </a:lnTo>
                <a:lnTo>
                  <a:pt x="1742" y="28362"/>
                </a:lnTo>
                <a:lnTo>
                  <a:pt x="1751" y="27924"/>
                </a:lnTo>
                <a:lnTo>
                  <a:pt x="1840" y="27299"/>
                </a:lnTo>
                <a:lnTo>
                  <a:pt x="2099" y="26495"/>
                </a:lnTo>
                <a:lnTo>
                  <a:pt x="2439" y="25710"/>
                </a:lnTo>
                <a:lnTo>
                  <a:pt x="2626" y="25326"/>
                </a:lnTo>
                <a:lnTo>
                  <a:pt x="2850" y="24870"/>
                </a:lnTo>
                <a:lnTo>
                  <a:pt x="3394" y="24066"/>
                </a:lnTo>
                <a:lnTo>
                  <a:pt x="4046" y="23388"/>
                </a:lnTo>
                <a:lnTo>
                  <a:pt x="4796" y="22825"/>
                </a:lnTo>
                <a:lnTo>
                  <a:pt x="5627" y="22406"/>
                </a:lnTo>
                <a:lnTo>
                  <a:pt x="6511" y="22138"/>
                </a:lnTo>
                <a:lnTo>
                  <a:pt x="7448" y="22013"/>
                </a:lnTo>
                <a:lnTo>
                  <a:pt x="8172" y="22039"/>
                </a:lnTo>
                <a:lnTo>
                  <a:pt x="8654" y="22102"/>
                </a:lnTo>
                <a:lnTo>
                  <a:pt x="8904" y="22147"/>
                </a:lnTo>
                <a:lnTo>
                  <a:pt x="9315" y="22245"/>
                </a:lnTo>
                <a:lnTo>
                  <a:pt x="10127" y="22495"/>
                </a:lnTo>
                <a:lnTo>
                  <a:pt x="11342" y="22932"/>
                </a:lnTo>
                <a:lnTo>
                  <a:pt x="12146" y="23218"/>
                </a:lnTo>
                <a:lnTo>
                  <a:pt x="12449" y="23316"/>
                </a:lnTo>
                <a:lnTo>
                  <a:pt x="12806" y="23352"/>
                </a:lnTo>
                <a:lnTo>
                  <a:pt x="12994" y="23316"/>
                </a:lnTo>
                <a:lnTo>
                  <a:pt x="13137" y="23218"/>
                </a:lnTo>
                <a:lnTo>
                  <a:pt x="13253" y="23066"/>
                </a:lnTo>
                <a:lnTo>
                  <a:pt x="13360" y="22736"/>
                </a:lnTo>
                <a:lnTo>
                  <a:pt x="13396" y="22414"/>
                </a:lnTo>
                <a:lnTo>
                  <a:pt x="13423" y="21923"/>
                </a:lnTo>
                <a:lnTo>
                  <a:pt x="13432" y="21423"/>
                </a:lnTo>
                <a:lnTo>
                  <a:pt x="13405" y="17708"/>
                </a:lnTo>
                <a:lnTo>
                  <a:pt x="13396" y="14002"/>
                </a:lnTo>
                <a:lnTo>
                  <a:pt x="13396" y="9573"/>
                </a:lnTo>
                <a:lnTo>
                  <a:pt x="13387" y="5153"/>
                </a:lnTo>
                <a:lnTo>
                  <a:pt x="13333" y="3849"/>
                </a:lnTo>
                <a:lnTo>
                  <a:pt x="13235" y="2465"/>
                </a:lnTo>
                <a:lnTo>
                  <a:pt x="15968" y="2358"/>
                </a:lnTo>
                <a:lnTo>
                  <a:pt x="21397" y="2197"/>
                </a:lnTo>
                <a:lnTo>
                  <a:pt x="26809" y="2135"/>
                </a:lnTo>
                <a:lnTo>
                  <a:pt x="30854" y="2170"/>
                </a:lnTo>
                <a:lnTo>
                  <a:pt x="33551" y="2242"/>
                </a:lnTo>
                <a:lnTo>
                  <a:pt x="34899" y="2295"/>
                </a:lnTo>
                <a:lnTo>
                  <a:pt x="34988" y="3751"/>
                </a:lnTo>
                <a:lnTo>
                  <a:pt x="35105" y="5135"/>
                </a:lnTo>
                <a:lnTo>
                  <a:pt x="35149" y="5510"/>
                </a:lnTo>
                <a:lnTo>
                  <a:pt x="35274" y="6233"/>
                </a:lnTo>
                <a:lnTo>
                  <a:pt x="35453" y="6939"/>
                </a:lnTo>
                <a:lnTo>
                  <a:pt x="35685" y="7618"/>
                </a:lnTo>
                <a:lnTo>
                  <a:pt x="35989" y="8260"/>
                </a:lnTo>
                <a:lnTo>
                  <a:pt x="36355" y="8877"/>
                </a:lnTo>
                <a:lnTo>
                  <a:pt x="36792" y="9457"/>
                </a:lnTo>
                <a:lnTo>
                  <a:pt x="37310" y="9993"/>
                </a:lnTo>
                <a:lnTo>
                  <a:pt x="37605" y="10243"/>
                </a:lnTo>
                <a:lnTo>
                  <a:pt x="38043" y="10609"/>
                </a:lnTo>
                <a:lnTo>
                  <a:pt x="38953" y="11243"/>
                </a:lnTo>
                <a:lnTo>
                  <a:pt x="39891" y="11797"/>
                </a:lnTo>
                <a:lnTo>
                  <a:pt x="40864" y="12252"/>
                </a:lnTo>
                <a:lnTo>
                  <a:pt x="41873" y="12600"/>
                </a:lnTo>
                <a:lnTo>
                  <a:pt x="42909" y="12850"/>
                </a:lnTo>
                <a:lnTo>
                  <a:pt x="43981" y="13002"/>
                </a:lnTo>
                <a:lnTo>
                  <a:pt x="45079" y="13038"/>
                </a:lnTo>
                <a:lnTo>
                  <a:pt x="45633" y="13002"/>
                </a:lnTo>
                <a:lnTo>
                  <a:pt x="46071" y="12967"/>
                </a:lnTo>
                <a:lnTo>
                  <a:pt x="46910" y="12842"/>
                </a:lnTo>
                <a:lnTo>
                  <a:pt x="47723" y="12654"/>
                </a:lnTo>
                <a:lnTo>
                  <a:pt x="48500" y="12404"/>
                </a:lnTo>
                <a:lnTo>
                  <a:pt x="49250" y="12100"/>
                </a:lnTo>
                <a:lnTo>
                  <a:pt x="49955" y="11743"/>
                </a:lnTo>
                <a:lnTo>
                  <a:pt x="50634" y="11332"/>
                </a:lnTo>
                <a:lnTo>
                  <a:pt x="51268" y="10868"/>
                </a:lnTo>
                <a:lnTo>
                  <a:pt x="51866" y="10368"/>
                </a:lnTo>
                <a:lnTo>
                  <a:pt x="52429" y="9814"/>
                </a:lnTo>
                <a:lnTo>
                  <a:pt x="52938" y="9225"/>
                </a:lnTo>
                <a:lnTo>
                  <a:pt x="53402" y="8609"/>
                </a:lnTo>
                <a:lnTo>
                  <a:pt x="53831" y="7948"/>
                </a:lnTo>
                <a:lnTo>
                  <a:pt x="54197" y="7260"/>
                </a:lnTo>
                <a:lnTo>
                  <a:pt x="54518" y="6537"/>
                </a:lnTo>
                <a:lnTo>
                  <a:pt x="54795" y="5796"/>
                </a:lnTo>
                <a:lnTo>
                  <a:pt x="54902" y="5412"/>
                </a:lnTo>
                <a:lnTo>
                  <a:pt x="54992" y="5081"/>
                </a:lnTo>
                <a:lnTo>
                  <a:pt x="55108" y="4403"/>
                </a:lnTo>
                <a:lnTo>
                  <a:pt x="55215" y="3340"/>
                </a:lnTo>
                <a:lnTo>
                  <a:pt x="55304" y="2599"/>
                </a:lnTo>
                <a:lnTo>
                  <a:pt x="66502" y="2206"/>
                </a:lnTo>
                <a:lnTo>
                  <a:pt x="77834" y="1813"/>
                </a:lnTo>
                <a:lnTo>
                  <a:pt x="77790" y="3197"/>
                </a:lnTo>
                <a:lnTo>
                  <a:pt x="77709" y="4367"/>
                </a:lnTo>
                <a:lnTo>
                  <a:pt x="77593" y="5412"/>
                </a:lnTo>
                <a:lnTo>
                  <a:pt x="77370" y="6975"/>
                </a:lnTo>
                <a:lnTo>
                  <a:pt x="77272" y="8019"/>
                </a:lnTo>
                <a:lnTo>
                  <a:pt x="77245" y="8546"/>
                </a:lnTo>
                <a:lnTo>
                  <a:pt x="77084" y="14431"/>
                </a:lnTo>
                <a:lnTo>
                  <a:pt x="76799" y="26201"/>
                </a:lnTo>
                <a:lnTo>
                  <a:pt x="76602" y="32086"/>
                </a:lnTo>
                <a:lnTo>
                  <a:pt x="76522" y="33952"/>
                </a:lnTo>
                <a:lnTo>
                  <a:pt x="76307" y="37667"/>
                </a:lnTo>
                <a:lnTo>
                  <a:pt x="75923" y="43248"/>
                </a:lnTo>
                <a:lnTo>
                  <a:pt x="75682" y="46972"/>
                </a:lnTo>
                <a:lnTo>
                  <a:pt x="75647" y="47677"/>
                </a:lnTo>
                <a:lnTo>
                  <a:pt x="75629" y="49106"/>
                </a:lnTo>
                <a:lnTo>
                  <a:pt x="75656" y="49820"/>
                </a:lnTo>
                <a:lnTo>
                  <a:pt x="75673" y="49901"/>
                </a:lnTo>
                <a:lnTo>
                  <a:pt x="75781" y="50088"/>
                </a:lnTo>
                <a:lnTo>
                  <a:pt x="75941" y="50258"/>
                </a:lnTo>
                <a:lnTo>
                  <a:pt x="76120" y="50383"/>
                </a:lnTo>
                <a:lnTo>
                  <a:pt x="76209" y="50419"/>
                </a:lnTo>
                <a:lnTo>
                  <a:pt x="76281" y="50419"/>
                </a:lnTo>
                <a:lnTo>
                  <a:pt x="76441" y="50347"/>
                </a:lnTo>
                <a:lnTo>
                  <a:pt x="76700" y="50133"/>
                </a:lnTo>
                <a:lnTo>
                  <a:pt x="76825" y="49963"/>
                </a:lnTo>
                <a:lnTo>
                  <a:pt x="76924" y="49785"/>
                </a:lnTo>
                <a:lnTo>
                  <a:pt x="77040" y="49365"/>
                </a:lnTo>
                <a:lnTo>
                  <a:pt x="77066" y="49151"/>
                </a:lnTo>
                <a:lnTo>
                  <a:pt x="77343" y="47391"/>
                </a:lnTo>
                <a:lnTo>
                  <a:pt x="77763" y="44748"/>
                </a:lnTo>
                <a:lnTo>
                  <a:pt x="77986" y="42980"/>
                </a:lnTo>
                <a:lnTo>
                  <a:pt x="78067" y="42096"/>
                </a:lnTo>
                <a:lnTo>
                  <a:pt x="78209" y="40185"/>
                </a:lnTo>
                <a:lnTo>
                  <a:pt x="78460" y="36354"/>
                </a:lnTo>
                <a:lnTo>
                  <a:pt x="78656" y="32523"/>
                </a:lnTo>
                <a:lnTo>
                  <a:pt x="78817" y="28692"/>
                </a:lnTo>
                <a:lnTo>
                  <a:pt x="78986" y="22941"/>
                </a:lnTo>
                <a:lnTo>
                  <a:pt x="79076" y="15271"/>
                </a:lnTo>
                <a:lnTo>
                  <a:pt x="79076" y="11431"/>
                </a:lnTo>
                <a:lnTo>
                  <a:pt x="79085" y="10681"/>
                </a:lnTo>
                <a:lnTo>
                  <a:pt x="79138" y="9189"/>
                </a:lnTo>
                <a:lnTo>
                  <a:pt x="79272" y="6948"/>
                </a:lnTo>
                <a:lnTo>
                  <a:pt x="79379" y="5448"/>
                </a:lnTo>
                <a:lnTo>
                  <a:pt x="79460" y="4403"/>
                </a:lnTo>
                <a:lnTo>
                  <a:pt x="79692" y="2313"/>
                </a:lnTo>
                <a:lnTo>
                  <a:pt x="79772" y="1268"/>
                </a:lnTo>
                <a:lnTo>
                  <a:pt x="79781" y="1125"/>
                </a:lnTo>
                <a:lnTo>
                  <a:pt x="79754" y="858"/>
                </a:lnTo>
                <a:lnTo>
                  <a:pt x="79692" y="634"/>
                </a:lnTo>
                <a:lnTo>
                  <a:pt x="79594" y="438"/>
                </a:lnTo>
                <a:lnTo>
                  <a:pt x="79451" y="286"/>
                </a:lnTo>
                <a:lnTo>
                  <a:pt x="79281" y="161"/>
                </a:lnTo>
                <a:lnTo>
                  <a:pt x="79076" y="81"/>
                </a:lnTo>
                <a:lnTo>
                  <a:pt x="78844" y="45"/>
                </a:lnTo>
                <a:lnTo>
                  <a:pt x="78719" y="36"/>
                </a:lnTo>
                <a:lnTo>
                  <a:pt x="77075" y="18"/>
                </a:lnTo>
                <a:lnTo>
                  <a:pt x="74611"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nvGrpSpPr>
          <p:cNvPr id="5" name="Group 4">
            <a:extLst>
              <a:ext uri="{FF2B5EF4-FFF2-40B4-BE49-F238E27FC236}">
                <a16:creationId xmlns:a16="http://schemas.microsoft.com/office/drawing/2014/main" id="{A2221252-0D6D-4042-990E-698646DB13F0}"/>
              </a:ext>
            </a:extLst>
          </p:cNvPr>
          <p:cNvGrpSpPr/>
          <p:nvPr/>
        </p:nvGrpSpPr>
        <p:grpSpPr>
          <a:xfrm>
            <a:off x="5345468" y="2314779"/>
            <a:ext cx="3639158" cy="4016523"/>
            <a:chOff x="3563645" y="1543186"/>
            <a:chExt cx="2426105" cy="2677682"/>
          </a:xfrm>
        </p:grpSpPr>
        <p:sp>
          <p:nvSpPr>
            <p:cNvPr id="874" name="Google Shape;874;p30"/>
            <p:cNvSpPr/>
            <p:nvPr/>
          </p:nvSpPr>
          <p:spPr>
            <a:xfrm>
              <a:off x="3594417" y="1543186"/>
              <a:ext cx="2395333" cy="2586767"/>
            </a:xfrm>
            <a:custGeom>
              <a:avLst/>
              <a:gdLst/>
              <a:ahLst/>
              <a:cxnLst/>
              <a:rect l="l" t="t" r="r" b="b"/>
              <a:pathLst>
                <a:path w="71860" h="77603" extrusionOk="0">
                  <a:moveTo>
                    <a:pt x="31273" y="1"/>
                  </a:moveTo>
                  <a:lnTo>
                    <a:pt x="30532" y="37"/>
                  </a:lnTo>
                  <a:lnTo>
                    <a:pt x="29800" y="126"/>
                  </a:lnTo>
                  <a:lnTo>
                    <a:pt x="29076" y="251"/>
                  </a:lnTo>
                  <a:lnTo>
                    <a:pt x="28014" y="519"/>
                  </a:lnTo>
                  <a:lnTo>
                    <a:pt x="26647" y="1010"/>
                  </a:lnTo>
                  <a:lnTo>
                    <a:pt x="25326" y="1653"/>
                  </a:lnTo>
                  <a:lnTo>
                    <a:pt x="24058" y="2430"/>
                  </a:lnTo>
                  <a:lnTo>
                    <a:pt x="22825" y="3323"/>
                  </a:lnTo>
                  <a:lnTo>
                    <a:pt x="22227" y="3814"/>
                  </a:lnTo>
                  <a:lnTo>
                    <a:pt x="21923" y="4073"/>
                  </a:lnTo>
                  <a:lnTo>
                    <a:pt x="21343" y="4636"/>
                  </a:lnTo>
                  <a:lnTo>
                    <a:pt x="20816" y="5225"/>
                  </a:lnTo>
                  <a:lnTo>
                    <a:pt x="20334" y="5850"/>
                  </a:lnTo>
                  <a:lnTo>
                    <a:pt x="19905" y="6502"/>
                  </a:lnTo>
                  <a:lnTo>
                    <a:pt x="19530" y="7199"/>
                  </a:lnTo>
                  <a:lnTo>
                    <a:pt x="19200" y="7913"/>
                  </a:lnTo>
                  <a:lnTo>
                    <a:pt x="18923" y="8663"/>
                  </a:lnTo>
                  <a:lnTo>
                    <a:pt x="18807" y="9056"/>
                  </a:lnTo>
                  <a:lnTo>
                    <a:pt x="18521" y="10092"/>
                  </a:lnTo>
                  <a:lnTo>
                    <a:pt x="18048" y="12244"/>
                  </a:lnTo>
                  <a:lnTo>
                    <a:pt x="17789" y="13387"/>
                  </a:lnTo>
                  <a:lnTo>
                    <a:pt x="14913" y="13324"/>
                  </a:lnTo>
                  <a:lnTo>
                    <a:pt x="8993" y="13199"/>
                  </a:lnTo>
                  <a:lnTo>
                    <a:pt x="5992" y="13173"/>
                  </a:lnTo>
                  <a:lnTo>
                    <a:pt x="5394" y="13173"/>
                  </a:lnTo>
                  <a:lnTo>
                    <a:pt x="4188" y="13235"/>
                  </a:lnTo>
                  <a:lnTo>
                    <a:pt x="2376" y="13387"/>
                  </a:lnTo>
                  <a:lnTo>
                    <a:pt x="1170" y="13521"/>
                  </a:lnTo>
                  <a:lnTo>
                    <a:pt x="1054" y="13539"/>
                  </a:lnTo>
                  <a:lnTo>
                    <a:pt x="804" y="13682"/>
                  </a:lnTo>
                  <a:lnTo>
                    <a:pt x="581" y="13896"/>
                  </a:lnTo>
                  <a:lnTo>
                    <a:pt x="411" y="14137"/>
                  </a:lnTo>
                  <a:lnTo>
                    <a:pt x="366" y="14253"/>
                  </a:lnTo>
                  <a:lnTo>
                    <a:pt x="223" y="14780"/>
                  </a:lnTo>
                  <a:lnTo>
                    <a:pt x="54" y="15878"/>
                  </a:lnTo>
                  <a:lnTo>
                    <a:pt x="36" y="16423"/>
                  </a:lnTo>
                  <a:lnTo>
                    <a:pt x="0" y="21138"/>
                  </a:lnTo>
                  <a:lnTo>
                    <a:pt x="9" y="25844"/>
                  </a:lnTo>
                  <a:lnTo>
                    <a:pt x="18" y="27023"/>
                  </a:lnTo>
                  <a:lnTo>
                    <a:pt x="72" y="28202"/>
                  </a:lnTo>
                  <a:lnTo>
                    <a:pt x="179" y="30086"/>
                  </a:lnTo>
                  <a:lnTo>
                    <a:pt x="393" y="33854"/>
                  </a:lnTo>
                  <a:lnTo>
                    <a:pt x="465" y="35748"/>
                  </a:lnTo>
                  <a:lnTo>
                    <a:pt x="518" y="38668"/>
                  </a:lnTo>
                  <a:lnTo>
                    <a:pt x="563" y="43061"/>
                  </a:lnTo>
                  <a:lnTo>
                    <a:pt x="616" y="45981"/>
                  </a:lnTo>
                  <a:lnTo>
                    <a:pt x="661" y="47446"/>
                  </a:lnTo>
                  <a:lnTo>
                    <a:pt x="822" y="50973"/>
                  </a:lnTo>
                  <a:lnTo>
                    <a:pt x="1241" y="58019"/>
                  </a:lnTo>
                  <a:lnTo>
                    <a:pt x="1447" y="61546"/>
                  </a:lnTo>
                  <a:lnTo>
                    <a:pt x="1509" y="62546"/>
                  </a:lnTo>
                  <a:lnTo>
                    <a:pt x="1617" y="63538"/>
                  </a:lnTo>
                  <a:lnTo>
                    <a:pt x="1643" y="63707"/>
                  </a:lnTo>
                  <a:lnTo>
                    <a:pt x="1777" y="64002"/>
                  </a:lnTo>
                  <a:lnTo>
                    <a:pt x="1992" y="64207"/>
                  </a:lnTo>
                  <a:lnTo>
                    <a:pt x="2286" y="64305"/>
                  </a:lnTo>
                  <a:lnTo>
                    <a:pt x="2474" y="64305"/>
                  </a:lnTo>
                  <a:lnTo>
                    <a:pt x="2563" y="64288"/>
                  </a:lnTo>
                  <a:lnTo>
                    <a:pt x="2706" y="64234"/>
                  </a:lnTo>
                  <a:lnTo>
                    <a:pt x="2840" y="64118"/>
                  </a:lnTo>
                  <a:lnTo>
                    <a:pt x="2929" y="63752"/>
                  </a:lnTo>
                  <a:lnTo>
                    <a:pt x="2920" y="63475"/>
                  </a:lnTo>
                  <a:lnTo>
                    <a:pt x="2840" y="59867"/>
                  </a:lnTo>
                  <a:lnTo>
                    <a:pt x="2733" y="56269"/>
                  </a:lnTo>
                  <a:lnTo>
                    <a:pt x="2385" y="48223"/>
                  </a:lnTo>
                  <a:lnTo>
                    <a:pt x="2054" y="40168"/>
                  </a:lnTo>
                  <a:lnTo>
                    <a:pt x="2009" y="37846"/>
                  </a:lnTo>
                  <a:lnTo>
                    <a:pt x="2001" y="34372"/>
                  </a:lnTo>
                  <a:lnTo>
                    <a:pt x="1929" y="32059"/>
                  </a:lnTo>
                  <a:lnTo>
                    <a:pt x="1849" y="30908"/>
                  </a:lnTo>
                  <a:lnTo>
                    <a:pt x="1697" y="29059"/>
                  </a:lnTo>
                  <a:lnTo>
                    <a:pt x="1545" y="26291"/>
                  </a:lnTo>
                  <a:lnTo>
                    <a:pt x="1527" y="24433"/>
                  </a:lnTo>
                  <a:lnTo>
                    <a:pt x="1554" y="23505"/>
                  </a:lnTo>
                  <a:lnTo>
                    <a:pt x="1590" y="21924"/>
                  </a:lnTo>
                  <a:lnTo>
                    <a:pt x="1554" y="18745"/>
                  </a:lnTo>
                  <a:lnTo>
                    <a:pt x="1545" y="17155"/>
                  </a:lnTo>
                  <a:lnTo>
                    <a:pt x="1536" y="15995"/>
                  </a:lnTo>
                  <a:lnTo>
                    <a:pt x="1545" y="14789"/>
                  </a:lnTo>
                  <a:lnTo>
                    <a:pt x="2251" y="14700"/>
                  </a:lnTo>
                  <a:lnTo>
                    <a:pt x="2813" y="14673"/>
                  </a:lnTo>
                  <a:lnTo>
                    <a:pt x="7019" y="14700"/>
                  </a:lnTo>
                  <a:lnTo>
                    <a:pt x="11234" y="14726"/>
                  </a:lnTo>
                  <a:lnTo>
                    <a:pt x="14878" y="14753"/>
                  </a:lnTo>
                  <a:lnTo>
                    <a:pt x="18521" y="14789"/>
                  </a:lnTo>
                  <a:lnTo>
                    <a:pt x="18753" y="14780"/>
                  </a:lnTo>
                  <a:lnTo>
                    <a:pt x="19119" y="14664"/>
                  </a:lnTo>
                  <a:lnTo>
                    <a:pt x="19351" y="14432"/>
                  </a:lnTo>
                  <a:lnTo>
                    <a:pt x="19476" y="14066"/>
                  </a:lnTo>
                  <a:lnTo>
                    <a:pt x="19494" y="13842"/>
                  </a:lnTo>
                  <a:lnTo>
                    <a:pt x="19521" y="13324"/>
                  </a:lnTo>
                  <a:lnTo>
                    <a:pt x="19610" y="12289"/>
                  </a:lnTo>
                  <a:lnTo>
                    <a:pt x="19691" y="11780"/>
                  </a:lnTo>
                  <a:lnTo>
                    <a:pt x="19834" y="11119"/>
                  </a:lnTo>
                  <a:lnTo>
                    <a:pt x="20209" y="9851"/>
                  </a:lnTo>
                  <a:lnTo>
                    <a:pt x="20700" y="8663"/>
                  </a:lnTo>
                  <a:lnTo>
                    <a:pt x="21307" y="7556"/>
                  </a:lnTo>
                  <a:lnTo>
                    <a:pt x="22030" y="6520"/>
                  </a:lnTo>
                  <a:lnTo>
                    <a:pt x="22861" y="5573"/>
                  </a:lnTo>
                  <a:lnTo>
                    <a:pt x="23807" y="4698"/>
                  </a:lnTo>
                  <a:lnTo>
                    <a:pt x="24861" y="3903"/>
                  </a:lnTo>
                  <a:lnTo>
                    <a:pt x="25433" y="3546"/>
                  </a:lnTo>
                  <a:lnTo>
                    <a:pt x="26031" y="3189"/>
                  </a:lnTo>
                  <a:lnTo>
                    <a:pt x="27281" y="2609"/>
                  </a:lnTo>
                  <a:lnTo>
                    <a:pt x="28558" y="2180"/>
                  </a:lnTo>
                  <a:lnTo>
                    <a:pt x="29862" y="1894"/>
                  </a:lnTo>
                  <a:lnTo>
                    <a:pt x="31166" y="1769"/>
                  </a:lnTo>
                  <a:lnTo>
                    <a:pt x="32461" y="1778"/>
                  </a:lnTo>
                  <a:lnTo>
                    <a:pt x="33747" y="1948"/>
                  </a:lnTo>
                  <a:lnTo>
                    <a:pt x="34997" y="2251"/>
                  </a:lnTo>
                  <a:lnTo>
                    <a:pt x="36202" y="2707"/>
                  </a:lnTo>
                  <a:lnTo>
                    <a:pt x="37345" y="3305"/>
                  </a:lnTo>
                  <a:lnTo>
                    <a:pt x="38417" y="4037"/>
                  </a:lnTo>
                  <a:lnTo>
                    <a:pt x="39167" y="4689"/>
                  </a:lnTo>
                  <a:lnTo>
                    <a:pt x="39640" y="5171"/>
                  </a:lnTo>
                  <a:lnTo>
                    <a:pt x="40087" y="5680"/>
                  </a:lnTo>
                  <a:lnTo>
                    <a:pt x="40507" y="6225"/>
                  </a:lnTo>
                  <a:lnTo>
                    <a:pt x="40899" y="6806"/>
                  </a:lnTo>
                  <a:lnTo>
                    <a:pt x="41257" y="7413"/>
                  </a:lnTo>
                  <a:lnTo>
                    <a:pt x="41587" y="8065"/>
                  </a:lnTo>
                  <a:lnTo>
                    <a:pt x="41882" y="8752"/>
                  </a:lnTo>
                  <a:lnTo>
                    <a:pt x="42141" y="9467"/>
                  </a:lnTo>
                  <a:lnTo>
                    <a:pt x="42364" y="10217"/>
                  </a:lnTo>
                  <a:lnTo>
                    <a:pt x="42462" y="10610"/>
                  </a:lnTo>
                  <a:lnTo>
                    <a:pt x="42677" y="11512"/>
                  </a:lnTo>
                  <a:lnTo>
                    <a:pt x="43114" y="13316"/>
                  </a:lnTo>
                  <a:lnTo>
                    <a:pt x="43355" y="14691"/>
                  </a:lnTo>
                  <a:lnTo>
                    <a:pt x="43453" y="15619"/>
                  </a:lnTo>
                  <a:lnTo>
                    <a:pt x="43471" y="16557"/>
                  </a:lnTo>
                  <a:lnTo>
                    <a:pt x="43391" y="17504"/>
                  </a:lnTo>
                  <a:lnTo>
                    <a:pt x="43302" y="17977"/>
                  </a:lnTo>
                  <a:lnTo>
                    <a:pt x="43284" y="18111"/>
                  </a:lnTo>
                  <a:lnTo>
                    <a:pt x="43275" y="18334"/>
                  </a:lnTo>
                  <a:lnTo>
                    <a:pt x="43319" y="18522"/>
                  </a:lnTo>
                  <a:lnTo>
                    <a:pt x="43409" y="18665"/>
                  </a:lnTo>
                  <a:lnTo>
                    <a:pt x="43534" y="18781"/>
                  </a:lnTo>
                  <a:lnTo>
                    <a:pt x="43703" y="18861"/>
                  </a:lnTo>
                  <a:lnTo>
                    <a:pt x="44025" y="18924"/>
                  </a:lnTo>
                  <a:lnTo>
                    <a:pt x="44293" y="18915"/>
                  </a:lnTo>
                  <a:lnTo>
                    <a:pt x="47677" y="18790"/>
                  </a:lnTo>
                  <a:lnTo>
                    <a:pt x="52767" y="18602"/>
                  </a:lnTo>
                  <a:lnTo>
                    <a:pt x="56152" y="18441"/>
                  </a:lnTo>
                  <a:lnTo>
                    <a:pt x="57840" y="18334"/>
                  </a:lnTo>
                  <a:lnTo>
                    <a:pt x="59143" y="18245"/>
                  </a:lnTo>
                  <a:lnTo>
                    <a:pt x="61724" y="17986"/>
                  </a:lnTo>
                  <a:lnTo>
                    <a:pt x="65609" y="17530"/>
                  </a:lnTo>
                  <a:lnTo>
                    <a:pt x="68189" y="17218"/>
                  </a:lnTo>
                  <a:lnTo>
                    <a:pt x="69154" y="17084"/>
                  </a:lnTo>
                  <a:lnTo>
                    <a:pt x="70243" y="16905"/>
                  </a:lnTo>
                  <a:lnTo>
                    <a:pt x="70029" y="25826"/>
                  </a:lnTo>
                  <a:lnTo>
                    <a:pt x="69824" y="34515"/>
                  </a:lnTo>
                  <a:lnTo>
                    <a:pt x="69127" y="34256"/>
                  </a:lnTo>
                  <a:lnTo>
                    <a:pt x="68064" y="33854"/>
                  </a:lnTo>
                  <a:lnTo>
                    <a:pt x="67350" y="33640"/>
                  </a:lnTo>
                  <a:lnTo>
                    <a:pt x="66984" y="33560"/>
                  </a:lnTo>
                  <a:lnTo>
                    <a:pt x="66716" y="33506"/>
                  </a:lnTo>
                  <a:lnTo>
                    <a:pt x="66162" y="33444"/>
                  </a:lnTo>
                  <a:lnTo>
                    <a:pt x="65323" y="33426"/>
                  </a:lnTo>
                  <a:lnTo>
                    <a:pt x="64198" y="33551"/>
                  </a:lnTo>
                  <a:lnTo>
                    <a:pt x="63099" y="33837"/>
                  </a:lnTo>
                  <a:lnTo>
                    <a:pt x="62072" y="34265"/>
                  </a:lnTo>
                  <a:lnTo>
                    <a:pt x="61358" y="34676"/>
                  </a:lnTo>
                  <a:lnTo>
                    <a:pt x="60920" y="34988"/>
                  </a:lnTo>
                  <a:lnTo>
                    <a:pt x="60510" y="35328"/>
                  </a:lnTo>
                  <a:lnTo>
                    <a:pt x="60144" y="35694"/>
                  </a:lnTo>
                  <a:lnTo>
                    <a:pt x="59822" y="36087"/>
                  </a:lnTo>
                  <a:lnTo>
                    <a:pt x="59545" y="36507"/>
                  </a:lnTo>
                  <a:lnTo>
                    <a:pt x="59429" y="36730"/>
                  </a:lnTo>
                  <a:lnTo>
                    <a:pt x="59206" y="37176"/>
                  </a:lnTo>
                  <a:lnTo>
                    <a:pt x="58813" y="38087"/>
                  </a:lnTo>
                  <a:lnTo>
                    <a:pt x="58500" y="39007"/>
                  </a:lnTo>
                  <a:lnTo>
                    <a:pt x="58277" y="39945"/>
                  </a:lnTo>
                  <a:lnTo>
                    <a:pt x="58143" y="40891"/>
                  </a:lnTo>
                  <a:lnTo>
                    <a:pt x="58125" y="41856"/>
                  </a:lnTo>
                  <a:lnTo>
                    <a:pt x="58233" y="42829"/>
                  </a:lnTo>
                  <a:lnTo>
                    <a:pt x="58474" y="43802"/>
                  </a:lnTo>
                  <a:lnTo>
                    <a:pt x="58652" y="44302"/>
                  </a:lnTo>
                  <a:lnTo>
                    <a:pt x="58849" y="44776"/>
                  </a:lnTo>
                  <a:lnTo>
                    <a:pt x="59295" y="45678"/>
                  </a:lnTo>
                  <a:lnTo>
                    <a:pt x="59804" y="46508"/>
                  </a:lnTo>
                  <a:lnTo>
                    <a:pt x="60403" y="47258"/>
                  </a:lnTo>
                  <a:lnTo>
                    <a:pt x="61081" y="47901"/>
                  </a:lnTo>
                  <a:lnTo>
                    <a:pt x="61849" y="48446"/>
                  </a:lnTo>
                  <a:lnTo>
                    <a:pt x="62724" y="48866"/>
                  </a:lnTo>
                  <a:lnTo>
                    <a:pt x="63698" y="49151"/>
                  </a:lnTo>
                  <a:lnTo>
                    <a:pt x="64233" y="49232"/>
                  </a:lnTo>
                  <a:lnTo>
                    <a:pt x="64876" y="49312"/>
                  </a:lnTo>
                  <a:lnTo>
                    <a:pt x="66171" y="49437"/>
                  </a:lnTo>
                  <a:lnTo>
                    <a:pt x="67136" y="49437"/>
                  </a:lnTo>
                  <a:lnTo>
                    <a:pt x="67779" y="49375"/>
                  </a:lnTo>
                  <a:lnTo>
                    <a:pt x="68422" y="49241"/>
                  </a:lnTo>
                  <a:lnTo>
                    <a:pt x="69047" y="49035"/>
                  </a:lnTo>
                  <a:lnTo>
                    <a:pt x="69359" y="48883"/>
                  </a:lnTo>
                  <a:lnTo>
                    <a:pt x="69449" y="48883"/>
                  </a:lnTo>
                  <a:lnTo>
                    <a:pt x="69708" y="48928"/>
                  </a:lnTo>
                  <a:lnTo>
                    <a:pt x="69699" y="52241"/>
                  </a:lnTo>
                  <a:lnTo>
                    <a:pt x="69708" y="55554"/>
                  </a:lnTo>
                  <a:lnTo>
                    <a:pt x="69770" y="58885"/>
                  </a:lnTo>
                  <a:lnTo>
                    <a:pt x="69841" y="62171"/>
                  </a:lnTo>
                  <a:lnTo>
                    <a:pt x="68520" y="62162"/>
                  </a:lnTo>
                  <a:lnTo>
                    <a:pt x="67064" y="62180"/>
                  </a:lnTo>
                  <a:lnTo>
                    <a:pt x="64135" y="62234"/>
                  </a:lnTo>
                  <a:lnTo>
                    <a:pt x="58286" y="62368"/>
                  </a:lnTo>
                  <a:lnTo>
                    <a:pt x="55357" y="62466"/>
                  </a:lnTo>
                  <a:lnTo>
                    <a:pt x="52866" y="62573"/>
                  </a:lnTo>
                  <a:lnTo>
                    <a:pt x="47874" y="62886"/>
                  </a:lnTo>
                  <a:lnTo>
                    <a:pt x="45382" y="63046"/>
                  </a:lnTo>
                  <a:lnTo>
                    <a:pt x="45105" y="63073"/>
                  </a:lnTo>
                  <a:lnTo>
                    <a:pt x="44757" y="63198"/>
                  </a:lnTo>
                  <a:lnTo>
                    <a:pt x="44561" y="63314"/>
                  </a:lnTo>
                  <a:lnTo>
                    <a:pt x="44329" y="63564"/>
                  </a:lnTo>
                  <a:lnTo>
                    <a:pt x="44105" y="64011"/>
                  </a:lnTo>
                  <a:lnTo>
                    <a:pt x="44043" y="64288"/>
                  </a:lnTo>
                  <a:lnTo>
                    <a:pt x="43721" y="65815"/>
                  </a:lnTo>
                  <a:lnTo>
                    <a:pt x="43078" y="68878"/>
                  </a:lnTo>
                  <a:lnTo>
                    <a:pt x="42712" y="70396"/>
                  </a:lnTo>
                  <a:lnTo>
                    <a:pt x="42632" y="70717"/>
                  </a:lnTo>
                  <a:lnTo>
                    <a:pt x="42435" y="71351"/>
                  </a:lnTo>
                  <a:lnTo>
                    <a:pt x="42185" y="71967"/>
                  </a:lnTo>
                  <a:lnTo>
                    <a:pt x="41873" y="72530"/>
                  </a:lnTo>
                  <a:lnTo>
                    <a:pt x="41676" y="72780"/>
                  </a:lnTo>
                  <a:lnTo>
                    <a:pt x="41444" y="73048"/>
                  </a:lnTo>
                  <a:lnTo>
                    <a:pt x="40962" y="73548"/>
                  </a:lnTo>
                  <a:lnTo>
                    <a:pt x="40435" y="73994"/>
                  </a:lnTo>
                  <a:lnTo>
                    <a:pt x="39873" y="74396"/>
                  </a:lnTo>
                  <a:lnTo>
                    <a:pt x="39283" y="74754"/>
                  </a:lnTo>
                  <a:lnTo>
                    <a:pt x="38667" y="75057"/>
                  </a:lnTo>
                  <a:lnTo>
                    <a:pt x="38015" y="75307"/>
                  </a:lnTo>
                  <a:lnTo>
                    <a:pt x="37336" y="75513"/>
                  </a:lnTo>
                  <a:lnTo>
                    <a:pt x="36988" y="75593"/>
                  </a:lnTo>
                  <a:lnTo>
                    <a:pt x="35765" y="75825"/>
                  </a:lnTo>
                  <a:lnTo>
                    <a:pt x="34532" y="76022"/>
                  </a:lnTo>
                  <a:lnTo>
                    <a:pt x="34095" y="76093"/>
                  </a:lnTo>
                  <a:lnTo>
                    <a:pt x="33246" y="76147"/>
                  </a:lnTo>
                  <a:lnTo>
                    <a:pt x="32425" y="76093"/>
                  </a:lnTo>
                  <a:lnTo>
                    <a:pt x="31630" y="75950"/>
                  </a:lnTo>
                  <a:lnTo>
                    <a:pt x="30862" y="75718"/>
                  </a:lnTo>
                  <a:lnTo>
                    <a:pt x="30112" y="75396"/>
                  </a:lnTo>
                  <a:lnTo>
                    <a:pt x="29389" y="75004"/>
                  </a:lnTo>
                  <a:lnTo>
                    <a:pt x="28692" y="74539"/>
                  </a:lnTo>
                  <a:lnTo>
                    <a:pt x="28353" y="74280"/>
                  </a:lnTo>
                  <a:lnTo>
                    <a:pt x="28165" y="74119"/>
                  </a:lnTo>
                  <a:lnTo>
                    <a:pt x="27826" y="73744"/>
                  </a:lnTo>
                  <a:lnTo>
                    <a:pt x="27397" y="73084"/>
                  </a:lnTo>
                  <a:lnTo>
                    <a:pt x="27174" y="72619"/>
                  </a:lnTo>
                  <a:lnTo>
                    <a:pt x="27004" y="72244"/>
                  </a:lnTo>
                  <a:lnTo>
                    <a:pt x="26763" y="71485"/>
                  </a:lnTo>
                  <a:lnTo>
                    <a:pt x="26629" y="70726"/>
                  </a:lnTo>
                  <a:lnTo>
                    <a:pt x="26603" y="69985"/>
                  </a:lnTo>
                  <a:lnTo>
                    <a:pt x="26674" y="69244"/>
                  </a:lnTo>
                  <a:lnTo>
                    <a:pt x="26844" y="68503"/>
                  </a:lnTo>
                  <a:lnTo>
                    <a:pt x="27085" y="67779"/>
                  </a:lnTo>
                  <a:lnTo>
                    <a:pt x="27415" y="67047"/>
                  </a:lnTo>
                  <a:lnTo>
                    <a:pt x="27612" y="66690"/>
                  </a:lnTo>
                  <a:lnTo>
                    <a:pt x="27737" y="66440"/>
                  </a:lnTo>
                  <a:lnTo>
                    <a:pt x="27915" y="65984"/>
                  </a:lnTo>
                  <a:lnTo>
                    <a:pt x="27996" y="65591"/>
                  </a:lnTo>
                  <a:lnTo>
                    <a:pt x="27960" y="65252"/>
                  </a:lnTo>
                  <a:lnTo>
                    <a:pt x="27817" y="64975"/>
                  </a:lnTo>
                  <a:lnTo>
                    <a:pt x="27576" y="64752"/>
                  </a:lnTo>
                  <a:lnTo>
                    <a:pt x="27219" y="64582"/>
                  </a:lnTo>
                  <a:lnTo>
                    <a:pt x="26754" y="64466"/>
                  </a:lnTo>
                  <a:lnTo>
                    <a:pt x="26486" y="64439"/>
                  </a:lnTo>
                  <a:lnTo>
                    <a:pt x="21468" y="64002"/>
                  </a:lnTo>
                  <a:lnTo>
                    <a:pt x="16458" y="63600"/>
                  </a:lnTo>
                  <a:lnTo>
                    <a:pt x="11127" y="63127"/>
                  </a:lnTo>
                  <a:lnTo>
                    <a:pt x="5805" y="62627"/>
                  </a:lnTo>
                  <a:lnTo>
                    <a:pt x="5635" y="62618"/>
                  </a:lnTo>
                  <a:lnTo>
                    <a:pt x="5340" y="62653"/>
                  </a:lnTo>
                  <a:lnTo>
                    <a:pt x="5081" y="62770"/>
                  </a:lnTo>
                  <a:lnTo>
                    <a:pt x="4903" y="62993"/>
                  </a:lnTo>
                  <a:lnTo>
                    <a:pt x="4840" y="63162"/>
                  </a:lnTo>
                  <a:lnTo>
                    <a:pt x="4796" y="63350"/>
                  </a:lnTo>
                  <a:lnTo>
                    <a:pt x="4840" y="63654"/>
                  </a:lnTo>
                  <a:lnTo>
                    <a:pt x="5010" y="63895"/>
                  </a:lnTo>
                  <a:lnTo>
                    <a:pt x="5269" y="64082"/>
                  </a:lnTo>
                  <a:lnTo>
                    <a:pt x="5430" y="64154"/>
                  </a:lnTo>
                  <a:lnTo>
                    <a:pt x="5698" y="64243"/>
                  </a:lnTo>
                  <a:lnTo>
                    <a:pt x="5983" y="64297"/>
                  </a:lnTo>
                  <a:lnTo>
                    <a:pt x="8243" y="64627"/>
                  </a:lnTo>
                  <a:lnTo>
                    <a:pt x="10502" y="64904"/>
                  </a:lnTo>
                  <a:lnTo>
                    <a:pt x="13208" y="65136"/>
                  </a:lnTo>
                  <a:lnTo>
                    <a:pt x="15913" y="65341"/>
                  </a:lnTo>
                  <a:lnTo>
                    <a:pt x="18539" y="65574"/>
                  </a:lnTo>
                  <a:lnTo>
                    <a:pt x="21164" y="65815"/>
                  </a:lnTo>
                  <a:lnTo>
                    <a:pt x="23432" y="66011"/>
                  </a:lnTo>
                  <a:lnTo>
                    <a:pt x="25808" y="66216"/>
                  </a:lnTo>
                  <a:lnTo>
                    <a:pt x="25656" y="66502"/>
                  </a:lnTo>
                  <a:lnTo>
                    <a:pt x="25415" y="67074"/>
                  </a:lnTo>
                  <a:lnTo>
                    <a:pt x="25227" y="67645"/>
                  </a:lnTo>
                  <a:lnTo>
                    <a:pt x="25102" y="68217"/>
                  </a:lnTo>
                  <a:lnTo>
                    <a:pt x="24995" y="69083"/>
                  </a:lnTo>
                  <a:lnTo>
                    <a:pt x="24986" y="70262"/>
                  </a:lnTo>
                  <a:lnTo>
                    <a:pt x="25031" y="70851"/>
                  </a:lnTo>
                  <a:lnTo>
                    <a:pt x="25084" y="71396"/>
                  </a:lnTo>
                  <a:lnTo>
                    <a:pt x="25326" y="72423"/>
                  </a:lnTo>
                  <a:lnTo>
                    <a:pt x="25701" y="73387"/>
                  </a:lnTo>
                  <a:lnTo>
                    <a:pt x="26210" y="74280"/>
                  </a:lnTo>
                  <a:lnTo>
                    <a:pt x="26844" y="75084"/>
                  </a:lnTo>
                  <a:lnTo>
                    <a:pt x="27585" y="75780"/>
                  </a:lnTo>
                  <a:lnTo>
                    <a:pt x="28433" y="76379"/>
                  </a:lnTo>
                  <a:lnTo>
                    <a:pt x="29380" y="76843"/>
                  </a:lnTo>
                  <a:lnTo>
                    <a:pt x="29889" y="77022"/>
                  </a:lnTo>
                  <a:lnTo>
                    <a:pt x="30567" y="77218"/>
                  </a:lnTo>
                  <a:lnTo>
                    <a:pt x="31925" y="77495"/>
                  </a:lnTo>
                  <a:lnTo>
                    <a:pt x="33291" y="77602"/>
                  </a:lnTo>
                  <a:lnTo>
                    <a:pt x="34675" y="77566"/>
                  </a:lnTo>
                  <a:lnTo>
                    <a:pt x="35381" y="77486"/>
                  </a:lnTo>
                  <a:lnTo>
                    <a:pt x="35863" y="77424"/>
                  </a:lnTo>
                  <a:lnTo>
                    <a:pt x="36801" y="77245"/>
                  </a:lnTo>
                  <a:lnTo>
                    <a:pt x="37711" y="77022"/>
                  </a:lnTo>
                  <a:lnTo>
                    <a:pt x="38604" y="76736"/>
                  </a:lnTo>
                  <a:lnTo>
                    <a:pt x="39462" y="76388"/>
                  </a:lnTo>
                  <a:lnTo>
                    <a:pt x="40292" y="75977"/>
                  </a:lnTo>
                  <a:lnTo>
                    <a:pt x="41096" y="75486"/>
                  </a:lnTo>
                  <a:lnTo>
                    <a:pt x="41864" y="74923"/>
                  </a:lnTo>
                  <a:lnTo>
                    <a:pt x="42239" y="74611"/>
                  </a:lnTo>
                  <a:lnTo>
                    <a:pt x="42569" y="74316"/>
                  </a:lnTo>
                  <a:lnTo>
                    <a:pt x="43159" y="73691"/>
                  </a:lnTo>
                  <a:lnTo>
                    <a:pt x="43659" y="73012"/>
                  </a:lnTo>
                  <a:lnTo>
                    <a:pt x="43945" y="72450"/>
                  </a:lnTo>
                  <a:lnTo>
                    <a:pt x="44096" y="72048"/>
                  </a:lnTo>
                  <a:lnTo>
                    <a:pt x="44159" y="71833"/>
                  </a:lnTo>
                  <a:lnTo>
                    <a:pt x="44570" y="70235"/>
                  </a:lnTo>
                  <a:lnTo>
                    <a:pt x="45347" y="67020"/>
                  </a:lnTo>
                  <a:lnTo>
                    <a:pt x="45704" y="65404"/>
                  </a:lnTo>
                  <a:lnTo>
                    <a:pt x="45748" y="65234"/>
                  </a:lnTo>
                  <a:lnTo>
                    <a:pt x="45847" y="64966"/>
                  </a:lnTo>
                  <a:lnTo>
                    <a:pt x="45998" y="64797"/>
                  </a:lnTo>
                  <a:lnTo>
                    <a:pt x="46249" y="64698"/>
                  </a:lnTo>
                  <a:lnTo>
                    <a:pt x="46427" y="64681"/>
                  </a:lnTo>
                  <a:lnTo>
                    <a:pt x="49151" y="64484"/>
                  </a:lnTo>
                  <a:lnTo>
                    <a:pt x="53232" y="64172"/>
                  </a:lnTo>
                  <a:lnTo>
                    <a:pt x="55955" y="64002"/>
                  </a:lnTo>
                  <a:lnTo>
                    <a:pt x="57313" y="63930"/>
                  </a:lnTo>
                  <a:lnTo>
                    <a:pt x="60653" y="63814"/>
                  </a:lnTo>
                  <a:lnTo>
                    <a:pt x="67332" y="63689"/>
                  </a:lnTo>
                  <a:lnTo>
                    <a:pt x="70663" y="63627"/>
                  </a:lnTo>
                  <a:lnTo>
                    <a:pt x="70797" y="63618"/>
                  </a:lnTo>
                  <a:lnTo>
                    <a:pt x="71038" y="63573"/>
                  </a:lnTo>
                  <a:lnTo>
                    <a:pt x="71226" y="63493"/>
                  </a:lnTo>
                  <a:lnTo>
                    <a:pt x="71377" y="63368"/>
                  </a:lnTo>
                  <a:lnTo>
                    <a:pt x="71476" y="63225"/>
                  </a:lnTo>
                  <a:lnTo>
                    <a:pt x="71529" y="63046"/>
                  </a:lnTo>
                  <a:lnTo>
                    <a:pt x="71538" y="62841"/>
                  </a:lnTo>
                  <a:lnTo>
                    <a:pt x="71494" y="62609"/>
                  </a:lnTo>
                  <a:lnTo>
                    <a:pt x="71458" y="62484"/>
                  </a:lnTo>
                  <a:lnTo>
                    <a:pt x="71413" y="62314"/>
                  </a:lnTo>
                  <a:lnTo>
                    <a:pt x="71413" y="62144"/>
                  </a:lnTo>
                  <a:lnTo>
                    <a:pt x="71485" y="61117"/>
                  </a:lnTo>
                  <a:lnTo>
                    <a:pt x="71502" y="60099"/>
                  </a:lnTo>
                  <a:lnTo>
                    <a:pt x="71288" y="54572"/>
                  </a:lnTo>
                  <a:lnTo>
                    <a:pt x="71074" y="49053"/>
                  </a:lnTo>
                  <a:lnTo>
                    <a:pt x="71083" y="48223"/>
                  </a:lnTo>
                  <a:lnTo>
                    <a:pt x="71136" y="47392"/>
                  </a:lnTo>
                  <a:lnTo>
                    <a:pt x="71136" y="47223"/>
                  </a:lnTo>
                  <a:lnTo>
                    <a:pt x="71065" y="46946"/>
                  </a:lnTo>
                  <a:lnTo>
                    <a:pt x="70904" y="46740"/>
                  </a:lnTo>
                  <a:lnTo>
                    <a:pt x="70654" y="46633"/>
                  </a:lnTo>
                  <a:lnTo>
                    <a:pt x="70493" y="46624"/>
                  </a:lnTo>
                  <a:lnTo>
                    <a:pt x="70234" y="46633"/>
                  </a:lnTo>
                  <a:lnTo>
                    <a:pt x="69708" y="46749"/>
                  </a:lnTo>
                  <a:lnTo>
                    <a:pt x="69475" y="46865"/>
                  </a:lnTo>
                  <a:lnTo>
                    <a:pt x="69145" y="47053"/>
                  </a:lnTo>
                  <a:lnTo>
                    <a:pt x="68457" y="47339"/>
                  </a:lnTo>
                  <a:lnTo>
                    <a:pt x="67761" y="47517"/>
                  </a:lnTo>
                  <a:lnTo>
                    <a:pt x="67064" y="47615"/>
                  </a:lnTo>
                  <a:lnTo>
                    <a:pt x="65993" y="47651"/>
                  </a:lnTo>
                  <a:lnTo>
                    <a:pt x="64564" y="47562"/>
                  </a:lnTo>
                  <a:lnTo>
                    <a:pt x="63841" y="47508"/>
                  </a:lnTo>
                  <a:lnTo>
                    <a:pt x="63716" y="47490"/>
                  </a:lnTo>
                  <a:lnTo>
                    <a:pt x="63474" y="47410"/>
                  </a:lnTo>
                  <a:lnTo>
                    <a:pt x="63108" y="47223"/>
                  </a:lnTo>
                  <a:lnTo>
                    <a:pt x="62894" y="47062"/>
                  </a:lnTo>
                  <a:lnTo>
                    <a:pt x="62394" y="46678"/>
                  </a:lnTo>
                  <a:lnTo>
                    <a:pt x="61537" y="45865"/>
                  </a:lnTo>
                  <a:lnTo>
                    <a:pt x="60992" y="45222"/>
                  </a:lnTo>
                  <a:lnTo>
                    <a:pt x="60679" y="44776"/>
                  </a:lnTo>
                  <a:lnTo>
                    <a:pt x="60411" y="44311"/>
                  </a:lnTo>
                  <a:lnTo>
                    <a:pt x="60188" y="43829"/>
                  </a:lnTo>
                  <a:lnTo>
                    <a:pt x="60001" y="43338"/>
                  </a:lnTo>
                  <a:lnTo>
                    <a:pt x="59858" y="42829"/>
                  </a:lnTo>
                  <a:lnTo>
                    <a:pt x="59760" y="42302"/>
                  </a:lnTo>
                  <a:lnTo>
                    <a:pt x="59715" y="41757"/>
                  </a:lnTo>
                  <a:lnTo>
                    <a:pt x="59706" y="41195"/>
                  </a:lnTo>
                  <a:lnTo>
                    <a:pt x="59751" y="40614"/>
                  </a:lnTo>
                  <a:lnTo>
                    <a:pt x="59840" y="40016"/>
                  </a:lnTo>
                  <a:lnTo>
                    <a:pt x="59974" y="39400"/>
                  </a:lnTo>
                  <a:lnTo>
                    <a:pt x="60063" y="39087"/>
                  </a:lnTo>
                  <a:lnTo>
                    <a:pt x="60135" y="38855"/>
                  </a:lnTo>
                  <a:lnTo>
                    <a:pt x="60322" y="38409"/>
                  </a:lnTo>
                  <a:lnTo>
                    <a:pt x="60545" y="37971"/>
                  </a:lnTo>
                  <a:lnTo>
                    <a:pt x="60813" y="37560"/>
                  </a:lnTo>
                  <a:lnTo>
                    <a:pt x="61269" y="36989"/>
                  </a:lnTo>
                  <a:lnTo>
                    <a:pt x="62001" y="36319"/>
                  </a:lnTo>
                  <a:lnTo>
                    <a:pt x="62831" y="35774"/>
                  </a:lnTo>
                  <a:lnTo>
                    <a:pt x="63501" y="35462"/>
                  </a:lnTo>
                  <a:lnTo>
                    <a:pt x="63966" y="35301"/>
                  </a:lnTo>
                  <a:lnTo>
                    <a:pt x="64439" y="35185"/>
                  </a:lnTo>
                  <a:lnTo>
                    <a:pt x="64921" y="35105"/>
                  </a:lnTo>
                  <a:lnTo>
                    <a:pt x="65412" y="35078"/>
                  </a:lnTo>
                  <a:lnTo>
                    <a:pt x="65894" y="35096"/>
                  </a:lnTo>
                  <a:lnTo>
                    <a:pt x="66136" y="35131"/>
                  </a:lnTo>
                  <a:lnTo>
                    <a:pt x="66680" y="35221"/>
                  </a:lnTo>
                  <a:lnTo>
                    <a:pt x="67707" y="35497"/>
                  </a:lnTo>
                  <a:lnTo>
                    <a:pt x="68422" y="35801"/>
                  </a:lnTo>
                  <a:lnTo>
                    <a:pt x="68877" y="36060"/>
                  </a:lnTo>
                  <a:lnTo>
                    <a:pt x="69315" y="36364"/>
                  </a:lnTo>
                  <a:lnTo>
                    <a:pt x="69725" y="36721"/>
                  </a:lnTo>
                  <a:lnTo>
                    <a:pt x="69922" y="36917"/>
                  </a:lnTo>
                  <a:lnTo>
                    <a:pt x="70011" y="36998"/>
                  </a:lnTo>
                  <a:lnTo>
                    <a:pt x="70261" y="37132"/>
                  </a:lnTo>
                  <a:lnTo>
                    <a:pt x="70547" y="37203"/>
                  </a:lnTo>
                  <a:lnTo>
                    <a:pt x="70815" y="37203"/>
                  </a:lnTo>
                  <a:lnTo>
                    <a:pt x="70922" y="37167"/>
                  </a:lnTo>
                  <a:lnTo>
                    <a:pt x="71020" y="37123"/>
                  </a:lnTo>
                  <a:lnTo>
                    <a:pt x="71172" y="36926"/>
                  </a:lnTo>
                  <a:lnTo>
                    <a:pt x="71360" y="36542"/>
                  </a:lnTo>
                  <a:lnTo>
                    <a:pt x="71476" y="36283"/>
                  </a:lnTo>
                  <a:lnTo>
                    <a:pt x="71502" y="36123"/>
                  </a:lnTo>
                  <a:lnTo>
                    <a:pt x="71485" y="35935"/>
                  </a:lnTo>
                  <a:lnTo>
                    <a:pt x="71690" y="28407"/>
                  </a:lnTo>
                  <a:lnTo>
                    <a:pt x="71860" y="20879"/>
                  </a:lnTo>
                  <a:lnTo>
                    <a:pt x="71860" y="20299"/>
                  </a:lnTo>
                  <a:lnTo>
                    <a:pt x="71833" y="19147"/>
                  </a:lnTo>
                  <a:lnTo>
                    <a:pt x="71726" y="17405"/>
                  </a:lnTo>
                  <a:lnTo>
                    <a:pt x="71654" y="16253"/>
                  </a:lnTo>
                  <a:lnTo>
                    <a:pt x="71627" y="16012"/>
                  </a:lnTo>
                  <a:lnTo>
                    <a:pt x="71520" y="15736"/>
                  </a:lnTo>
                  <a:lnTo>
                    <a:pt x="71413" y="15584"/>
                  </a:lnTo>
                  <a:lnTo>
                    <a:pt x="71279" y="15468"/>
                  </a:lnTo>
                  <a:lnTo>
                    <a:pt x="71110" y="15378"/>
                  </a:lnTo>
                  <a:lnTo>
                    <a:pt x="70806" y="15325"/>
                  </a:lnTo>
                  <a:lnTo>
                    <a:pt x="70556" y="15334"/>
                  </a:lnTo>
                  <a:lnTo>
                    <a:pt x="69038" y="15521"/>
                  </a:lnTo>
                  <a:lnTo>
                    <a:pt x="67511" y="15700"/>
                  </a:lnTo>
                  <a:lnTo>
                    <a:pt x="65234" y="15986"/>
                  </a:lnTo>
                  <a:lnTo>
                    <a:pt x="61805" y="16414"/>
                  </a:lnTo>
                  <a:lnTo>
                    <a:pt x="59518" y="16646"/>
                  </a:lnTo>
                  <a:lnTo>
                    <a:pt x="58375" y="16736"/>
                  </a:lnTo>
                  <a:lnTo>
                    <a:pt x="56956" y="16825"/>
                  </a:lnTo>
                  <a:lnTo>
                    <a:pt x="54098" y="16959"/>
                  </a:lnTo>
                  <a:lnTo>
                    <a:pt x="49820" y="17102"/>
                  </a:lnTo>
                  <a:lnTo>
                    <a:pt x="46963" y="17200"/>
                  </a:lnTo>
                  <a:lnTo>
                    <a:pt x="45981" y="17280"/>
                  </a:lnTo>
                  <a:lnTo>
                    <a:pt x="44963" y="17388"/>
                  </a:lnTo>
                  <a:lnTo>
                    <a:pt x="44936" y="17111"/>
                  </a:lnTo>
                  <a:lnTo>
                    <a:pt x="44918" y="16905"/>
                  </a:lnTo>
                  <a:lnTo>
                    <a:pt x="44846" y="15673"/>
                  </a:lnTo>
                  <a:lnTo>
                    <a:pt x="44677" y="13833"/>
                  </a:lnTo>
                  <a:lnTo>
                    <a:pt x="44516" y="12619"/>
                  </a:lnTo>
                  <a:lnTo>
                    <a:pt x="44311" y="11405"/>
                  </a:lnTo>
                  <a:lnTo>
                    <a:pt x="44043" y="10208"/>
                  </a:lnTo>
                  <a:lnTo>
                    <a:pt x="43712" y="9020"/>
                  </a:lnTo>
                  <a:lnTo>
                    <a:pt x="43311" y="7833"/>
                  </a:lnTo>
                  <a:lnTo>
                    <a:pt x="43069" y="7252"/>
                  </a:lnTo>
                  <a:lnTo>
                    <a:pt x="42891" y="6841"/>
                  </a:lnTo>
                  <a:lnTo>
                    <a:pt x="42498" y="6055"/>
                  </a:lnTo>
                  <a:lnTo>
                    <a:pt x="42078" y="5332"/>
                  </a:lnTo>
                  <a:lnTo>
                    <a:pt x="41614" y="4653"/>
                  </a:lnTo>
                  <a:lnTo>
                    <a:pt x="41114" y="4028"/>
                  </a:lnTo>
                  <a:lnTo>
                    <a:pt x="40587" y="3457"/>
                  </a:lnTo>
                  <a:lnTo>
                    <a:pt x="40024" y="2921"/>
                  </a:lnTo>
                  <a:lnTo>
                    <a:pt x="39426" y="2448"/>
                  </a:lnTo>
                  <a:lnTo>
                    <a:pt x="38801" y="2010"/>
                  </a:lnTo>
                  <a:lnTo>
                    <a:pt x="38149" y="1617"/>
                  </a:lnTo>
                  <a:lnTo>
                    <a:pt x="37461" y="1269"/>
                  </a:lnTo>
                  <a:lnTo>
                    <a:pt x="36747" y="965"/>
                  </a:lnTo>
                  <a:lnTo>
                    <a:pt x="36006" y="706"/>
                  </a:lnTo>
                  <a:lnTo>
                    <a:pt x="35229" y="483"/>
                  </a:lnTo>
                  <a:lnTo>
                    <a:pt x="34032" y="215"/>
                  </a:lnTo>
                  <a:lnTo>
                    <a:pt x="33193" y="99"/>
                  </a:lnTo>
                  <a:lnTo>
                    <a:pt x="32800" y="55"/>
                  </a:lnTo>
                  <a:lnTo>
                    <a:pt x="32032"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869" name="Google Shape;869;p30"/>
            <p:cNvSpPr/>
            <p:nvPr/>
          </p:nvSpPr>
          <p:spPr>
            <a:xfrm>
              <a:off x="3563645" y="1644485"/>
              <a:ext cx="2260104" cy="2576383"/>
            </a:xfrm>
            <a:custGeom>
              <a:avLst/>
              <a:gdLst/>
              <a:ahLst/>
              <a:cxnLst/>
              <a:rect l="l" t="t" r="r" b="b"/>
              <a:pathLst>
                <a:path w="71824" h="77593" extrusionOk="0">
                  <a:moveTo>
                    <a:pt x="31157" y="1"/>
                  </a:moveTo>
                  <a:lnTo>
                    <a:pt x="30362" y="54"/>
                  </a:lnTo>
                  <a:lnTo>
                    <a:pt x="29594" y="152"/>
                  </a:lnTo>
                  <a:lnTo>
                    <a:pt x="28835" y="295"/>
                  </a:lnTo>
                  <a:lnTo>
                    <a:pt x="28085" y="492"/>
                  </a:lnTo>
                  <a:lnTo>
                    <a:pt x="27353" y="724"/>
                  </a:lnTo>
                  <a:lnTo>
                    <a:pt x="26638" y="1001"/>
                  </a:lnTo>
                  <a:lnTo>
                    <a:pt x="25933" y="1322"/>
                  </a:lnTo>
                  <a:lnTo>
                    <a:pt x="24906" y="1867"/>
                  </a:lnTo>
                  <a:lnTo>
                    <a:pt x="23584" y="2733"/>
                  </a:lnTo>
                  <a:lnTo>
                    <a:pt x="22325" y="3733"/>
                  </a:lnTo>
                  <a:lnTo>
                    <a:pt x="21709" y="4278"/>
                  </a:lnTo>
                  <a:lnTo>
                    <a:pt x="21459" y="4528"/>
                  </a:lnTo>
                  <a:lnTo>
                    <a:pt x="20977" y="5028"/>
                  </a:lnTo>
                  <a:lnTo>
                    <a:pt x="20530" y="5564"/>
                  </a:lnTo>
                  <a:lnTo>
                    <a:pt x="20128" y="6127"/>
                  </a:lnTo>
                  <a:lnTo>
                    <a:pt x="19762" y="6716"/>
                  </a:lnTo>
                  <a:lnTo>
                    <a:pt x="19441" y="7323"/>
                  </a:lnTo>
                  <a:lnTo>
                    <a:pt x="19164" y="7966"/>
                  </a:lnTo>
                  <a:lnTo>
                    <a:pt x="18923" y="8627"/>
                  </a:lnTo>
                  <a:lnTo>
                    <a:pt x="18824" y="8966"/>
                  </a:lnTo>
                  <a:lnTo>
                    <a:pt x="18539" y="10020"/>
                  </a:lnTo>
                  <a:lnTo>
                    <a:pt x="18057" y="12145"/>
                  </a:lnTo>
                  <a:lnTo>
                    <a:pt x="17806" y="13208"/>
                  </a:lnTo>
                  <a:lnTo>
                    <a:pt x="17869" y="13262"/>
                  </a:lnTo>
                  <a:lnTo>
                    <a:pt x="17842" y="13315"/>
                  </a:lnTo>
                  <a:lnTo>
                    <a:pt x="17789" y="13315"/>
                  </a:lnTo>
                  <a:lnTo>
                    <a:pt x="11868" y="13217"/>
                  </a:lnTo>
                  <a:lnTo>
                    <a:pt x="5947" y="13163"/>
                  </a:lnTo>
                  <a:lnTo>
                    <a:pt x="5340" y="13172"/>
                  </a:lnTo>
                  <a:lnTo>
                    <a:pt x="4135" y="13235"/>
                  </a:lnTo>
                  <a:lnTo>
                    <a:pt x="2331" y="13387"/>
                  </a:lnTo>
                  <a:lnTo>
                    <a:pt x="1125" y="13521"/>
                  </a:lnTo>
                  <a:lnTo>
                    <a:pt x="1018" y="13538"/>
                  </a:lnTo>
                  <a:lnTo>
                    <a:pt x="786" y="13672"/>
                  </a:lnTo>
                  <a:lnTo>
                    <a:pt x="563" y="13878"/>
                  </a:lnTo>
                  <a:lnTo>
                    <a:pt x="411" y="14110"/>
                  </a:lnTo>
                  <a:lnTo>
                    <a:pt x="366" y="14217"/>
                  </a:lnTo>
                  <a:lnTo>
                    <a:pt x="232" y="14771"/>
                  </a:lnTo>
                  <a:lnTo>
                    <a:pt x="54" y="15896"/>
                  </a:lnTo>
                  <a:lnTo>
                    <a:pt x="36" y="16459"/>
                  </a:lnTo>
                  <a:lnTo>
                    <a:pt x="0" y="20138"/>
                  </a:lnTo>
                  <a:lnTo>
                    <a:pt x="18" y="23808"/>
                  </a:lnTo>
                  <a:lnTo>
                    <a:pt x="18" y="25987"/>
                  </a:lnTo>
                  <a:lnTo>
                    <a:pt x="72" y="28166"/>
                  </a:lnTo>
                  <a:lnTo>
                    <a:pt x="161" y="30104"/>
                  </a:lnTo>
                  <a:lnTo>
                    <a:pt x="384" y="33979"/>
                  </a:lnTo>
                  <a:lnTo>
                    <a:pt x="456" y="35917"/>
                  </a:lnTo>
                  <a:lnTo>
                    <a:pt x="509" y="38757"/>
                  </a:lnTo>
                  <a:lnTo>
                    <a:pt x="545" y="43007"/>
                  </a:lnTo>
                  <a:lnTo>
                    <a:pt x="598" y="45847"/>
                  </a:lnTo>
                  <a:lnTo>
                    <a:pt x="652" y="47258"/>
                  </a:lnTo>
                  <a:lnTo>
                    <a:pt x="840" y="51196"/>
                  </a:lnTo>
                  <a:lnTo>
                    <a:pt x="1331" y="59054"/>
                  </a:lnTo>
                  <a:lnTo>
                    <a:pt x="1572" y="62992"/>
                  </a:lnTo>
                  <a:lnTo>
                    <a:pt x="1599" y="63394"/>
                  </a:lnTo>
                  <a:lnTo>
                    <a:pt x="1688" y="63805"/>
                  </a:lnTo>
                  <a:lnTo>
                    <a:pt x="1786" y="63993"/>
                  </a:lnTo>
                  <a:lnTo>
                    <a:pt x="1929" y="64118"/>
                  </a:lnTo>
                  <a:lnTo>
                    <a:pt x="2125" y="64198"/>
                  </a:lnTo>
                  <a:lnTo>
                    <a:pt x="2527" y="64234"/>
                  </a:lnTo>
                  <a:lnTo>
                    <a:pt x="2920" y="64207"/>
                  </a:lnTo>
                  <a:lnTo>
                    <a:pt x="3099" y="64207"/>
                  </a:lnTo>
                  <a:lnTo>
                    <a:pt x="3277" y="64225"/>
                  </a:lnTo>
                  <a:lnTo>
                    <a:pt x="6858" y="64555"/>
                  </a:lnTo>
                  <a:lnTo>
                    <a:pt x="10430" y="64903"/>
                  </a:lnTo>
                  <a:lnTo>
                    <a:pt x="14154" y="65279"/>
                  </a:lnTo>
                  <a:lnTo>
                    <a:pt x="17878" y="65618"/>
                  </a:lnTo>
                  <a:lnTo>
                    <a:pt x="21754" y="65904"/>
                  </a:lnTo>
                  <a:lnTo>
                    <a:pt x="25692" y="66154"/>
                  </a:lnTo>
                  <a:lnTo>
                    <a:pt x="25495" y="66779"/>
                  </a:lnTo>
                  <a:lnTo>
                    <a:pt x="25209" y="67654"/>
                  </a:lnTo>
                  <a:lnTo>
                    <a:pt x="25067" y="68216"/>
                  </a:lnTo>
                  <a:lnTo>
                    <a:pt x="25022" y="68502"/>
                  </a:lnTo>
                  <a:lnTo>
                    <a:pt x="24986" y="68788"/>
                  </a:lnTo>
                  <a:lnTo>
                    <a:pt x="24968" y="69377"/>
                  </a:lnTo>
                  <a:lnTo>
                    <a:pt x="24995" y="70261"/>
                  </a:lnTo>
                  <a:lnTo>
                    <a:pt x="25031" y="70851"/>
                  </a:lnTo>
                  <a:lnTo>
                    <a:pt x="25075" y="71387"/>
                  </a:lnTo>
                  <a:lnTo>
                    <a:pt x="25299" y="72414"/>
                  </a:lnTo>
                  <a:lnTo>
                    <a:pt x="25674" y="73387"/>
                  </a:lnTo>
                  <a:lnTo>
                    <a:pt x="26183" y="74271"/>
                  </a:lnTo>
                  <a:lnTo>
                    <a:pt x="26808" y="75075"/>
                  </a:lnTo>
                  <a:lnTo>
                    <a:pt x="27558" y="75771"/>
                  </a:lnTo>
                  <a:lnTo>
                    <a:pt x="28415" y="76361"/>
                  </a:lnTo>
                  <a:lnTo>
                    <a:pt x="29362" y="76834"/>
                  </a:lnTo>
                  <a:lnTo>
                    <a:pt x="29880" y="77004"/>
                  </a:lnTo>
                  <a:lnTo>
                    <a:pt x="30550" y="77209"/>
                  </a:lnTo>
                  <a:lnTo>
                    <a:pt x="31907" y="77477"/>
                  </a:lnTo>
                  <a:lnTo>
                    <a:pt x="33273" y="77593"/>
                  </a:lnTo>
                  <a:lnTo>
                    <a:pt x="34657" y="77557"/>
                  </a:lnTo>
                  <a:lnTo>
                    <a:pt x="35363" y="77477"/>
                  </a:lnTo>
                  <a:lnTo>
                    <a:pt x="35836" y="77405"/>
                  </a:lnTo>
                  <a:lnTo>
                    <a:pt x="36774" y="77236"/>
                  </a:lnTo>
                  <a:lnTo>
                    <a:pt x="37694" y="77004"/>
                  </a:lnTo>
                  <a:lnTo>
                    <a:pt x="38578" y="76727"/>
                  </a:lnTo>
                  <a:lnTo>
                    <a:pt x="39435" y="76378"/>
                  </a:lnTo>
                  <a:lnTo>
                    <a:pt x="40265" y="75959"/>
                  </a:lnTo>
                  <a:lnTo>
                    <a:pt x="41069" y="75477"/>
                  </a:lnTo>
                  <a:lnTo>
                    <a:pt x="41846" y="74914"/>
                  </a:lnTo>
                  <a:lnTo>
                    <a:pt x="42212" y="74592"/>
                  </a:lnTo>
                  <a:lnTo>
                    <a:pt x="42542" y="74307"/>
                  </a:lnTo>
                  <a:lnTo>
                    <a:pt x="43132" y="73682"/>
                  </a:lnTo>
                  <a:lnTo>
                    <a:pt x="43632" y="72994"/>
                  </a:lnTo>
                  <a:lnTo>
                    <a:pt x="43918" y="72431"/>
                  </a:lnTo>
                  <a:lnTo>
                    <a:pt x="44070" y="72030"/>
                  </a:lnTo>
                  <a:lnTo>
                    <a:pt x="44132" y="71824"/>
                  </a:lnTo>
                  <a:lnTo>
                    <a:pt x="44543" y="70217"/>
                  </a:lnTo>
                  <a:lnTo>
                    <a:pt x="45320" y="67002"/>
                  </a:lnTo>
                  <a:lnTo>
                    <a:pt x="45677" y="65386"/>
                  </a:lnTo>
                  <a:lnTo>
                    <a:pt x="45713" y="65216"/>
                  </a:lnTo>
                  <a:lnTo>
                    <a:pt x="45820" y="64957"/>
                  </a:lnTo>
                  <a:lnTo>
                    <a:pt x="45972" y="64778"/>
                  </a:lnTo>
                  <a:lnTo>
                    <a:pt x="46222" y="64689"/>
                  </a:lnTo>
                  <a:lnTo>
                    <a:pt x="46400" y="64671"/>
                  </a:lnTo>
                  <a:lnTo>
                    <a:pt x="49088" y="64475"/>
                  </a:lnTo>
                  <a:lnTo>
                    <a:pt x="53107" y="64162"/>
                  </a:lnTo>
                  <a:lnTo>
                    <a:pt x="55795" y="63984"/>
                  </a:lnTo>
                  <a:lnTo>
                    <a:pt x="57134" y="63921"/>
                  </a:lnTo>
                  <a:lnTo>
                    <a:pt x="60510" y="63805"/>
                  </a:lnTo>
                  <a:lnTo>
                    <a:pt x="67252" y="63680"/>
                  </a:lnTo>
                  <a:lnTo>
                    <a:pt x="70618" y="63600"/>
                  </a:lnTo>
                  <a:lnTo>
                    <a:pt x="70788" y="63591"/>
                  </a:lnTo>
                  <a:lnTo>
                    <a:pt x="71154" y="63501"/>
                  </a:lnTo>
                  <a:lnTo>
                    <a:pt x="71377" y="63368"/>
                  </a:lnTo>
                  <a:lnTo>
                    <a:pt x="71493" y="63260"/>
                  </a:lnTo>
                  <a:lnTo>
                    <a:pt x="71556" y="63126"/>
                  </a:lnTo>
                  <a:lnTo>
                    <a:pt x="71565" y="62966"/>
                  </a:lnTo>
                  <a:lnTo>
                    <a:pt x="71538" y="62867"/>
                  </a:lnTo>
                  <a:lnTo>
                    <a:pt x="71458" y="62635"/>
                  </a:lnTo>
                  <a:lnTo>
                    <a:pt x="71431" y="62180"/>
                  </a:lnTo>
                  <a:lnTo>
                    <a:pt x="71502" y="61528"/>
                  </a:lnTo>
                  <a:lnTo>
                    <a:pt x="71520" y="61090"/>
                  </a:lnTo>
                  <a:lnTo>
                    <a:pt x="71413" y="56768"/>
                  </a:lnTo>
                  <a:lnTo>
                    <a:pt x="71288" y="52464"/>
                  </a:lnTo>
                  <a:lnTo>
                    <a:pt x="71226" y="51446"/>
                  </a:lnTo>
                  <a:lnTo>
                    <a:pt x="71029" y="49428"/>
                  </a:lnTo>
                  <a:lnTo>
                    <a:pt x="70940" y="48419"/>
                  </a:lnTo>
                  <a:lnTo>
                    <a:pt x="70931" y="48213"/>
                  </a:lnTo>
                  <a:lnTo>
                    <a:pt x="70976" y="47794"/>
                  </a:lnTo>
                  <a:lnTo>
                    <a:pt x="71029" y="47597"/>
                  </a:lnTo>
                  <a:lnTo>
                    <a:pt x="71074" y="47374"/>
                  </a:lnTo>
                  <a:lnTo>
                    <a:pt x="71056" y="47097"/>
                  </a:lnTo>
                  <a:lnTo>
                    <a:pt x="71002" y="46936"/>
                  </a:lnTo>
                  <a:lnTo>
                    <a:pt x="70913" y="46802"/>
                  </a:lnTo>
                  <a:lnTo>
                    <a:pt x="70788" y="46695"/>
                  </a:lnTo>
                  <a:lnTo>
                    <a:pt x="70618" y="46633"/>
                  </a:lnTo>
                  <a:lnTo>
                    <a:pt x="70422" y="46606"/>
                  </a:lnTo>
                  <a:lnTo>
                    <a:pt x="70315" y="46606"/>
                  </a:lnTo>
                  <a:lnTo>
                    <a:pt x="70056" y="46633"/>
                  </a:lnTo>
                  <a:lnTo>
                    <a:pt x="69547" y="46802"/>
                  </a:lnTo>
                  <a:lnTo>
                    <a:pt x="69315" y="46919"/>
                  </a:lnTo>
                  <a:lnTo>
                    <a:pt x="68966" y="47097"/>
                  </a:lnTo>
                  <a:lnTo>
                    <a:pt x="68270" y="47365"/>
                  </a:lnTo>
                  <a:lnTo>
                    <a:pt x="67564" y="47535"/>
                  </a:lnTo>
                  <a:lnTo>
                    <a:pt x="66859" y="47624"/>
                  </a:lnTo>
                  <a:lnTo>
                    <a:pt x="65778" y="47642"/>
                  </a:lnTo>
                  <a:lnTo>
                    <a:pt x="64332" y="47535"/>
                  </a:lnTo>
                  <a:lnTo>
                    <a:pt x="63599" y="47463"/>
                  </a:lnTo>
                  <a:lnTo>
                    <a:pt x="63483" y="47445"/>
                  </a:lnTo>
                  <a:lnTo>
                    <a:pt x="63242" y="47347"/>
                  </a:lnTo>
                  <a:lnTo>
                    <a:pt x="63144" y="47276"/>
                  </a:lnTo>
                  <a:lnTo>
                    <a:pt x="62733" y="46954"/>
                  </a:lnTo>
                  <a:lnTo>
                    <a:pt x="61956" y="46293"/>
                  </a:lnTo>
                  <a:lnTo>
                    <a:pt x="61260" y="45588"/>
                  </a:lnTo>
                  <a:lnTo>
                    <a:pt x="60670" y="44829"/>
                  </a:lnTo>
                  <a:lnTo>
                    <a:pt x="60197" y="44016"/>
                  </a:lnTo>
                  <a:lnTo>
                    <a:pt x="59929" y="43356"/>
                  </a:lnTo>
                  <a:lnTo>
                    <a:pt x="59804" y="42900"/>
                  </a:lnTo>
                  <a:lnTo>
                    <a:pt x="59715" y="42418"/>
                  </a:lnTo>
                  <a:lnTo>
                    <a:pt x="59670" y="41918"/>
                  </a:lnTo>
                  <a:lnTo>
                    <a:pt x="59661" y="41391"/>
                  </a:lnTo>
                  <a:lnTo>
                    <a:pt x="59715" y="40846"/>
                  </a:lnTo>
                  <a:lnTo>
                    <a:pt x="59751" y="40560"/>
                  </a:lnTo>
                  <a:lnTo>
                    <a:pt x="59831" y="40060"/>
                  </a:lnTo>
                  <a:lnTo>
                    <a:pt x="60010" y="39051"/>
                  </a:lnTo>
                  <a:lnTo>
                    <a:pt x="60215" y="38328"/>
                  </a:lnTo>
                  <a:lnTo>
                    <a:pt x="60402" y="37864"/>
                  </a:lnTo>
                  <a:lnTo>
                    <a:pt x="60661" y="37426"/>
                  </a:lnTo>
                  <a:lnTo>
                    <a:pt x="60983" y="37024"/>
                  </a:lnTo>
                  <a:lnTo>
                    <a:pt x="61179" y="36846"/>
                  </a:lnTo>
                  <a:lnTo>
                    <a:pt x="61420" y="36640"/>
                  </a:lnTo>
                  <a:lnTo>
                    <a:pt x="61912" y="36274"/>
                  </a:lnTo>
                  <a:lnTo>
                    <a:pt x="62430" y="35953"/>
                  </a:lnTo>
                  <a:lnTo>
                    <a:pt x="62965" y="35685"/>
                  </a:lnTo>
                  <a:lnTo>
                    <a:pt x="63519" y="35461"/>
                  </a:lnTo>
                  <a:lnTo>
                    <a:pt x="64082" y="35292"/>
                  </a:lnTo>
                  <a:lnTo>
                    <a:pt x="64644" y="35176"/>
                  </a:lnTo>
                  <a:lnTo>
                    <a:pt x="65225" y="35104"/>
                  </a:lnTo>
                  <a:lnTo>
                    <a:pt x="65796" y="35095"/>
                  </a:lnTo>
                  <a:lnTo>
                    <a:pt x="66368" y="35140"/>
                  </a:lnTo>
                  <a:lnTo>
                    <a:pt x="66939" y="35238"/>
                  </a:lnTo>
                  <a:lnTo>
                    <a:pt x="67493" y="35390"/>
                  </a:lnTo>
                  <a:lnTo>
                    <a:pt x="68029" y="35604"/>
                  </a:lnTo>
                  <a:lnTo>
                    <a:pt x="68555" y="35872"/>
                  </a:lnTo>
                  <a:lnTo>
                    <a:pt x="69064" y="36203"/>
                  </a:lnTo>
                  <a:lnTo>
                    <a:pt x="69538" y="36587"/>
                  </a:lnTo>
                  <a:lnTo>
                    <a:pt x="69770" y="36810"/>
                  </a:lnTo>
                  <a:lnTo>
                    <a:pt x="69877" y="36899"/>
                  </a:lnTo>
                  <a:lnTo>
                    <a:pt x="70154" y="37060"/>
                  </a:lnTo>
                  <a:lnTo>
                    <a:pt x="70458" y="37167"/>
                  </a:lnTo>
                  <a:lnTo>
                    <a:pt x="70752" y="37194"/>
                  </a:lnTo>
                  <a:lnTo>
                    <a:pt x="70868" y="37158"/>
                  </a:lnTo>
                  <a:lnTo>
                    <a:pt x="70967" y="37105"/>
                  </a:lnTo>
                  <a:lnTo>
                    <a:pt x="71163" y="36890"/>
                  </a:lnTo>
                  <a:lnTo>
                    <a:pt x="71315" y="36596"/>
                  </a:lnTo>
                  <a:lnTo>
                    <a:pt x="71404" y="36292"/>
                  </a:lnTo>
                  <a:lnTo>
                    <a:pt x="71422" y="36149"/>
                  </a:lnTo>
                  <a:lnTo>
                    <a:pt x="71538" y="32229"/>
                  </a:lnTo>
                  <a:lnTo>
                    <a:pt x="71743" y="24388"/>
                  </a:lnTo>
                  <a:lnTo>
                    <a:pt x="71824" y="20459"/>
                  </a:lnTo>
                  <a:lnTo>
                    <a:pt x="71824" y="19432"/>
                  </a:lnTo>
                  <a:lnTo>
                    <a:pt x="71699" y="17360"/>
                  </a:lnTo>
                  <a:lnTo>
                    <a:pt x="71618" y="16334"/>
                  </a:lnTo>
                  <a:lnTo>
                    <a:pt x="71583" y="16039"/>
                  </a:lnTo>
                  <a:lnTo>
                    <a:pt x="71485" y="15726"/>
                  </a:lnTo>
                  <a:lnTo>
                    <a:pt x="71377" y="15574"/>
                  </a:lnTo>
                  <a:lnTo>
                    <a:pt x="71243" y="15458"/>
                  </a:lnTo>
                  <a:lnTo>
                    <a:pt x="71074" y="15387"/>
                  </a:lnTo>
                  <a:lnTo>
                    <a:pt x="70743" y="15333"/>
                  </a:lnTo>
                  <a:lnTo>
                    <a:pt x="70458" y="15342"/>
                  </a:lnTo>
                  <a:lnTo>
                    <a:pt x="70065" y="15369"/>
                  </a:lnTo>
                  <a:lnTo>
                    <a:pt x="69681" y="15423"/>
                  </a:lnTo>
                  <a:lnTo>
                    <a:pt x="67671" y="15700"/>
                  </a:lnTo>
                  <a:lnTo>
                    <a:pt x="64653" y="16119"/>
                  </a:lnTo>
                  <a:lnTo>
                    <a:pt x="62635" y="16369"/>
                  </a:lnTo>
                  <a:lnTo>
                    <a:pt x="61626" y="16459"/>
                  </a:lnTo>
                  <a:lnTo>
                    <a:pt x="60456" y="16566"/>
                  </a:lnTo>
                  <a:lnTo>
                    <a:pt x="58107" y="16718"/>
                  </a:lnTo>
                  <a:lnTo>
                    <a:pt x="54580" y="16896"/>
                  </a:lnTo>
                  <a:lnTo>
                    <a:pt x="52223" y="17003"/>
                  </a:lnTo>
                  <a:lnTo>
                    <a:pt x="48597" y="17155"/>
                  </a:lnTo>
                  <a:lnTo>
                    <a:pt x="44945" y="17271"/>
                  </a:lnTo>
                  <a:lnTo>
                    <a:pt x="44927" y="17271"/>
                  </a:lnTo>
                  <a:lnTo>
                    <a:pt x="44909" y="17209"/>
                  </a:lnTo>
                  <a:lnTo>
                    <a:pt x="44891" y="17066"/>
                  </a:lnTo>
                  <a:lnTo>
                    <a:pt x="44891" y="16923"/>
                  </a:lnTo>
                  <a:lnTo>
                    <a:pt x="44811" y="15691"/>
                  </a:lnTo>
                  <a:lnTo>
                    <a:pt x="44641" y="13851"/>
                  </a:lnTo>
                  <a:lnTo>
                    <a:pt x="44489" y="12637"/>
                  </a:lnTo>
                  <a:lnTo>
                    <a:pt x="44284" y="11422"/>
                  </a:lnTo>
                  <a:lnTo>
                    <a:pt x="44025" y="10225"/>
                  </a:lnTo>
                  <a:lnTo>
                    <a:pt x="43694" y="9038"/>
                  </a:lnTo>
                  <a:lnTo>
                    <a:pt x="43293" y="7850"/>
                  </a:lnTo>
                  <a:lnTo>
                    <a:pt x="43051" y="7270"/>
                  </a:lnTo>
                  <a:lnTo>
                    <a:pt x="42873" y="6850"/>
                  </a:lnTo>
                  <a:lnTo>
                    <a:pt x="42480" y="6073"/>
                  </a:lnTo>
                  <a:lnTo>
                    <a:pt x="42060" y="5341"/>
                  </a:lnTo>
                  <a:lnTo>
                    <a:pt x="41596" y="4671"/>
                  </a:lnTo>
                  <a:lnTo>
                    <a:pt x="41105" y="4037"/>
                  </a:lnTo>
                  <a:lnTo>
                    <a:pt x="40578" y="3465"/>
                  </a:lnTo>
                  <a:lnTo>
                    <a:pt x="40015" y="2930"/>
                  </a:lnTo>
                  <a:lnTo>
                    <a:pt x="39417" y="2447"/>
                  </a:lnTo>
                  <a:lnTo>
                    <a:pt x="38792" y="2019"/>
                  </a:lnTo>
                  <a:lnTo>
                    <a:pt x="38140" y="1626"/>
                  </a:lnTo>
                  <a:lnTo>
                    <a:pt x="37452" y="1278"/>
                  </a:lnTo>
                  <a:lnTo>
                    <a:pt x="36738" y="974"/>
                  </a:lnTo>
                  <a:lnTo>
                    <a:pt x="35997" y="706"/>
                  </a:lnTo>
                  <a:lnTo>
                    <a:pt x="35229" y="492"/>
                  </a:lnTo>
                  <a:lnTo>
                    <a:pt x="34032" y="224"/>
                  </a:lnTo>
                  <a:lnTo>
                    <a:pt x="33193" y="108"/>
                  </a:lnTo>
                  <a:lnTo>
                    <a:pt x="32782" y="54"/>
                  </a:lnTo>
                  <a:lnTo>
                    <a:pt x="31960" y="1"/>
                  </a:lnTo>
                  <a:close/>
                </a:path>
              </a:pathLst>
            </a:custGeom>
            <a:solidFill>
              <a:schemeClr val="accent6"/>
            </a:solidFill>
            <a:ln>
              <a:noFill/>
            </a:ln>
          </p:spPr>
          <p:txBody>
            <a:bodyPr spcFirstLastPara="1" wrap="square" lIns="182850" tIns="182850" rIns="182850" bIns="182850" anchor="ctr" anchorCtr="0">
              <a:noAutofit/>
            </a:bodyPr>
            <a:lstStyle/>
            <a:p>
              <a:endParaRPr sz="3600">
                <a:latin typeface="Calibri" panose="020F0502020204030204" pitchFamily="34" charset="0"/>
                <a:cs typeface="Calibri" panose="020F0502020204030204" pitchFamily="34" charset="0"/>
              </a:endParaRPr>
            </a:p>
          </p:txBody>
        </p:sp>
      </p:grpSp>
      <p:sp>
        <p:nvSpPr>
          <p:cNvPr id="885" name="Google Shape;885;p30"/>
          <p:cNvSpPr txBox="1"/>
          <p:nvPr/>
        </p:nvSpPr>
        <p:spPr>
          <a:xfrm>
            <a:off x="5317599" y="4043478"/>
            <a:ext cx="3381600" cy="560400"/>
          </a:xfrm>
          <a:prstGeom prst="rect">
            <a:avLst/>
          </a:prstGeom>
          <a:noFill/>
          <a:ln>
            <a:noFill/>
          </a:ln>
        </p:spPr>
        <p:txBody>
          <a:bodyPr spcFirstLastPara="1" wrap="square" lIns="182850" tIns="182850" rIns="182850" bIns="182850" anchor="ctr" anchorCtr="0">
            <a:noAutofit/>
          </a:bodyPr>
          <a:lstStyle/>
          <a:p>
            <a:pPr algn="ctr"/>
            <a:r>
              <a:rPr lang="en" sz="3200" b="1">
                <a:latin typeface="Calibri" panose="020F0502020204030204" pitchFamily="34" charset="0"/>
                <a:ea typeface="Fira Sans"/>
                <a:cs typeface="Calibri" panose="020F0502020204030204" pitchFamily="34" charset="0"/>
                <a:sym typeface="Fira Sans"/>
              </a:rPr>
              <a:t>Accesibilidad</a:t>
            </a:r>
            <a:endParaRPr sz="3200" b="1">
              <a:latin typeface="Calibri" panose="020F0502020204030204" pitchFamily="34" charset="0"/>
              <a:ea typeface="Fira Sans"/>
              <a:cs typeface="Calibri" panose="020F0502020204030204" pitchFamily="34" charset="0"/>
              <a:sym typeface="Fira Sans"/>
            </a:endParaRPr>
          </a:p>
        </p:txBody>
      </p:sp>
      <p:sp>
        <p:nvSpPr>
          <p:cNvPr id="886" name="Google Shape;886;p30"/>
          <p:cNvSpPr txBox="1">
            <a:spLocks noGrp="1"/>
          </p:cNvSpPr>
          <p:nvPr>
            <p:ph type="title"/>
          </p:nvPr>
        </p:nvSpPr>
        <p:spPr>
          <a:xfrm>
            <a:off x="472467" y="1321569"/>
            <a:ext cx="17041200" cy="1145400"/>
          </a:xfrm>
          <a:prstGeom prst="rect">
            <a:avLst/>
          </a:prstGeom>
        </p:spPr>
        <p:txBody>
          <a:bodyPr spcFirstLastPara="1" vert="horz" wrap="square" lIns="182850" tIns="182850" rIns="182850" bIns="182850" rtlCol="0" anchor="t" anchorCtr="0">
            <a:noAutofit/>
          </a:bodyPr>
          <a:lstStyle/>
          <a:p>
            <a:r>
              <a:rPr lang="es-CO" sz="4200" b="1" dirty="0">
                <a:solidFill>
                  <a:srgbClr val="FFC000"/>
                </a:solidFill>
                <a:latin typeface="Fira Sans"/>
                <a:ea typeface="Fira Sans"/>
                <a:cs typeface="Fira Sans"/>
                <a:sym typeface="Fira Sans"/>
              </a:rPr>
              <a:t>Pilares del modelo </a:t>
            </a:r>
            <a:r>
              <a:rPr lang="es-CO" sz="4200" b="1" dirty="0" err="1">
                <a:solidFill>
                  <a:srgbClr val="FFC000"/>
                </a:solidFill>
                <a:latin typeface="Fira Sans"/>
                <a:ea typeface="Fira Sans"/>
                <a:cs typeface="Fira Sans"/>
                <a:sym typeface="Fira Sans"/>
              </a:rPr>
              <a:t>Hyflex</a:t>
            </a:r>
            <a:endParaRPr lang="es-CO" b="1" dirty="0">
              <a:solidFill>
                <a:srgbClr val="FFC000"/>
              </a:solidFill>
            </a:endParaRPr>
          </a:p>
        </p:txBody>
      </p:sp>
      <p:sp>
        <p:nvSpPr>
          <p:cNvPr id="887" name="Google Shape;887;p30"/>
          <p:cNvSpPr/>
          <p:nvPr/>
        </p:nvSpPr>
        <p:spPr>
          <a:xfrm>
            <a:off x="15897976" y="1935566"/>
            <a:ext cx="608300" cy="974000"/>
          </a:xfrm>
          <a:custGeom>
            <a:avLst/>
            <a:gdLst/>
            <a:ahLst/>
            <a:cxnLst/>
            <a:rect l="l" t="t" r="r" b="b"/>
            <a:pathLst>
              <a:path w="12166" h="19480" extrusionOk="0">
                <a:moveTo>
                  <a:pt x="9285" y="0"/>
                </a:moveTo>
                <a:lnTo>
                  <a:pt x="10460" y="417"/>
                </a:lnTo>
                <a:lnTo>
                  <a:pt x="11938" y="2388"/>
                </a:lnTo>
                <a:lnTo>
                  <a:pt x="12166" y="5382"/>
                </a:lnTo>
                <a:lnTo>
                  <a:pt x="10725" y="7542"/>
                </a:lnTo>
                <a:lnTo>
                  <a:pt x="10688" y="8073"/>
                </a:lnTo>
                <a:lnTo>
                  <a:pt x="12052" y="10953"/>
                </a:lnTo>
                <a:lnTo>
                  <a:pt x="11749" y="14288"/>
                </a:lnTo>
                <a:lnTo>
                  <a:pt x="10347" y="17585"/>
                </a:lnTo>
                <a:lnTo>
                  <a:pt x="8262" y="19177"/>
                </a:lnTo>
                <a:lnTo>
                  <a:pt x="4018" y="19480"/>
                </a:lnTo>
                <a:lnTo>
                  <a:pt x="2047" y="18684"/>
                </a:lnTo>
                <a:lnTo>
                  <a:pt x="0" y="17320"/>
                </a:lnTo>
                <a:lnTo>
                  <a:pt x="2161" y="17547"/>
                </a:lnTo>
                <a:lnTo>
                  <a:pt x="5609" y="17244"/>
                </a:lnTo>
                <a:lnTo>
                  <a:pt x="8717" y="14705"/>
                </a:lnTo>
                <a:lnTo>
                  <a:pt x="9475" y="11370"/>
                </a:lnTo>
                <a:lnTo>
                  <a:pt x="8527" y="7618"/>
                </a:lnTo>
                <a:lnTo>
                  <a:pt x="7921" y="6595"/>
                </a:lnTo>
                <a:lnTo>
                  <a:pt x="7921" y="6064"/>
                </a:lnTo>
                <a:lnTo>
                  <a:pt x="9285" y="3222"/>
                </a:lnTo>
                <a:lnTo>
                  <a:pt x="9475" y="1024"/>
                </a:lnTo>
                <a:close/>
              </a:path>
            </a:pathLst>
          </a:custGeom>
          <a:solidFill>
            <a:schemeClr val="lt2"/>
          </a:solidFill>
          <a:ln>
            <a:noFill/>
          </a:ln>
        </p:spPr>
      </p:sp>
      <p:sp>
        <p:nvSpPr>
          <p:cNvPr id="888" name="Google Shape;888;p30"/>
          <p:cNvSpPr/>
          <p:nvPr/>
        </p:nvSpPr>
        <p:spPr>
          <a:xfrm>
            <a:off x="16284202" y="3002627"/>
            <a:ext cx="145250" cy="126200"/>
          </a:xfrm>
          <a:custGeom>
            <a:avLst/>
            <a:gdLst/>
            <a:ahLst/>
            <a:cxnLst/>
            <a:rect l="l" t="t" r="r" b="b"/>
            <a:pathLst>
              <a:path w="2905" h="2524" extrusionOk="0">
                <a:moveTo>
                  <a:pt x="2905" y="2524"/>
                </a:moveTo>
                <a:lnTo>
                  <a:pt x="2214" y="738"/>
                </a:lnTo>
                <a:lnTo>
                  <a:pt x="95" y="0"/>
                </a:lnTo>
                <a:lnTo>
                  <a:pt x="0" y="238"/>
                </a:lnTo>
                <a:lnTo>
                  <a:pt x="47" y="809"/>
                </a:lnTo>
                <a:lnTo>
                  <a:pt x="547" y="1714"/>
                </a:lnTo>
                <a:lnTo>
                  <a:pt x="2071" y="2357"/>
                </a:lnTo>
                <a:close/>
              </a:path>
            </a:pathLst>
          </a:custGeom>
          <a:solidFill>
            <a:schemeClr val="lt2"/>
          </a:solidFill>
          <a:ln>
            <a:noFill/>
          </a:ln>
        </p:spPr>
      </p:sp>
      <p:sp>
        <p:nvSpPr>
          <p:cNvPr id="889" name="Google Shape;889;p30"/>
          <p:cNvSpPr/>
          <p:nvPr/>
        </p:nvSpPr>
        <p:spPr>
          <a:xfrm>
            <a:off x="16168451" y="2466728"/>
            <a:ext cx="341351" cy="278651"/>
          </a:xfrm>
          <a:custGeom>
            <a:avLst/>
            <a:gdLst/>
            <a:ahLst/>
            <a:cxnLst/>
            <a:rect l="l" t="t" r="r" b="b"/>
            <a:pathLst>
              <a:path w="6827" h="5573" extrusionOk="0">
                <a:moveTo>
                  <a:pt x="0" y="3437"/>
                </a:moveTo>
                <a:lnTo>
                  <a:pt x="1022" y="4505"/>
                </a:lnTo>
                <a:lnTo>
                  <a:pt x="3019" y="5480"/>
                </a:lnTo>
                <a:lnTo>
                  <a:pt x="4180" y="5573"/>
                </a:lnTo>
                <a:lnTo>
                  <a:pt x="5155" y="3994"/>
                </a:lnTo>
                <a:lnTo>
                  <a:pt x="5062" y="2647"/>
                </a:lnTo>
                <a:lnTo>
                  <a:pt x="6223" y="1254"/>
                </a:lnTo>
                <a:lnTo>
                  <a:pt x="6827" y="929"/>
                </a:lnTo>
                <a:lnTo>
                  <a:pt x="6595" y="325"/>
                </a:lnTo>
                <a:lnTo>
                  <a:pt x="5016" y="0"/>
                </a:lnTo>
                <a:lnTo>
                  <a:pt x="3762" y="604"/>
                </a:lnTo>
                <a:lnTo>
                  <a:pt x="2740" y="2415"/>
                </a:lnTo>
                <a:lnTo>
                  <a:pt x="2369" y="3111"/>
                </a:lnTo>
                <a:lnTo>
                  <a:pt x="929" y="3251"/>
                </a:lnTo>
                <a:close/>
              </a:path>
            </a:pathLst>
          </a:custGeom>
          <a:solidFill>
            <a:schemeClr val="lt2"/>
          </a:solidFill>
          <a:ln>
            <a:noFill/>
          </a:ln>
        </p:spPr>
      </p:sp>
      <p:sp>
        <p:nvSpPr>
          <p:cNvPr id="890" name="Google Shape;890;p30"/>
          <p:cNvSpPr/>
          <p:nvPr/>
        </p:nvSpPr>
        <p:spPr>
          <a:xfrm>
            <a:off x="1192514" y="6904457"/>
            <a:ext cx="640151" cy="223850"/>
          </a:xfrm>
          <a:custGeom>
            <a:avLst/>
            <a:gdLst/>
            <a:ahLst/>
            <a:cxnLst/>
            <a:rect l="l" t="t" r="r" b="b"/>
            <a:pathLst>
              <a:path w="12803" h="4477" extrusionOk="0">
                <a:moveTo>
                  <a:pt x="10879" y="0"/>
                </a:moveTo>
                <a:lnTo>
                  <a:pt x="12803" y="2109"/>
                </a:lnTo>
                <a:lnTo>
                  <a:pt x="12507" y="4144"/>
                </a:lnTo>
                <a:lnTo>
                  <a:pt x="12211" y="4477"/>
                </a:lnTo>
                <a:lnTo>
                  <a:pt x="5218" y="4440"/>
                </a:lnTo>
                <a:lnTo>
                  <a:pt x="1998" y="4366"/>
                </a:lnTo>
                <a:lnTo>
                  <a:pt x="1036" y="3478"/>
                </a:lnTo>
                <a:lnTo>
                  <a:pt x="0" y="2035"/>
                </a:lnTo>
                <a:lnTo>
                  <a:pt x="10657" y="2183"/>
                </a:lnTo>
                <a:close/>
              </a:path>
            </a:pathLst>
          </a:custGeom>
          <a:solidFill>
            <a:schemeClr val="bg1">
              <a:lumMod val="65000"/>
            </a:schemeClr>
          </a:solidFill>
          <a:ln>
            <a:noFill/>
          </a:ln>
        </p:spPr>
      </p:sp>
      <p:sp>
        <p:nvSpPr>
          <p:cNvPr id="891" name="Google Shape;891;p30"/>
          <p:cNvSpPr/>
          <p:nvPr/>
        </p:nvSpPr>
        <p:spPr>
          <a:xfrm>
            <a:off x="16123949" y="6868081"/>
            <a:ext cx="389600" cy="148301"/>
          </a:xfrm>
          <a:custGeom>
            <a:avLst/>
            <a:gdLst/>
            <a:ahLst/>
            <a:cxnLst/>
            <a:rect l="l" t="t" r="r" b="b"/>
            <a:pathLst>
              <a:path w="7792" h="2966" extrusionOk="0">
                <a:moveTo>
                  <a:pt x="0" y="0"/>
                </a:moveTo>
                <a:lnTo>
                  <a:pt x="7792" y="395"/>
                </a:lnTo>
                <a:lnTo>
                  <a:pt x="7674" y="2966"/>
                </a:lnTo>
                <a:lnTo>
                  <a:pt x="2848" y="2808"/>
                </a:lnTo>
                <a:lnTo>
                  <a:pt x="1938" y="2294"/>
                </a:lnTo>
                <a:close/>
              </a:path>
            </a:pathLst>
          </a:custGeom>
          <a:solidFill>
            <a:schemeClr val="accent6">
              <a:lumMod val="60000"/>
              <a:lumOff val="40000"/>
            </a:schemeClr>
          </a:solidFill>
          <a:ln>
            <a:noFill/>
          </a:ln>
        </p:spPr>
      </p:sp>
      <p:sp>
        <p:nvSpPr>
          <p:cNvPr id="892" name="Google Shape;892;p30"/>
          <p:cNvSpPr/>
          <p:nvPr/>
        </p:nvSpPr>
        <p:spPr>
          <a:xfrm>
            <a:off x="16120052" y="6290629"/>
            <a:ext cx="164150" cy="433100"/>
          </a:xfrm>
          <a:custGeom>
            <a:avLst/>
            <a:gdLst/>
            <a:ahLst/>
            <a:cxnLst/>
            <a:rect l="l" t="t" r="r" b="b"/>
            <a:pathLst>
              <a:path w="3283" h="8662" extrusionOk="0">
                <a:moveTo>
                  <a:pt x="0" y="0"/>
                </a:moveTo>
                <a:lnTo>
                  <a:pt x="3165" y="1661"/>
                </a:lnTo>
                <a:lnTo>
                  <a:pt x="3244" y="2136"/>
                </a:lnTo>
                <a:lnTo>
                  <a:pt x="3165" y="3441"/>
                </a:lnTo>
                <a:lnTo>
                  <a:pt x="3244" y="6210"/>
                </a:lnTo>
                <a:lnTo>
                  <a:pt x="3283" y="7713"/>
                </a:lnTo>
                <a:lnTo>
                  <a:pt x="3204" y="8662"/>
                </a:lnTo>
                <a:lnTo>
                  <a:pt x="673" y="8425"/>
                </a:lnTo>
                <a:lnTo>
                  <a:pt x="554" y="7831"/>
                </a:lnTo>
                <a:lnTo>
                  <a:pt x="79" y="3836"/>
                </a:lnTo>
                <a:lnTo>
                  <a:pt x="40" y="1542"/>
                </a:lnTo>
                <a:close/>
              </a:path>
            </a:pathLst>
          </a:custGeom>
          <a:solidFill>
            <a:schemeClr val="accent6">
              <a:lumMod val="60000"/>
              <a:lumOff val="40000"/>
            </a:schemeClr>
          </a:solidFill>
          <a:ln>
            <a:noFill/>
          </a:ln>
        </p:spPr>
      </p:sp>
      <p:sp>
        <p:nvSpPr>
          <p:cNvPr id="894" name="Google Shape;894;p30"/>
          <p:cNvSpPr/>
          <p:nvPr/>
        </p:nvSpPr>
        <p:spPr>
          <a:xfrm>
            <a:off x="1323901" y="6218405"/>
            <a:ext cx="486500" cy="741600"/>
          </a:xfrm>
          <a:custGeom>
            <a:avLst/>
            <a:gdLst/>
            <a:ahLst/>
            <a:cxnLst/>
            <a:rect l="l" t="t" r="r" b="b"/>
            <a:pathLst>
              <a:path w="9730" h="14832" extrusionOk="0">
                <a:moveTo>
                  <a:pt x="7594" y="316"/>
                </a:moveTo>
                <a:lnTo>
                  <a:pt x="7831" y="1859"/>
                </a:lnTo>
                <a:lnTo>
                  <a:pt x="7119" y="4272"/>
                </a:lnTo>
                <a:lnTo>
                  <a:pt x="5379" y="7634"/>
                </a:lnTo>
                <a:lnTo>
                  <a:pt x="2412" y="10719"/>
                </a:lnTo>
                <a:lnTo>
                  <a:pt x="751" y="12736"/>
                </a:lnTo>
                <a:lnTo>
                  <a:pt x="79" y="14279"/>
                </a:lnTo>
                <a:lnTo>
                  <a:pt x="0" y="14832"/>
                </a:lnTo>
                <a:lnTo>
                  <a:pt x="3243" y="14832"/>
                </a:lnTo>
                <a:lnTo>
                  <a:pt x="3441" y="13725"/>
                </a:lnTo>
                <a:lnTo>
                  <a:pt x="5260" y="11273"/>
                </a:lnTo>
                <a:lnTo>
                  <a:pt x="7436" y="9453"/>
                </a:lnTo>
                <a:lnTo>
                  <a:pt x="8899" y="7317"/>
                </a:lnTo>
                <a:lnTo>
                  <a:pt x="9492" y="5498"/>
                </a:lnTo>
                <a:lnTo>
                  <a:pt x="9730" y="3639"/>
                </a:lnTo>
                <a:lnTo>
                  <a:pt x="9374" y="2610"/>
                </a:lnTo>
                <a:lnTo>
                  <a:pt x="8227" y="0"/>
                </a:lnTo>
                <a:close/>
              </a:path>
            </a:pathLst>
          </a:custGeom>
          <a:solidFill>
            <a:schemeClr val="bg1">
              <a:lumMod val="65000"/>
            </a:schemeClr>
          </a:solidFill>
          <a:ln>
            <a:noFill/>
          </a:ln>
        </p:spPr>
      </p:sp>
      <p:sp>
        <p:nvSpPr>
          <p:cNvPr id="895" name="Google Shape;895;p30"/>
          <p:cNvSpPr/>
          <p:nvPr/>
        </p:nvSpPr>
        <p:spPr>
          <a:xfrm>
            <a:off x="1142286" y="6090279"/>
            <a:ext cx="384600" cy="344100"/>
          </a:xfrm>
          <a:custGeom>
            <a:avLst/>
            <a:gdLst/>
            <a:ahLst/>
            <a:cxnLst/>
            <a:rect l="l" t="t" r="r" b="b"/>
            <a:pathLst>
              <a:path w="7692" h="6882" extrusionOk="0">
                <a:moveTo>
                  <a:pt x="0" y="4215"/>
                </a:moveTo>
                <a:lnTo>
                  <a:pt x="3167" y="3786"/>
                </a:lnTo>
                <a:lnTo>
                  <a:pt x="3406" y="2477"/>
                </a:lnTo>
                <a:lnTo>
                  <a:pt x="3691" y="1238"/>
                </a:lnTo>
                <a:lnTo>
                  <a:pt x="4572" y="381"/>
                </a:lnTo>
                <a:lnTo>
                  <a:pt x="5787" y="0"/>
                </a:lnTo>
                <a:lnTo>
                  <a:pt x="7239" y="548"/>
                </a:lnTo>
                <a:lnTo>
                  <a:pt x="7692" y="2024"/>
                </a:lnTo>
                <a:lnTo>
                  <a:pt x="6573" y="2405"/>
                </a:lnTo>
                <a:lnTo>
                  <a:pt x="5334" y="3191"/>
                </a:lnTo>
                <a:lnTo>
                  <a:pt x="4620" y="4405"/>
                </a:lnTo>
                <a:lnTo>
                  <a:pt x="4549" y="5501"/>
                </a:lnTo>
                <a:lnTo>
                  <a:pt x="4739" y="6120"/>
                </a:lnTo>
                <a:lnTo>
                  <a:pt x="2072" y="6882"/>
                </a:lnTo>
                <a:close/>
              </a:path>
            </a:pathLst>
          </a:custGeom>
          <a:solidFill>
            <a:schemeClr val="bg1">
              <a:lumMod val="65000"/>
            </a:schemeClr>
          </a:solidFill>
          <a:ln>
            <a:noFill/>
          </a:ln>
        </p:spPr>
      </p:sp>
      <p:sp>
        <p:nvSpPr>
          <p:cNvPr id="896" name="Google Shape;896;p30"/>
          <p:cNvSpPr/>
          <p:nvPr/>
        </p:nvSpPr>
        <p:spPr>
          <a:xfrm>
            <a:off x="1655302" y="2457051"/>
            <a:ext cx="211700" cy="313050"/>
          </a:xfrm>
          <a:custGeom>
            <a:avLst/>
            <a:gdLst/>
            <a:ahLst/>
            <a:cxnLst/>
            <a:rect l="l" t="t" r="r" b="b"/>
            <a:pathLst>
              <a:path w="4234" h="6261" extrusionOk="0">
                <a:moveTo>
                  <a:pt x="0" y="4234"/>
                </a:moveTo>
                <a:lnTo>
                  <a:pt x="1171" y="5765"/>
                </a:lnTo>
                <a:lnTo>
                  <a:pt x="1847" y="6261"/>
                </a:lnTo>
                <a:lnTo>
                  <a:pt x="4234" y="3423"/>
                </a:lnTo>
                <a:lnTo>
                  <a:pt x="4234" y="0"/>
                </a:lnTo>
                <a:close/>
              </a:path>
            </a:pathLst>
          </a:custGeom>
          <a:solidFill>
            <a:schemeClr val="accent6"/>
          </a:solidFill>
          <a:ln>
            <a:noFill/>
          </a:ln>
        </p:spPr>
      </p:sp>
      <p:sp>
        <p:nvSpPr>
          <p:cNvPr id="897" name="Google Shape;897;p30"/>
          <p:cNvSpPr/>
          <p:nvPr/>
        </p:nvSpPr>
        <p:spPr>
          <a:xfrm>
            <a:off x="1400615" y="2303221"/>
            <a:ext cx="387350" cy="1157600"/>
          </a:xfrm>
          <a:custGeom>
            <a:avLst/>
            <a:gdLst/>
            <a:ahLst/>
            <a:cxnLst/>
            <a:rect l="l" t="t" r="r" b="b"/>
            <a:pathLst>
              <a:path w="7747" h="23152" extrusionOk="0">
                <a:moveTo>
                  <a:pt x="0" y="20314"/>
                </a:moveTo>
                <a:lnTo>
                  <a:pt x="1802" y="23062"/>
                </a:lnTo>
                <a:lnTo>
                  <a:pt x="6711" y="23152"/>
                </a:lnTo>
                <a:lnTo>
                  <a:pt x="7387" y="14954"/>
                </a:lnTo>
                <a:lnTo>
                  <a:pt x="7612" y="9639"/>
                </a:lnTo>
                <a:lnTo>
                  <a:pt x="7747" y="4279"/>
                </a:lnTo>
                <a:lnTo>
                  <a:pt x="7612" y="3243"/>
                </a:lnTo>
                <a:lnTo>
                  <a:pt x="4819" y="0"/>
                </a:lnTo>
                <a:lnTo>
                  <a:pt x="3603" y="18062"/>
                </a:lnTo>
                <a:lnTo>
                  <a:pt x="3513" y="20179"/>
                </a:lnTo>
                <a:close/>
              </a:path>
            </a:pathLst>
          </a:custGeom>
          <a:solidFill>
            <a:schemeClr val="accent3">
              <a:lumMod val="75000"/>
            </a:schemeClr>
          </a:solidFill>
          <a:ln>
            <a:noFill/>
          </a:ln>
        </p:spPr>
        <p:txBody>
          <a:bodyPr/>
          <a:lstStyle/>
          <a:p>
            <a:endParaRPr lang="en-CO"/>
          </a:p>
        </p:txBody>
      </p:sp>
      <p:sp>
        <p:nvSpPr>
          <p:cNvPr id="898" name="Google Shape;898;p30"/>
          <p:cNvSpPr/>
          <p:nvPr/>
        </p:nvSpPr>
        <p:spPr>
          <a:xfrm>
            <a:off x="1131997" y="5964302"/>
            <a:ext cx="770888" cy="1214988"/>
          </a:xfrm>
          <a:custGeom>
            <a:avLst/>
            <a:gdLst/>
            <a:ahLst/>
            <a:cxnLst/>
            <a:rect l="l" t="t" r="r" b="b"/>
            <a:pathLst>
              <a:path w="34953" h="55089" extrusionOk="0">
                <a:moveTo>
                  <a:pt x="17200" y="0"/>
                </a:moveTo>
                <a:lnTo>
                  <a:pt x="16592" y="27"/>
                </a:lnTo>
                <a:lnTo>
                  <a:pt x="15878" y="72"/>
                </a:lnTo>
                <a:lnTo>
                  <a:pt x="14494" y="214"/>
                </a:lnTo>
                <a:lnTo>
                  <a:pt x="13145" y="447"/>
                </a:lnTo>
                <a:lnTo>
                  <a:pt x="11833" y="768"/>
                </a:lnTo>
                <a:lnTo>
                  <a:pt x="10574" y="1188"/>
                </a:lnTo>
                <a:lnTo>
                  <a:pt x="9350" y="1733"/>
                </a:lnTo>
                <a:lnTo>
                  <a:pt x="8171" y="2402"/>
                </a:lnTo>
                <a:lnTo>
                  <a:pt x="7037" y="3215"/>
                </a:lnTo>
                <a:lnTo>
                  <a:pt x="6493" y="3679"/>
                </a:lnTo>
                <a:lnTo>
                  <a:pt x="6117" y="4019"/>
                </a:lnTo>
                <a:lnTo>
                  <a:pt x="5412" y="4724"/>
                </a:lnTo>
                <a:lnTo>
                  <a:pt x="4742" y="5474"/>
                </a:lnTo>
                <a:lnTo>
                  <a:pt x="4117" y="6242"/>
                </a:lnTo>
                <a:lnTo>
                  <a:pt x="3251" y="7457"/>
                </a:lnTo>
                <a:lnTo>
                  <a:pt x="2206" y="9162"/>
                </a:lnTo>
                <a:lnTo>
                  <a:pt x="1724" y="10046"/>
                </a:lnTo>
                <a:lnTo>
                  <a:pt x="1483" y="10502"/>
                </a:lnTo>
                <a:lnTo>
                  <a:pt x="1054" y="11439"/>
                </a:lnTo>
                <a:lnTo>
                  <a:pt x="688" y="12386"/>
                </a:lnTo>
                <a:lnTo>
                  <a:pt x="402" y="13341"/>
                </a:lnTo>
                <a:lnTo>
                  <a:pt x="179" y="14315"/>
                </a:lnTo>
                <a:lnTo>
                  <a:pt x="54" y="15306"/>
                </a:lnTo>
                <a:lnTo>
                  <a:pt x="0" y="16315"/>
                </a:lnTo>
                <a:lnTo>
                  <a:pt x="54" y="17351"/>
                </a:lnTo>
                <a:lnTo>
                  <a:pt x="117" y="17878"/>
                </a:lnTo>
                <a:lnTo>
                  <a:pt x="188" y="18378"/>
                </a:lnTo>
                <a:lnTo>
                  <a:pt x="340" y="19074"/>
                </a:lnTo>
                <a:lnTo>
                  <a:pt x="492" y="19503"/>
                </a:lnTo>
                <a:lnTo>
                  <a:pt x="679" y="19878"/>
                </a:lnTo>
                <a:lnTo>
                  <a:pt x="929" y="20209"/>
                </a:lnTo>
                <a:lnTo>
                  <a:pt x="1242" y="20468"/>
                </a:lnTo>
                <a:lnTo>
                  <a:pt x="1626" y="20664"/>
                </a:lnTo>
                <a:lnTo>
                  <a:pt x="1858" y="20727"/>
                </a:lnTo>
                <a:lnTo>
                  <a:pt x="1983" y="21182"/>
                </a:lnTo>
                <a:lnTo>
                  <a:pt x="2135" y="21753"/>
                </a:lnTo>
                <a:lnTo>
                  <a:pt x="2260" y="22084"/>
                </a:lnTo>
                <a:lnTo>
                  <a:pt x="2340" y="22227"/>
                </a:lnTo>
                <a:lnTo>
                  <a:pt x="3001" y="23200"/>
                </a:lnTo>
                <a:lnTo>
                  <a:pt x="4367" y="25120"/>
                </a:lnTo>
                <a:lnTo>
                  <a:pt x="5064" y="26067"/>
                </a:lnTo>
                <a:lnTo>
                  <a:pt x="5233" y="26290"/>
                </a:lnTo>
                <a:lnTo>
                  <a:pt x="5635" y="26629"/>
                </a:lnTo>
                <a:lnTo>
                  <a:pt x="6100" y="26835"/>
                </a:lnTo>
                <a:lnTo>
                  <a:pt x="6475" y="26879"/>
                </a:lnTo>
                <a:lnTo>
                  <a:pt x="6734" y="26861"/>
                </a:lnTo>
                <a:lnTo>
                  <a:pt x="6877" y="26835"/>
                </a:lnTo>
                <a:lnTo>
                  <a:pt x="8145" y="26540"/>
                </a:lnTo>
                <a:lnTo>
                  <a:pt x="10029" y="26058"/>
                </a:lnTo>
                <a:lnTo>
                  <a:pt x="11279" y="25692"/>
                </a:lnTo>
                <a:lnTo>
                  <a:pt x="11895" y="25486"/>
                </a:lnTo>
                <a:lnTo>
                  <a:pt x="12547" y="25263"/>
                </a:lnTo>
                <a:lnTo>
                  <a:pt x="13181" y="24968"/>
                </a:lnTo>
                <a:lnTo>
                  <a:pt x="13440" y="24754"/>
                </a:lnTo>
                <a:lnTo>
                  <a:pt x="13574" y="24495"/>
                </a:lnTo>
                <a:lnTo>
                  <a:pt x="13610" y="24156"/>
                </a:lnTo>
                <a:lnTo>
                  <a:pt x="13512" y="23468"/>
                </a:lnTo>
                <a:lnTo>
                  <a:pt x="13342" y="22789"/>
                </a:lnTo>
                <a:lnTo>
                  <a:pt x="13297" y="22602"/>
                </a:lnTo>
                <a:lnTo>
                  <a:pt x="13253" y="22209"/>
                </a:lnTo>
                <a:lnTo>
                  <a:pt x="13253" y="21584"/>
                </a:lnTo>
                <a:lnTo>
                  <a:pt x="13413" y="20718"/>
                </a:lnTo>
                <a:lnTo>
                  <a:pt x="13717" y="19851"/>
                </a:lnTo>
                <a:lnTo>
                  <a:pt x="14154" y="19021"/>
                </a:lnTo>
                <a:lnTo>
                  <a:pt x="14699" y="18280"/>
                </a:lnTo>
                <a:lnTo>
                  <a:pt x="15181" y="17797"/>
                </a:lnTo>
                <a:lnTo>
                  <a:pt x="15530" y="17530"/>
                </a:lnTo>
                <a:lnTo>
                  <a:pt x="15896" y="17297"/>
                </a:lnTo>
                <a:lnTo>
                  <a:pt x="16280" y="17119"/>
                </a:lnTo>
                <a:lnTo>
                  <a:pt x="16476" y="17056"/>
                </a:lnTo>
                <a:lnTo>
                  <a:pt x="16744" y="16967"/>
                </a:lnTo>
                <a:lnTo>
                  <a:pt x="17253" y="16708"/>
                </a:lnTo>
                <a:lnTo>
                  <a:pt x="17494" y="16556"/>
                </a:lnTo>
                <a:lnTo>
                  <a:pt x="17655" y="16440"/>
                </a:lnTo>
                <a:lnTo>
                  <a:pt x="17896" y="16181"/>
                </a:lnTo>
                <a:lnTo>
                  <a:pt x="18039" y="15878"/>
                </a:lnTo>
                <a:lnTo>
                  <a:pt x="18039" y="15619"/>
                </a:lnTo>
                <a:lnTo>
                  <a:pt x="17985" y="15440"/>
                </a:lnTo>
                <a:lnTo>
                  <a:pt x="17941" y="15342"/>
                </a:lnTo>
                <a:lnTo>
                  <a:pt x="17887" y="15252"/>
                </a:lnTo>
                <a:lnTo>
                  <a:pt x="17771" y="15110"/>
                </a:lnTo>
                <a:lnTo>
                  <a:pt x="17566" y="14976"/>
                </a:lnTo>
                <a:lnTo>
                  <a:pt x="17244" y="14922"/>
                </a:lnTo>
                <a:lnTo>
                  <a:pt x="16905" y="14976"/>
                </a:lnTo>
                <a:lnTo>
                  <a:pt x="16744" y="15029"/>
                </a:lnTo>
                <a:lnTo>
                  <a:pt x="16351" y="15172"/>
                </a:lnTo>
                <a:lnTo>
                  <a:pt x="15601" y="15502"/>
                </a:lnTo>
                <a:lnTo>
                  <a:pt x="14905" y="15886"/>
                </a:lnTo>
                <a:lnTo>
                  <a:pt x="14262" y="16333"/>
                </a:lnTo>
                <a:lnTo>
                  <a:pt x="13681" y="16842"/>
                </a:lnTo>
                <a:lnTo>
                  <a:pt x="13172" y="17422"/>
                </a:lnTo>
                <a:lnTo>
                  <a:pt x="12735" y="18092"/>
                </a:lnTo>
                <a:lnTo>
                  <a:pt x="12386" y="18842"/>
                </a:lnTo>
                <a:lnTo>
                  <a:pt x="12243" y="19253"/>
                </a:lnTo>
                <a:lnTo>
                  <a:pt x="11984" y="20057"/>
                </a:lnTo>
                <a:lnTo>
                  <a:pt x="11690" y="20977"/>
                </a:lnTo>
                <a:lnTo>
                  <a:pt x="11288" y="20378"/>
                </a:lnTo>
                <a:lnTo>
                  <a:pt x="10940" y="19860"/>
                </a:lnTo>
                <a:lnTo>
                  <a:pt x="10824" y="19708"/>
                </a:lnTo>
                <a:lnTo>
                  <a:pt x="10565" y="19450"/>
                </a:lnTo>
                <a:lnTo>
                  <a:pt x="10350" y="19333"/>
                </a:lnTo>
                <a:lnTo>
                  <a:pt x="10190" y="19307"/>
                </a:lnTo>
                <a:lnTo>
                  <a:pt x="10020" y="19316"/>
                </a:lnTo>
                <a:lnTo>
                  <a:pt x="9832" y="19378"/>
                </a:lnTo>
                <a:lnTo>
                  <a:pt x="9743" y="19441"/>
                </a:lnTo>
                <a:lnTo>
                  <a:pt x="9645" y="19503"/>
                </a:lnTo>
                <a:lnTo>
                  <a:pt x="9511" y="19637"/>
                </a:lnTo>
                <a:lnTo>
                  <a:pt x="9422" y="19789"/>
                </a:lnTo>
                <a:lnTo>
                  <a:pt x="9386" y="19941"/>
                </a:lnTo>
                <a:lnTo>
                  <a:pt x="9404" y="20191"/>
                </a:lnTo>
                <a:lnTo>
                  <a:pt x="9538" y="20521"/>
                </a:lnTo>
                <a:lnTo>
                  <a:pt x="9636" y="20691"/>
                </a:lnTo>
                <a:lnTo>
                  <a:pt x="10752" y="22334"/>
                </a:lnTo>
                <a:lnTo>
                  <a:pt x="11886" y="23995"/>
                </a:lnTo>
                <a:lnTo>
                  <a:pt x="11859" y="24031"/>
                </a:lnTo>
                <a:lnTo>
                  <a:pt x="11779" y="24084"/>
                </a:lnTo>
                <a:lnTo>
                  <a:pt x="9305" y="24772"/>
                </a:lnTo>
                <a:lnTo>
                  <a:pt x="6823" y="25424"/>
                </a:lnTo>
                <a:lnTo>
                  <a:pt x="6752" y="25433"/>
                </a:lnTo>
                <a:lnTo>
                  <a:pt x="6573" y="25415"/>
                </a:lnTo>
                <a:lnTo>
                  <a:pt x="6394" y="25352"/>
                </a:lnTo>
                <a:lnTo>
                  <a:pt x="6251" y="25263"/>
                </a:lnTo>
                <a:lnTo>
                  <a:pt x="6198" y="25209"/>
                </a:lnTo>
                <a:lnTo>
                  <a:pt x="4582" y="23102"/>
                </a:lnTo>
                <a:lnTo>
                  <a:pt x="3010" y="20994"/>
                </a:lnTo>
                <a:lnTo>
                  <a:pt x="5198" y="20727"/>
                </a:lnTo>
                <a:lnTo>
                  <a:pt x="7341" y="20423"/>
                </a:lnTo>
                <a:lnTo>
                  <a:pt x="7725" y="20396"/>
                </a:lnTo>
                <a:lnTo>
                  <a:pt x="8207" y="20307"/>
                </a:lnTo>
                <a:lnTo>
                  <a:pt x="8359" y="20235"/>
                </a:lnTo>
                <a:lnTo>
                  <a:pt x="8466" y="20110"/>
                </a:lnTo>
                <a:lnTo>
                  <a:pt x="8511" y="19932"/>
                </a:lnTo>
                <a:lnTo>
                  <a:pt x="8502" y="19816"/>
                </a:lnTo>
                <a:lnTo>
                  <a:pt x="8484" y="19708"/>
                </a:lnTo>
                <a:lnTo>
                  <a:pt x="8404" y="19539"/>
                </a:lnTo>
                <a:lnTo>
                  <a:pt x="8270" y="19432"/>
                </a:lnTo>
                <a:lnTo>
                  <a:pt x="8100" y="19369"/>
                </a:lnTo>
                <a:lnTo>
                  <a:pt x="7805" y="19325"/>
                </a:lnTo>
                <a:lnTo>
                  <a:pt x="7377" y="19342"/>
                </a:lnTo>
                <a:lnTo>
                  <a:pt x="7171" y="19351"/>
                </a:lnTo>
                <a:lnTo>
                  <a:pt x="6091" y="19414"/>
                </a:lnTo>
                <a:lnTo>
                  <a:pt x="3921" y="19530"/>
                </a:lnTo>
                <a:lnTo>
                  <a:pt x="2840" y="19548"/>
                </a:lnTo>
                <a:lnTo>
                  <a:pt x="2519" y="19539"/>
                </a:lnTo>
                <a:lnTo>
                  <a:pt x="2162" y="19450"/>
                </a:lnTo>
                <a:lnTo>
                  <a:pt x="1965" y="19342"/>
                </a:lnTo>
                <a:lnTo>
                  <a:pt x="1813" y="19208"/>
                </a:lnTo>
                <a:lnTo>
                  <a:pt x="1697" y="19021"/>
                </a:lnTo>
                <a:lnTo>
                  <a:pt x="1554" y="18673"/>
                </a:lnTo>
                <a:lnTo>
                  <a:pt x="1501" y="18360"/>
                </a:lnTo>
                <a:lnTo>
                  <a:pt x="1402" y="17744"/>
                </a:lnTo>
                <a:lnTo>
                  <a:pt x="1295" y="16494"/>
                </a:lnTo>
                <a:lnTo>
                  <a:pt x="1313" y="15565"/>
                </a:lnTo>
                <a:lnTo>
                  <a:pt x="1376" y="14949"/>
                </a:lnTo>
                <a:lnTo>
                  <a:pt x="1474" y="14333"/>
                </a:lnTo>
                <a:lnTo>
                  <a:pt x="1626" y="13725"/>
                </a:lnTo>
                <a:lnTo>
                  <a:pt x="1724" y="13422"/>
                </a:lnTo>
                <a:lnTo>
                  <a:pt x="1938" y="12797"/>
                </a:lnTo>
                <a:lnTo>
                  <a:pt x="2438" y="11609"/>
                </a:lnTo>
                <a:lnTo>
                  <a:pt x="3001" y="10457"/>
                </a:lnTo>
                <a:lnTo>
                  <a:pt x="3644" y="9359"/>
                </a:lnTo>
                <a:lnTo>
                  <a:pt x="4349" y="8296"/>
                </a:lnTo>
                <a:lnTo>
                  <a:pt x="5117" y="7287"/>
                </a:lnTo>
                <a:lnTo>
                  <a:pt x="5948" y="6305"/>
                </a:lnTo>
                <a:lnTo>
                  <a:pt x="6832" y="5358"/>
                </a:lnTo>
                <a:lnTo>
                  <a:pt x="7296" y="4903"/>
                </a:lnTo>
                <a:lnTo>
                  <a:pt x="7716" y="4519"/>
                </a:lnTo>
                <a:lnTo>
                  <a:pt x="8582" y="3831"/>
                </a:lnTo>
                <a:lnTo>
                  <a:pt x="9493" y="3260"/>
                </a:lnTo>
                <a:lnTo>
                  <a:pt x="10449" y="2777"/>
                </a:lnTo>
                <a:lnTo>
                  <a:pt x="11440" y="2393"/>
                </a:lnTo>
                <a:lnTo>
                  <a:pt x="12458" y="2090"/>
                </a:lnTo>
                <a:lnTo>
                  <a:pt x="13512" y="1858"/>
                </a:lnTo>
                <a:lnTo>
                  <a:pt x="14574" y="1697"/>
                </a:lnTo>
                <a:lnTo>
                  <a:pt x="15119" y="1643"/>
                </a:lnTo>
                <a:lnTo>
                  <a:pt x="15592" y="1599"/>
                </a:lnTo>
                <a:lnTo>
                  <a:pt x="16539" y="1563"/>
                </a:lnTo>
                <a:lnTo>
                  <a:pt x="17476" y="1599"/>
                </a:lnTo>
                <a:lnTo>
                  <a:pt x="18396" y="1706"/>
                </a:lnTo>
                <a:lnTo>
                  <a:pt x="19298" y="1911"/>
                </a:lnTo>
                <a:lnTo>
                  <a:pt x="20173" y="2215"/>
                </a:lnTo>
                <a:lnTo>
                  <a:pt x="21022" y="2634"/>
                </a:lnTo>
                <a:lnTo>
                  <a:pt x="21825" y="3188"/>
                </a:lnTo>
                <a:lnTo>
                  <a:pt x="22218" y="3519"/>
                </a:lnTo>
                <a:lnTo>
                  <a:pt x="22397" y="3652"/>
                </a:lnTo>
                <a:lnTo>
                  <a:pt x="22808" y="3876"/>
                </a:lnTo>
                <a:lnTo>
                  <a:pt x="22995" y="4010"/>
                </a:lnTo>
                <a:lnTo>
                  <a:pt x="23772" y="4581"/>
                </a:lnTo>
                <a:lnTo>
                  <a:pt x="24942" y="5438"/>
                </a:lnTo>
                <a:lnTo>
                  <a:pt x="25674" y="6055"/>
                </a:lnTo>
                <a:lnTo>
                  <a:pt x="26013" y="6394"/>
                </a:lnTo>
                <a:lnTo>
                  <a:pt x="26469" y="6885"/>
                </a:lnTo>
                <a:lnTo>
                  <a:pt x="27290" y="7903"/>
                </a:lnTo>
                <a:lnTo>
                  <a:pt x="27978" y="8966"/>
                </a:lnTo>
                <a:lnTo>
                  <a:pt x="28514" y="10082"/>
                </a:lnTo>
                <a:lnTo>
                  <a:pt x="28907" y="11243"/>
                </a:lnTo>
                <a:lnTo>
                  <a:pt x="29094" y="12154"/>
                </a:lnTo>
                <a:lnTo>
                  <a:pt x="29166" y="12770"/>
                </a:lnTo>
                <a:lnTo>
                  <a:pt x="29201" y="13395"/>
                </a:lnTo>
                <a:lnTo>
                  <a:pt x="29193" y="14047"/>
                </a:lnTo>
                <a:lnTo>
                  <a:pt x="29139" y="14699"/>
                </a:lnTo>
                <a:lnTo>
                  <a:pt x="29032" y="15369"/>
                </a:lnTo>
                <a:lnTo>
                  <a:pt x="28969" y="15708"/>
                </a:lnTo>
                <a:lnTo>
                  <a:pt x="28853" y="16217"/>
                </a:lnTo>
                <a:lnTo>
                  <a:pt x="28550" y="17217"/>
                </a:lnTo>
                <a:lnTo>
                  <a:pt x="28005" y="18708"/>
                </a:lnTo>
                <a:lnTo>
                  <a:pt x="27585" y="19673"/>
                </a:lnTo>
                <a:lnTo>
                  <a:pt x="27255" y="20423"/>
                </a:lnTo>
                <a:lnTo>
                  <a:pt x="26567" y="21905"/>
                </a:lnTo>
                <a:lnTo>
                  <a:pt x="25826" y="23352"/>
                </a:lnTo>
                <a:lnTo>
                  <a:pt x="25031" y="24772"/>
                </a:lnTo>
                <a:lnTo>
                  <a:pt x="24165" y="26147"/>
                </a:lnTo>
                <a:lnTo>
                  <a:pt x="23236" y="27478"/>
                </a:lnTo>
                <a:lnTo>
                  <a:pt x="22227" y="28755"/>
                </a:lnTo>
                <a:lnTo>
                  <a:pt x="21120" y="29978"/>
                </a:lnTo>
                <a:lnTo>
                  <a:pt x="20530" y="30558"/>
                </a:lnTo>
                <a:lnTo>
                  <a:pt x="19021" y="32032"/>
                </a:lnTo>
                <a:lnTo>
                  <a:pt x="16083" y="35050"/>
                </a:lnTo>
                <a:lnTo>
                  <a:pt x="14655" y="36595"/>
                </a:lnTo>
                <a:lnTo>
                  <a:pt x="14351" y="36934"/>
                </a:lnTo>
                <a:lnTo>
                  <a:pt x="13797" y="37649"/>
                </a:lnTo>
                <a:lnTo>
                  <a:pt x="13297" y="38399"/>
                </a:lnTo>
                <a:lnTo>
                  <a:pt x="12860" y="39176"/>
                </a:lnTo>
                <a:lnTo>
                  <a:pt x="12476" y="39979"/>
                </a:lnTo>
                <a:lnTo>
                  <a:pt x="12154" y="40819"/>
                </a:lnTo>
                <a:lnTo>
                  <a:pt x="11886" y="41676"/>
                </a:lnTo>
                <a:lnTo>
                  <a:pt x="11663" y="42560"/>
                </a:lnTo>
                <a:lnTo>
                  <a:pt x="11583" y="43016"/>
                </a:lnTo>
                <a:lnTo>
                  <a:pt x="11529" y="43319"/>
                </a:lnTo>
                <a:lnTo>
                  <a:pt x="11511" y="43632"/>
                </a:lnTo>
                <a:lnTo>
                  <a:pt x="11538" y="43775"/>
                </a:lnTo>
                <a:lnTo>
                  <a:pt x="11609" y="43873"/>
                </a:lnTo>
                <a:lnTo>
                  <a:pt x="11743" y="43935"/>
                </a:lnTo>
                <a:lnTo>
                  <a:pt x="12047" y="43980"/>
                </a:lnTo>
                <a:lnTo>
                  <a:pt x="12360" y="43980"/>
                </a:lnTo>
                <a:lnTo>
                  <a:pt x="17110" y="43998"/>
                </a:lnTo>
                <a:lnTo>
                  <a:pt x="21861" y="44043"/>
                </a:lnTo>
                <a:lnTo>
                  <a:pt x="22959" y="44069"/>
                </a:lnTo>
                <a:lnTo>
                  <a:pt x="25165" y="44230"/>
                </a:lnTo>
                <a:lnTo>
                  <a:pt x="26272" y="44310"/>
                </a:lnTo>
                <a:lnTo>
                  <a:pt x="26112" y="46302"/>
                </a:lnTo>
                <a:lnTo>
                  <a:pt x="25951" y="48329"/>
                </a:lnTo>
                <a:lnTo>
                  <a:pt x="13940" y="48097"/>
                </a:lnTo>
                <a:lnTo>
                  <a:pt x="1885" y="47856"/>
                </a:lnTo>
                <a:lnTo>
                  <a:pt x="1876" y="47722"/>
                </a:lnTo>
                <a:lnTo>
                  <a:pt x="1885" y="47516"/>
                </a:lnTo>
                <a:lnTo>
                  <a:pt x="1992" y="46713"/>
                </a:lnTo>
                <a:lnTo>
                  <a:pt x="2278" y="45141"/>
                </a:lnTo>
                <a:lnTo>
                  <a:pt x="2671" y="43614"/>
                </a:lnTo>
                <a:lnTo>
                  <a:pt x="3171" y="42132"/>
                </a:lnTo>
                <a:lnTo>
                  <a:pt x="3778" y="40703"/>
                </a:lnTo>
                <a:lnTo>
                  <a:pt x="4510" y="39319"/>
                </a:lnTo>
                <a:lnTo>
                  <a:pt x="5358" y="38006"/>
                </a:lnTo>
                <a:lnTo>
                  <a:pt x="6323" y="36738"/>
                </a:lnTo>
                <a:lnTo>
                  <a:pt x="6868" y="36140"/>
                </a:lnTo>
                <a:lnTo>
                  <a:pt x="7609" y="35345"/>
                </a:lnTo>
                <a:lnTo>
                  <a:pt x="9154" y="33818"/>
                </a:lnTo>
                <a:lnTo>
                  <a:pt x="11565" y="31603"/>
                </a:lnTo>
                <a:lnTo>
                  <a:pt x="13181" y="30148"/>
                </a:lnTo>
                <a:lnTo>
                  <a:pt x="13788" y="29585"/>
                </a:lnTo>
                <a:lnTo>
                  <a:pt x="14931" y="28433"/>
                </a:lnTo>
                <a:lnTo>
                  <a:pt x="16003" y="27228"/>
                </a:lnTo>
                <a:lnTo>
                  <a:pt x="16976" y="25959"/>
                </a:lnTo>
                <a:lnTo>
                  <a:pt x="17860" y="24638"/>
                </a:lnTo>
                <a:lnTo>
                  <a:pt x="18637" y="23245"/>
                </a:lnTo>
                <a:lnTo>
                  <a:pt x="19316" y="21789"/>
                </a:lnTo>
                <a:lnTo>
                  <a:pt x="19879" y="20253"/>
                </a:lnTo>
                <a:lnTo>
                  <a:pt x="20111" y="19450"/>
                </a:lnTo>
                <a:lnTo>
                  <a:pt x="20227" y="19030"/>
                </a:lnTo>
                <a:lnTo>
                  <a:pt x="20397" y="18190"/>
                </a:lnTo>
                <a:lnTo>
                  <a:pt x="20504" y="17360"/>
                </a:lnTo>
                <a:lnTo>
                  <a:pt x="20530" y="16538"/>
                </a:lnTo>
                <a:lnTo>
                  <a:pt x="20486" y="15717"/>
                </a:lnTo>
                <a:lnTo>
                  <a:pt x="20361" y="14904"/>
                </a:lnTo>
                <a:lnTo>
                  <a:pt x="20155" y="14092"/>
                </a:lnTo>
                <a:lnTo>
                  <a:pt x="19852" y="13279"/>
                </a:lnTo>
                <a:lnTo>
                  <a:pt x="19655" y="12868"/>
                </a:lnTo>
                <a:lnTo>
                  <a:pt x="19477" y="12511"/>
                </a:lnTo>
                <a:lnTo>
                  <a:pt x="19057" y="11895"/>
                </a:lnTo>
                <a:lnTo>
                  <a:pt x="18575" y="11359"/>
                </a:lnTo>
                <a:lnTo>
                  <a:pt x="18057" y="10921"/>
                </a:lnTo>
                <a:lnTo>
                  <a:pt x="17494" y="10564"/>
                </a:lnTo>
                <a:lnTo>
                  <a:pt x="16896" y="10296"/>
                </a:lnTo>
                <a:lnTo>
                  <a:pt x="16280" y="10109"/>
                </a:lnTo>
                <a:lnTo>
                  <a:pt x="15646" y="10002"/>
                </a:lnTo>
                <a:lnTo>
                  <a:pt x="15003" y="9957"/>
                </a:lnTo>
                <a:lnTo>
                  <a:pt x="14369" y="9993"/>
                </a:lnTo>
                <a:lnTo>
                  <a:pt x="13744" y="10091"/>
                </a:lnTo>
                <a:lnTo>
                  <a:pt x="13136" y="10261"/>
                </a:lnTo>
                <a:lnTo>
                  <a:pt x="12556" y="10484"/>
                </a:lnTo>
                <a:lnTo>
                  <a:pt x="12011" y="10770"/>
                </a:lnTo>
                <a:lnTo>
                  <a:pt x="11511" y="11109"/>
                </a:lnTo>
                <a:lnTo>
                  <a:pt x="11065" y="11493"/>
                </a:lnTo>
                <a:lnTo>
                  <a:pt x="10868" y="11707"/>
                </a:lnTo>
                <a:lnTo>
                  <a:pt x="10493" y="12145"/>
                </a:lnTo>
                <a:lnTo>
                  <a:pt x="9841" y="13056"/>
                </a:lnTo>
                <a:lnTo>
                  <a:pt x="9297" y="14029"/>
                </a:lnTo>
                <a:lnTo>
                  <a:pt x="8877" y="15065"/>
                </a:lnTo>
                <a:lnTo>
                  <a:pt x="8716" y="15610"/>
                </a:lnTo>
                <a:lnTo>
                  <a:pt x="8564" y="16217"/>
                </a:lnTo>
                <a:lnTo>
                  <a:pt x="8368" y="17449"/>
                </a:lnTo>
                <a:lnTo>
                  <a:pt x="8323" y="18065"/>
                </a:lnTo>
                <a:lnTo>
                  <a:pt x="8323" y="18164"/>
                </a:lnTo>
                <a:lnTo>
                  <a:pt x="8448" y="18405"/>
                </a:lnTo>
                <a:lnTo>
                  <a:pt x="8645" y="18628"/>
                </a:lnTo>
                <a:lnTo>
                  <a:pt x="8859" y="18780"/>
                </a:lnTo>
                <a:lnTo>
                  <a:pt x="8957" y="18807"/>
                </a:lnTo>
                <a:lnTo>
                  <a:pt x="9055" y="18807"/>
                </a:lnTo>
                <a:lnTo>
                  <a:pt x="9261" y="18699"/>
                </a:lnTo>
                <a:lnTo>
                  <a:pt x="9582" y="18414"/>
                </a:lnTo>
                <a:lnTo>
                  <a:pt x="9752" y="18208"/>
                </a:lnTo>
                <a:lnTo>
                  <a:pt x="9797" y="18137"/>
                </a:lnTo>
                <a:lnTo>
                  <a:pt x="9841" y="17976"/>
                </a:lnTo>
                <a:lnTo>
                  <a:pt x="9868" y="17699"/>
                </a:lnTo>
                <a:lnTo>
                  <a:pt x="9886" y="17512"/>
                </a:lnTo>
                <a:lnTo>
                  <a:pt x="9940" y="17163"/>
                </a:lnTo>
                <a:lnTo>
                  <a:pt x="10082" y="16476"/>
                </a:lnTo>
                <a:lnTo>
                  <a:pt x="10279" y="15806"/>
                </a:lnTo>
                <a:lnTo>
                  <a:pt x="10511" y="15154"/>
                </a:lnTo>
                <a:lnTo>
                  <a:pt x="10797" y="14538"/>
                </a:lnTo>
                <a:lnTo>
                  <a:pt x="11145" y="13949"/>
                </a:lnTo>
                <a:lnTo>
                  <a:pt x="11547" y="13386"/>
                </a:lnTo>
                <a:lnTo>
                  <a:pt x="12011" y="12859"/>
                </a:lnTo>
                <a:lnTo>
                  <a:pt x="12279" y="12609"/>
                </a:lnTo>
                <a:lnTo>
                  <a:pt x="12458" y="12440"/>
                </a:lnTo>
                <a:lnTo>
                  <a:pt x="12842" y="12163"/>
                </a:lnTo>
                <a:lnTo>
                  <a:pt x="13244" y="11931"/>
                </a:lnTo>
                <a:lnTo>
                  <a:pt x="13654" y="11761"/>
                </a:lnTo>
                <a:lnTo>
                  <a:pt x="14083" y="11636"/>
                </a:lnTo>
                <a:lnTo>
                  <a:pt x="14503" y="11564"/>
                </a:lnTo>
                <a:lnTo>
                  <a:pt x="14931" y="11547"/>
                </a:lnTo>
                <a:lnTo>
                  <a:pt x="15351" y="11573"/>
                </a:lnTo>
                <a:lnTo>
                  <a:pt x="15771" y="11654"/>
                </a:lnTo>
                <a:lnTo>
                  <a:pt x="16173" y="11779"/>
                </a:lnTo>
                <a:lnTo>
                  <a:pt x="16557" y="11948"/>
                </a:lnTo>
                <a:lnTo>
                  <a:pt x="16932" y="12172"/>
                </a:lnTo>
                <a:lnTo>
                  <a:pt x="17280" y="12440"/>
                </a:lnTo>
                <a:lnTo>
                  <a:pt x="17592" y="12752"/>
                </a:lnTo>
                <a:lnTo>
                  <a:pt x="17887" y="13109"/>
                </a:lnTo>
                <a:lnTo>
                  <a:pt x="18146" y="13511"/>
                </a:lnTo>
                <a:lnTo>
                  <a:pt x="18253" y="13725"/>
                </a:lnTo>
                <a:lnTo>
                  <a:pt x="18387" y="14002"/>
                </a:lnTo>
                <a:lnTo>
                  <a:pt x="18611" y="14556"/>
                </a:lnTo>
                <a:lnTo>
                  <a:pt x="18780" y="15119"/>
                </a:lnTo>
                <a:lnTo>
                  <a:pt x="18896" y="15681"/>
                </a:lnTo>
                <a:lnTo>
                  <a:pt x="18959" y="16262"/>
                </a:lnTo>
                <a:lnTo>
                  <a:pt x="18977" y="16833"/>
                </a:lnTo>
                <a:lnTo>
                  <a:pt x="18941" y="17422"/>
                </a:lnTo>
                <a:lnTo>
                  <a:pt x="18852" y="18012"/>
                </a:lnTo>
                <a:lnTo>
                  <a:pt x="18780" y="18306"/>
                </a:lnTo>
                <a:lnTo>
                  <a:pt x="18575" y="19128"/>
                </a:lnTo>
                <a:lnTo>
                  <a:pt x="18048" y="20691"/>
                </a:lnTo>
                <a:lnTo>
                  <a:pt x="17405" y="22191"/>
                </a:lnTo>
                <a:lnTo>
                  <a:pt x="16646" y="23602"/>
                </a:lnTo>
                <a:lnTo>
                  <a:pt x="15771" y="24950"/>
                </a:lnTo>
                <a:lnTo>
                  <a:pt x="14797" y="26236"/>
                </a:lnTo>
                <a:lnTo>
                  <a:pt x="13717" y="27451"/>
                </a:lnTo>
                <a:lnTo>
                  <a:pt x="12529" y="28603"/>
                </a:lnTo>
                <a:lnTo>
                  <a:pt x="11904" y="29156"/>
                </a:lnTo>
                <a:lnTo>
                  <a:pt x="10975" y="29960"/>
                </a:lnTo>
                <a:lnTo>
                  <a:pt x="9136" y="31612"/>
                </a:lnTo>
                <a:lnTo>
                  <a:pt x="8243" y="32452"/>
                </a:lnTo>
                <a:lnTo>
                  <a:pt x="7689" y="32987"/>
                </a:lnTo>
                <a:lnTo>
                  <a:pt x="6635" y="34086"/>
                </a:lnTo>
                <a:lnTo>
                  <a:pt x="5644" y="35229"/>
                </a:lnTo>
                <a:lnTo>
                  <a:pt x="4724" y="36425"/>
                </a:lnTo>
                <a:lnTo>
                  <a:pt x="3876" y="37667"/>
                </a:lnTo>
                <a:lnTo>
                  <a:pt x="3099" y="38961"/>
                </a:lnTo>
                <a:lnTo>
                  <a:pt x="2412" y="40310"/>
                </a:lnTo>
                <a:lnTo>
                  <a:pt x="1813" y="41712"/>
                </a:lnTo>
                <a:lnTo>
                  <a:pt x="1545" y="42435"/>
                </a:lnTo>
                <a:lnTo>
                  <a:pt x="1313" y="43114"/>
                </a:lnTo>
                <a:lnTo>
                  <a:pt x="947" y="44471"/>
                </a:lnTo>
                <a:lnTo>
                  <a:pt x="760" y="45498"/>
                </a:lnTo>
                <a:lnTo>
                  <a:pt x="688" y="46195"/>
                </a:lnTo>
                <a:lnTo>
                  <a:pt x="652" y="46900"/>
                </a:lnTo>
                <a:lnTo>
                  <a:pt x="679" y="47606"/>
                </a:lnTo>
                <a:lnTo>
                  <a:pt x="706" y="47972"/>
                </a:lnTo>
                <a:lnTo>
                  <a:pt x="724" y="48177"/>
                </a:lnTo>
                <a:lnTo>
                  <a:pt x="768" y="48499"/>
                </a:lnTo>
                <a:lnTo>
                  <a:pt x="840" y="48659"/>
                </a:lnTo>
                <a:lnTo>
                  <a:pt x="893" y="48695"/>
                </a:lnTo>
                <a:lnTo>
                  <a:pt x="1018" y="48775"/>
                </a:lnTo>
                <a:lnTo>
                  <a:pt x="1233" y="48954"/>
                </a:lnTo>
                <a:lnTo>
                  <a:pt x="1474" y="49276"/>
                </a:lnTo>
                <a:lnTo>
                  <a:pt x="1724" y="49758"/>
                </a:lnTo>
                <a:lnTo>
                  <a:pt x="1974" y="50222"/>
                </a:lnTo>
                <a:lnTo>
                  <a:pt x="2153" y="50427"/>
                </a:lnTo>
                <a:lnTo>
                  <a:pt x="2742" y="50999"/>
                </a:lnTo>
                <a:lnTo>
                  <a:pt x="3617" y="51865"/>
                </a:lnTo>
                <a:lnTo>
                  <a:pt x="4171" y="52472"/>
                </a:lnTo>
                <a:lnTo>
                  <a:pt x="4421" y="52794"/>
                </a:lnTo>
                <a:lnTo>
                  <a:pt x="4635" y="53062"/>
                </a:lnTo>
                <a:lnTo>
                  <a:pt x="5082" y="53535"/>
                </a:lnTo>
                <a:lnTo>
                  <a:pt x="5564" y="53919"/>
                </a:lnTo>
                <a:lnTo>
                  <a:pt x="6073" y="54232"/>
                </a:lnTo>
                <a:lnTo>
                  <a:pt x="6609" y="54473"/>
                </a:lnTo>
                <a:lnTo>
                  <a:pt x="7189" y="54651"/>
                </a:lnTo>
                <a:lnTo>
                  <a:pt x="7796" y="54767"/>
                </a:lnTo>
                <a:lnTo>
                  <a:pt x="8448" y="54839"/>
                </a:lnTo>
                <a:lnTo>
                  <a:pt x="8788" y="54857"/>
                </a:lnTo>
                <a:lnTo>
                  <a:pt x="10636" y="54937"/>
                </a:lnTo>
                <a:lnTo>
                  <a:pt x="13404" y="55089"/>
                </a:lnTo>
                <a:lnTo>
                  <a:pt x="15262" y="55089"/>
                </a:lnTo>
                <a:lnTo>
                  <a:pt x="16199" y="55026"/>
                </a:lnTo>
                <a:lnTo>
                  <a:pt x="17092" y="54964"/>
                </a:lnTo>
                <a:lnTo>
                  <a:pt x="18887" y="54892"/>
                </a:lnTo>
                <a:lnTo>
                  <a:pt x="21593" y="54866"/>
                </a:lnTo>
                <a:lnTo>
                  <a:pt x="23397" y="54875"/>
                </a:lnTo>
                <a:lnTo>
                  <a:pt x="24808" y="54884"/>
                </a:lnTo>
                <a:lnTo>
                  <a:pt x="27621" y="54955"/>
                </a:lnTo>
                <a:lnTo>
                  <a:pt x="29032" y="54973"/>
                </a:lnTo>
                <a:lnTo>
                  <a:pt x="29514" y="54964"/>
                </a:lnTo>
                <a:lnTo>
                  <a:pt x="30059" y="54875"/>
                </a:lnTo>
                <a:lnTo>
                  <a:pt x="30344" y="54759"/>
                </a:lnTo>
                <a:lnTo>
                  <a:pt x="30586" y="54589"/>
                </a:lnTo>
                <a:lnTo>
                  <a:pt x="30773" y="54357"/>
                </a:lnTo>
                <a:lnTo>
                  <a:pt x="30934" y="54044"/>
                </a:lnTo>
                <a:lnTo>
                  <a:pt x="31077" y="53651"/>
                </a:lnTo>
                <a:lnTo>
                  <a:pt x="31148" y="53419"/>
                </a:lnTo>
                <a:lnTo>
                  <a:pt x="31407" y="52419"/>
                </a:lnTo>
                <a:lnTo>
                  <a:pt x="31827" y="50392"/>
                </a:lnTo>
                <a:lnTo>
                  <a:pt x="31997" y="49374"/>
                </a:lnTo>
                <a:lnTo>
                  <a:pt x="32014" y="49231"/>
                </a:lnTo>
                <a:lnTo>
                  <a:pt x="31979" y="48918"/>
                </a:lnTo>
                <a:lnTo>
                  <a:pt x="31889" y="48606"/>
                </a:lnTo>
                <a:lnTo>
                  <a:pt x="31746" y="48311"/>
                </a:lnTo>
                <a:lnTo>
                  <a:pt x="31657" y="48186"/>
                </a:lnTo>
                <a:lnTo>
                  <a:pt x="31193" y="47561"/>
                </a:lnTo>
                <a:lnTo>
                  <a:pt x="30184" y="46355"/>
                </a:lnTo>
                <a:lnTo>
                  <a:pt x="29666" y="45757"/>
                </a:lnTo>
                <a:lnTo>
                  <a:pt x="29550" y="45632"/>
                </a:lnTo>
                <a:lnTo>
                  <a:pt x="29282" y="45445"/>
                </a:lnTo>
                <a:lnTo>
                  <a:pt x="28996" y="45382"/>
                </a:lnTo>
                <a:lnTo>
                  <a:pt x="28692" y="45454"/>
                </a:lnTo>
                <a:lnTo>
                  <a:pt x="28541" y="45570"/>
                </a:lnTo>
                <a:lnTo>
                  <a:pt x="28407" y="45695"/>
                </a:lnTo>
                <a:lnTo>
                  <a:pt x="28300" y="45963"/>
                </a:lnTo>
                <a:lnTo>
                  <a:pt x="28326" y="46248"/>
                </a:lnTo>
                <a:lnTo>
                  <a:pt x="28460" y="46525"/>
                </a:lnTo>
                <a:lnTo>
                  <a:pt x="28550" y="46659"/>
                </a:lnTo>
                <a:lnTo>
                  <a:pt x="29094" y="47365"/>
                </a:lnTo>
                <a:lnTo>
                  <a:pt x="29675" y="48043"/>
                </a:lnTo>
                <a:lnTo>
                  <a:pt x="29871" y="48275"/>
                </a:lnTo>
                <a:lnTo>
                  <a:pt x="30184" y="48749"/>
                </a:lnTo>
                <a:lnTo>
                  <a:pt x="30336" y="49124"/>
                </a:lnTo>
                <a:lnTo>
                  <a:pt x="30389" y="49401"/>
                </a:lnTo>
                <a:lnTo>
                  <a:pt x="30398" y="49686"/>
                </a:lnTo>
                <a:lnTo>
                  <a:pt x="30353" y="49990"/>
                </a:lnTo>
                <a:lnTo>
                  <a:pt x="30300" y="50160"/>
                </a:lnTo>
                <a:lnTo>
                  <a:pt x="30175" y="50651"/>
                </a:lnTo>
                <a:lnTo>
                  <a:pt x="30023" y="51660"/>
                </a:lnTo>
                <a:lnTo>
                  <a:pt x="29960" y="52151"/>
                </a:lnTo>
                <a:lnTo>
                  <a:pt x="28969" y="51303"/>
                </a:lnTo>
                <a:lnTo>
                  <a:pt x="28032" y="50561"/>
                </a:lnTo>
                <a:lnTo>
                  <a:pt x="27969" y="50526"/>
                </a:lnTo>
                <a:lnTo>
                  <a:pt x="27782" y="50490"/>
                </a:lnTo>
                <a:lnTo>
                  <a:pt x="27585" y="50490"/>
                </a:lnTo>
                <a:lnTo>
                  <a:pt x="27433" y="50526"/>
                </a:lnTo>
                <a:lnTo>
                  <a:pt x="27398" y="50561"/>
                </a:lnTo>
                <a:lnTo>
                  <a:pt x="27353" y="50633"/>
                </a:lnTo>
                <a:lnTo>
                  <a:pt x="27308" y="50803"/>
                </a:lnTo>
                <a:lnTo>
                  <a:pt x="27299" y="51097"/>
                </a:lnTo>
                <a:lnTo>
                  <a:pt x="27344" y="51267"/>
                </a:lnTo>
                <a:lnTo>
                  <a:pt x="27415" y="51446"/>
                </a:lnTo>
                <a:lnTo>
                  <a:pt x="27657" y="51758"/>
                </a:lnTo>
                <a:lnTo>
                  <a:pt x="27773" y="51919"/>
                </a:lnTo>
                <a:lnTo>
                  <a:pt x="28228" y="52571"/>
                </a:lnTo>
                <a:lnTo>
                  <a:pt x="28809" y="53392"/>
                </a:lnTo>
                <a:lnTo>
                  <a:pt x="27621" y="53401"/>
                </a:lnTo>
                <a:lnTo>
                  <a:pt x="26665" y="53392"/>
                </a:lnTo>
                <a:lnTo>
                  <a:pt x="24674" y="53321"/>
                </a:lnTo>
                <a:lnTo>
                  <a:pt x="20682" y="53169"/>
                </a:lnTo>
                <a:lnTo>
                  <a:pt x="18682" y="53142"/>
                </a:lnTo>
                <a:lnTo>
                  <a:pt x="16842" y="53142"/>
                </a:lnTo>
                <a:lnTo>
                  <a:pt x="13172" y="53231"/>
                </a:lnTo>
                <a:lnTo>
                  <a:pt x="11342" y="53240"/>
                </a:lnTo>
                <a:lnTo>
                  <a:pt x="10395" y="53223"/>
                </a:lnTo>
                <a:lnTo>
                  <a:pt x="8511" y="53062"/>
                </a:lnTo>
                <a:lnTo>
                  <a:pt x="7564" y="52955"/>
                </a:lnTo>
                <a:lnTo>
                  <a:pt x="7457" y="52946"/>
                </a:lnTo>
                <a:lnTo>
                  <a:pt x="7225" y="52865"/>
                </a:lnTo>
                <a:lnTo>
                  <a:pt x="6894" y="52696"/>
                </a:lnTo>
                <a:lnTo>
                  <a:pt x="6716" y="52544"/>
                </a:lnTo>
                <a:lnTo>
                  <a:pt x="5510" y="51374"/>
                </a:lnTo>
                <a:lnTo>
                  <a:pt x="4323" y="50186"/>
                </a:lnTo>
                <a:lnTo>
                  <a:pt x="3965" y="49820"/>
                </a:lnTo>
                <a:lnTo>
                  <a:pt x="3483" y="49311"/>
                </a:lnTo>
                <a:lnTo>
                  <a:pt x="4457" y="49311"/>
                </a:lnTo>
                <a:lnTo>
                  <a:pt x="6591" y="49293"/>
                </a:lnTo>
                <a:lnTo>
                  <a:pt x="8734" y="49302"/>
                </a:lnTo>
                <a:lnTo>
                  <a:pt x="13762" y="49418"/>
                </a:lnTo>
                <a:lnTo>
                  <a:pt x="18789" y="49543"/>
                </a:lnTo>
                <a:lnTo>
                  <a:pt x="22433" y="49642"/>
                </a:lnTo>
                <a:lnTo>
                  <a:pt x="26067" y="49704"/>
                </a:lnTo>
                <a:lnTo>
                  <a:pt x="26389" y="49704"/>
                </a:lnTo>
                <a:lnTo>
                  <a:pt x="26755" y="49624"/>
                </a:lnTo>
                <a:lnTo>
                  <a:pt x="26942" y="49526"/>
                </a:lnTo>
                <a:lnTo>
                  <a:pt x="27094" y="49383"/>
                </a:lnTo>
                <a:lnTo>
                  <a:pt x="27201" y="49204"/>
                </a:lnTo>
                <a:lnTo>
                  <a:pt x="27317" y="48847"/>
                </a:lnTo>
                <a:lnTo>
                  <a:pt x="27362" y="48534"/>
                </a:lnTo>
                <a:lnTo>
                  <a:pt x="27585" y="46373"/>
                </a:lnTo>
                <a:lnTo>
                  <a:pt x="27799" y="44203"/>
                </a:lnTo>
                <a:lnTo>
                  <a:pt x="27817" y="43980"/>
                </a:lnTo>
                <a:lnTo>
                  <a:pt x="27746" y="43605"/>
                </a:lnTo>
                <a:lnTo>
                  <a:pt x="27603" y="43391"/>
                </a:lnTo>
                <a:lnTo>
                  <a:pt x="27469" y="43275"/>
                </a:lnTo>
                <a:lnTo>
                  <a:pt x="27201" y="43150"/>
                </a:lnTo>
                <a:lnTo>
                  <a:pt x="26969" y="43114"/>
                </a:lnTo>
                <a:lnTo>
                  <a:pt x="26013" y="42998"/>
                </a:lnTo>
                <a:lnTo>
                  <a:pt x="24576" y="42819"/>
                </a:lnTo>
                <a:lnTo>
                  <a:pt x="23620" y="42730"/>
                </a:lnTo>
                <a:lnTo>
                  <a:pt x="23138" y="42721"/>
                </a:lnTo>
                <a:lnTo>
                  <a:pt x="20897" y="42685"/>
                </a:lnTo>
                <a:lnTo>
                  <a:pt x="16396" y="42685"/>
                </a:lnTo>
                <a:lnTo>
                  <a:pt x="14146" y="42694"/>
                </a:lnTo>
                <a:lnTo>
                  <a:pt x="13208" y="42694"/>
                </a:lnTo>
                <a:lnTo>
                  <a:pt x="13467" y="42024"/>
                </a:lnTo>
                <a:lnTo>
                  <a:pt x="13931" y="40801"/>
                </a:lnTo>
                <a:lnTo>
                  <a:pt x="14208" y="40229"/>
                </a:lnTo>
                <a:lnTo>
                  <a:pt x="14458" y="39765"/>
                </a:lnTo>
                <a:lnTo>
                  <a:pt x="15003" y="38881"/>
                </a:lnTo>
                <a:lnTo>
                  <a:pt x="15610" y="38042"/>
                </a:lnTo>
                <a:lnTo>
                  <a:pt x="16253" y="37247"/>
                </a:lnTo>
                <a:lnTo>
                  <a:pt x="17289" y="36086"/>
                </a:lnTo>
                <a:lnTo>
                  <a:pt x="18736" y="34613"/>
                </a:lnTo>
                <a:lnTo>
                  <a:pt x="19459" y="33871"/>
                </a:lnTo>
                <a:lnTo>
                  <a:pt x="20727" y="32612"/>
                </a:lnTo>
                <a:lnTo>
                  <a:pt x="22620" y="30710"/>
                </a:lnTo>
                <a:lnTo>
                  <a:pt x="23826" y="29406"/>
                </a:lnTo>
                <a:lnTo>
                  <a:pt x="24397" y="28719"/>
                </a:lnTo>
                <a:lnTo>
                  <a:pt x="24906" y="28094"/>
                </a:lnTo>
                <a:lnTo>
                  <a:pt x="25844" y="26790"/>
                </a:lnTo>
                <a:lnTo>
                  <a:pt x="26692" y="25450"/>
                </a:lnTo>
                <a:lnTo>
                  <a:pt x="27478" y="24057"/>
                </a:lnTo>
                <a:lnTo>
                  <a:pt x="28192" y="22638"/>
                </a:lnTo>
                <a:lnTo>
                  <a:pt x="28844" y="21182"/>
                </a:lnTo>
                <a:lnTo>
                  <a:pt x="29451" y="19708"/>
                </a:lnTo>
                <a:lnTo>
                  <a:pt x="30014" y="18208"/>
                </a:lnTo>
                <a:lnTo>
                  <a:pt x="30273" y="17449"/>
                </a:lnTo>
                <a:lnTo>
                  <a:pt x="30461" y="16887"/>
                </a:lnTo>
                <a:lnTo>
                  <a:pt x="30764" y="15753"/>
                </a:lnTo>
                <a:lnTo>
                  <a:pt x="30943" y="14592"/>
                </a:lnTo>
                <a:lnTo>
                  <a:pt x="30961" y="13708"/>
                </a:lnTo>
                <a:lnTo>
                  <a:pt x="30925" y="13118"/>
                </a:lnTo>
                <a:lnTo>
                  <a:pt x="30889" y="12815"/>
                </a:lnTo>
                <a:lnTo>
                  <a:pt x="30764" y="12047"/>
                </a:lnTo>
                <a:lnTo>
                  <a:pt x="30621" y="11279"/>
                </a:lnTo>
                <a:lnTo>
                  <a:pt x="31032" y="11913"/>
                </a:lnTo>
                <a:lnTo>
                  <a:pt x="31773" y="13216"/>
                </a:lnTo>
                <a:lnTo>
                  <a:pt x="32407" y="14538"/>
                </a:lnTo>
                <a:lnTo>
                  <a:pt x="32898" y="15895"/>
                </a:lnTo>
                <a:lnTo>
                  <a:pt x="33247" y="17271"/>
                </a:lnTo>
                <a:lnTo>
                  <a:pt x="33399" y="18333"/>
                </a:lnTo>
                <a:lnTo>
                  <a:pt x="33452" y="19057"/>
                </a:lnTo>
                <a:lnTo>
                  <a:pt x="33452" y="19780"/>
                </a:lnTo>
                <a:lnTo>
                  <a:pt x="33416" y="20521"/>
                </a:lnTo>
                <a:lnTo>
                  <a:pt x="33318" y="21271"/>
                </a:lnTo>
                <a:lnTo>
                  <a:pt x="33175" y="22030"/>
                </a:lnTo>
                <a:lnTo>
                  <a:pt x="33077" y="22414"/>
                </a:lnTo>
                <a:lnTo>
                  <a:pt x="32898" y="23102"/>
                </a:lnTo>
                <a:lnTo>
                  <a:pt x="32479" y="24441"/>
                </a:lnTo>
                <a:lnTo>
                  <a:pt x="31988" y="25727"/>
                </a:lnTo>
                <a:lnTo>
                  <a:pt x="31407" y="26969"/>
                </a:lnTo>
                <a:lnTo>
                  <a:pt x="30728" y="28156"/>
                </a:lnTo>
                <a:lnTo>
                  <a:pt x="29952" y="29281"/>
                </a:lnTo>
                <a:lnTo>
                  <a:pt x="29068" y="30344"/>
                </a:lnTo>
                <a:lnTo>
                  <a:pt x="28058" y="31344"/>
                </a:lnTo>
                <a:lnTo>
                  <a:pt x="27496" y="31809"/>
                </a:lnTo>
                <a:lnTo>
                  <a:pt x="26647" y="32496"/>
                </a:lnTo>
                <a:lnTo>
                  <a:pt x="24978" y="33889"/>
                </a:lnTo>
                <a:lnTo>
                  <a:pt x="23370" y="35363"/>
                </a:lnTo>
                <a:lnTo>
                  <a:pt x="22236" y="36532"/>
                </a:lnTo>
                <a:lnTo>
                  <a:pt x="21513" y="37345"/>
                </a:lnTo>
                <a:lnTo>
                  <a:pt x="21164" y="37774"/>
                </a:lnTo>
                <a:lnTo>
                  <a:pt x="20718" y="38345"/>
                </a:lnTo>
                <a:lnTo>
                  <a:pt x="19914" y="39569"/>
                </a:lnTo>
                <a:lnTo>
                  <a:pt x="19557" y="40203"/>
                </a:lnTo>
                <a:lnTo>
                  <a:pt x="19504" y="40319"/>
                </a:lnTo>
                <a:lnTo>
                  <a:pt x="19486" y="40605"/>
                </a:lnTo>
                <a:lnTo>
                  <a:pt x="19530" y="40917"/>
                </a:lnTo>
                <a:lnTo>
                  <a:pt x="19637" y="41185"/>
                </a:lnTo>
                <a:lnTo>
                  <a:pt x="19709" y="41265"/>
                </a:lnTo>
                <a:lnTo>
                  <a:pt x="19789" y="41328"/>
                </a:lnTo>
                <a:lnTo>
                  <a:pt x="19941" y="41390"/>
                </a:lnTo>
                <a:lnTo>
                  <a:pt x="20084" y="41408"/>
                </a:lnTo>
                <a:lnTo>
                  <a:pt x="20227" y="41373"/>
                </a:lnTo>
                <a:lnTo>
                  <a:pt x="20432" y="41256"/>
                </a:lnTo>
                <a:lnTo>
                  <a:pt x="20664" y="41015"/>
                </a:lnTo>
                <a:lnTo>
                  <a:pt x="20754" y="40872"/>
                </a:lnTo>
                <a:lnTo>
                  <a:pt x="21057" y="40408"/>
                </a:lnTo>
                <a:lnTo>
                  <a:pt x="21700" y="39506"/>
                </a:lnTo>
                <a:lnTo>
                  <a:pt x="22388" y="38658"/>
                </a:lnTo>
                <a:lnTo>
                  <a:pt x="23111" y="37836"/>
                </a:lnTo>
                <a:lnTo>
                  <a:pt x="24263" y="36666"/>
                </a:lnTo>
                <a:lnTo>
                  <a:pt x="25880" y="35193"/>
                </a:lnTo>
                <a:lnTo>
                  <a:pt x="26719" y="34470"/>
                </a:lnTo>
                <a:lnTo>
                  <a:pt x="27674" y="33648"/>
                </a:lnTo>
                <a:lnTo>
                  <a:pt x="29059" y="32380"/>
                </a:lnTo>
                <a:lnTo>
                  <a:pt x="29943" y="31487"/>
                </a:lnTo>
                <a:lnTo>
                  <a:pt x="30773" y="30558"/>
                </a:lnTo>
                <a:lnTo>
                  <a:pt x="31541" y="29576"/>
                </a:lnTo>
                <a:lnTo>
                  <a:pt x="32247" y="28540"/>
                </a:lnTo>
                <a:lnTo>
                  <a:pt x="32872" y="27433"/>
                </a:lnTo>
                <a:lnTo>
                  <a:pt x="33148" y="26844"/>
                </a:lnTo>
                <a:lnTo>
                  <a:pt x="33515" y="25995"/>
                </a:lnTo>
                <a:lnTo>
                  <a:pt x="34131" y="24307"/>
                </a:lnTo>
                <a:lnTo>
                  <a:pt x="34488" y="23039"/>
                </a:lnTo>
                <a:lnTo>
                  <a:pt x="34676" y="22191"/>
                </a:lnTo>
                <a:lnTo>
                  <a:pt x="34809" y="21343"/>
                </a:lnTo>
                <a:lnTo>
                  <a:pt x="34908" y="20494"/>
                </a:lnTo>
                <a:lnTo>
                  <a:pt x="34952" y="19646"/>
                </a:lnTo>
                <a:lnTo>
                  <a:pt x="34943" y="18798"/>
                </a:lnTo>
                <a:lnTo>
                  <a:pt x="34881" y="17949"/>
                </a:lnTo>
                <a:lnTo>
                  <a:pt x="34756" y="17092"/>
                </a:lnTo>
                <a:lnTo>
                  <a:pt x="34577" y="16244"/>
                </a:lnTo>
                <a:lnTo>
                  <a:pt x="34336" y="15386"/>
                </a:lnTo>
                <a:lnTo>
                  <a:pt x="34041" y="14529"/>
                </a:lnTo>
                <a:lnTo>
                  <a:pt x="33675" y="13663"/>
                </a:lnTo>
                <a:lnTo>
                  <a:pt x="33461" y="13234"/>
                </a:lnTo>
                <a:lnTo>
                  <a:pt x="33068" y="12466"/>
                </a:lnTo>
                <a:lnTo>
                  <a:pt x="32211" y="10993"/>
                </a:lnTo>
                <a:lnTo>
                  <a:pt x="31282" y="9591"/>
                </a:lnTo>
                <a:lnTo>
                  <a:pt x="30273" y="8251"/>
                </a:lnTo>
                <a:lnTo>
                  <a:pt x="29193" y="6974"/>
                </a:lnTo>
                <a:lnTo>
                  <a:pt x="28041" y="5769"/>
                </a:lnTo>
                <a:lnTo>
                  <a:pt x="26808" y="4617"/>
                </a:lnTo>
                <a:lnTo>
                  <a:pt x="25504" y="3536"/>
                </a:lnTo>
                <a:lnTo>
                  <a:pt x="24826" y="3018"/>
                </a:lnTo>
                <a:lnTo>
                  <a:pt x="24370" y="2688"/>
                </a:lnTo>
                <a:lnTo>
                  <a:pt x="23451" y="2063"/>
                </a:lnTo>
                <a:lnTo>
                  <a:pt x="22504" y="1491"/>
                </a:lnTo>
                <a:lnTo>
                  <a:pt x="21531" y="1000"/>
                </a:lnTo>
                <a:lnTo>
                  <a:pt x="20522" y="589"/>
                </a:lnTo>
                <a:lnTo>
                  <a:pt x="19468" y="277"/>
                </a:lnTo>
                <a:lnTo>
                  <a:pt x="18360" y="72"/>
                </a:lnTo>
                <a:lnTo>
                  <a:pt x="17200"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899" name="Google Shape;899;p30"/>
          <p:cNvSpPr/>
          <p:nvPr/>
        </p:nvSpPr>
        <p:spPr>
          <a:xfrm>
            <a:off x="15776213" y="1814960"/>
            <a:ext cx="784475" cy="1215209"/>
          </a:xfrm>
          <a:custGeom>
            <a:avLst/>
            <a:gdLst/>
            <a:ahLst/>
            <a:cxnLst/>
            <a:rect l="l" t="t" r="r" b="b"/>
            <a:pathLst>
              <a:path w="35569" h="55099" extrusionOk="0">
                <a:moveTo>
                  <a:pt x="15584" y="1"/>
                </a:moveTo>
                <a:lnTo>
                  <a:pt x="14807" y="45"/>
                </a:lnTo>
                <a:lnTo>
                  <a:pt x="14039" y="135"/>
                </a:lnTo>
                <a:lnTo>
                  <a:pt x="13271" y="268"/>
                </a:lnTo>
                <a:lnTo>
                  <a:pt x="12512" y="447"/>
                </a:lnTo>
                <a:lnTo>
                  <a:pt x="11762" y="670"/>
                </a:lnTo>
                <a:lnTo>
                  <a:pt x="11029" y="929"/>
                </a:lnTo>
                <a:lnTo>
                  <a:pt x="9949" y="1394"/>
                </a:lnTo>
                <a:lnTo>
                  <a:pt x="8582" y="2144"/>
                </a:lnTo>
                <a:lnTo>
                  <a:pt x="7297" y="3037"/>
                </a:lnTo>
                <a:lnTo>
                  <a:pt x="6109" y="4055"/>
                </a:lnTo>
                <a:lnTo>
                  <a:pt x="5564" y="4617"/>
                </a:lnTo>
                <a:lnTo>
                  <a:pt x="5037" y="5198"/>
                </a:lnTo>
                <a:lnTo>
                  <a:pt x="4091" y="6430"/>
                </a:lnTo>
                <a:lnTo>
                  <a:pt x="3260" y="7752"/>
                </a:lnTo>
                <a:lnTo>
                  <a:pt x="2555" y="9145"/>
                </a:lnTo>
                <a:lnTo>
                  <a:pt x="1974" y="10591"/>
                </a:lnTo>
                <a:lnTo>
                  <a:pt x="1519" y="12092"/>
                </a:lnTo>
                <a:lnTo>
                  <a:pt x="1188" y="13619"/>
                </a:lnTo>
                <a:lnTo>
                  <a:pt x="983" y="15173"/>
                </a:lnTo>
                <a:lnTo>
                  <a:pt x="938" y="15958"/>
                </a:lnTo>
                <a:lnTo>
                  <a:pt x="1528" y="16021"/>
                </a:lnTo>
                <a:lnTo>
                  <a:pt x="2108" y="16092"/>
                </a:lnTo>
                <a:lnTo>
                  <a:pt x="2224" y="15351"/>
                </a:lnTo>
                <a:lnTo>
                  <a:pt x="2546" y="13896"/>
                </a:lnTo>
                <a:lnTo>
                  <a:pt x="2966" y="12458"/>
                </a:lnTo>
                <a:lnTo>
                  <a:pt x="3483" y="11056"/>
                </a:lnTo>
                <a:lnTo>
                  <a:pt x="4100" y="9707"/>
                </a:lnTo>
                <a:lnTo>
                  <a:pt x="4832" y="8413"/>
                </a:lnTo>
                <a:lnTo>
                  <a:pt x="5662" y="7180"/>
                </a:lnTo>
                <a:lnTo>
                  <a:pt x="6609" y="6037"/>
                </a:lnTo>
                <a:lnTo>
                  <a:pt x="7127" y="5501"/>
                </a:lnTo>
                <a:lnTo>
                  <a:pt x="7663" y="4992"/>
                </a:lnTo>
                <a:lnTo>
                  <a:pt x="8833" y="4055"/>
                </a:lnTo>
                <a:lnTo>
                  <a:pt x="10092" y="3242"/>
                </a:lnTo>
                <a:lnTo>
                  <a:pt x="11431" y="2581"/>
                </a:lnTo>
                <a:lnTo>
                  <a:pt x="12476" y="2188"/>
                </a:lnTo>
                <a:lnTo>
                  <a:pt x="13190" y="1974"/>
                </a:lnTo>
                <a:lnTo>
                  <a:pt x="13914" y="1804"/>
                </a:lnTo>
                <a:lnTo>
                  <a:pt x="14637" y="1670"/>
                </a:lnTo>
                <a:lnTo>
                  <a:pt x="15369" y="1590"/>
                </a:lnTo>
                <a:lnTo>
                  <a:pt x="16110" y="1554"/>
                </a:lnTo>
                <a:lnTo>
                  <a:pt x="16852" y="1572"/>
                </a:lnTo>
                <a:lnTo>
                  <a:pt x="17593" y="1635"/>
                </a:lnTo>
                <a:lnTo>
                  <a:pt x="17959" y="1688"/>
                </a:lnTo>
                <a:lnTo>
                  <a:pt x="18334" y="1751"/>
                </a:lnTo>
                <a:lnTo>
                  <a:pt x="19066" y="1920"/>
                </a:lnTo>
                <a:lnTo>
                  <a:pt x="19790" y="2144"/>
                </a:lnTo>
                <a:lnTo>
                  <a:pt x="20495" y="2421"/>
                </a:lnTo>
                <a:lnTo>
                  <a:pt x="21183" y="2742"/>
                </a:lnTo>
                <a:lnTo>
                  <a:pt x="21843" y="3108"/>
                </a:lnTo>
                <a:lnTo>
                  <a:pt x="22478" y="3519"/>
                </a:lnTo>
                <a:lnTo>
                  <a:pt x="23094" y="3965"/>
                </a:lnTo>
                <a:lnTo>
                  <a:pt x="23674" y="4448"/>
                </a:lnTo>
                <a:lnTo>
                  <a:pt x="24228" y="4975"/>
                </a:lnTo>
                <a:lnTo>
                  <a:pt x="24746" y="5528"/>
                </a:lnTo>
                <a:lnTo>
                  <a:pt x="25228" y="6118"/>
                </a:lnTo>
                <a:lnTo>
                  <a:pt x="25674" y="6725"/>
                </a:lnTo>
                <a:lnTo>
                  <a:pt x="26085" y="7368"/>
                </a:lnTo>
                <a:lnTo>
                  <a:pt x="26451" y="8038"/>
                </a:lnTo>
                <a:lnTo>
                  <a:pt x="26773" y="8725"/>
                </a:lnTo>
                <a:lnTo>
                  <a:pt x="26916" y="9073"/>
                </a:lnTo>
                <a:lnTo>
                  <a:pt x="27050" y="9431"/>
                </a:lnTo>
                <a:lnTo>
                  <a:pt x="27282" y="10154"/>
                </a:lnTo>
                <a:lnTo>
                  <a:pt x="27469" y="10886"/>
                </a:lnTo>
                <a:lnTo>
                  <a:pt x="27612" y="11627"/>
                </a:lnTo>
                <a:lnTo>
                  <a:pt x="27710" y="12377"/>
                </a:lnTo>
                <a:lnTo>
                  <a:pt x="27764" y="13136"/>
                </a:lnTo>
                <a:lnTo>
                  <a:pt x="27773" y="14271"/>
                </a:lnTo>
                <a:lnTo>
                  <a:pt x="27639" y="15789"/>
                </a:lnTo>
                <a:lnTo>
                  <a:pt x="27335" y="17280"/>
                </a:lnTo>
                <a:lnTo>
                  <a:pt x="26880" y="18727"/>
                </a:lnTo>
                <a:lnTo>
                  <a:pt x="26264" y="20120"/>
                </a:lnTo>
                <a:lnTo>
                  <a:pt x="25898" y="20789"/>
                </a:lnTo>
                <a:lnTo>
                  <a:pt x="25389" y="21620"/>
                </a:lnTo>
                <a:lnTo>
                  <a:pt x="24692" y="22915"/>
                </a:lnTo>
                <a:lnTo>
                  <a:pt x="24451" y="23585"/>
                </a:lnTo>
                <a:lnTo>
                  <a:pt x="24344" y="24058"/>
                </a:lnTo>
                <a:lnTo>
                  <a:pt x="24317" y="24299"/>
                </a:lnTo>
                <a:lnTo>
                  <a:pt x="24299" y="24594"/>
                </a:lnTo>
                <a:lnTo>
                  <a:pt x="24344" y="25174"/>
                </a:lnTo>
                <a:lnTo>
                  <a:pt x="24460" y="25746"/>
                </a:lnTo>
                <a:lnTo>
                  <a:pt x="24639" y="26299"/>
                </a:lnTo>
                <a:lnTo>
                  <a:pt x="24987" y="27130"/>
                </a:lnTo>
                <a:lnTo>
                  <a:pt x="25549" y="28210"/>
                </a:lnTo>
                <a:lnTo>
                  <a:pt x="25817" y="28746"/>
                </a:lnTo>
                <a:lnTo>
                  <a:pt x="26050" y="29210"/>
                </a:lnTo>
                <a:lnTo>
                  <a:pt x="26460" y="30175"/>
                </a:lnTo>
                <a:lnTo>
                  <a:pt x="26800" y="31175"/>
                </a:lnTo>
                <a:lnTo>
                  <a:pt x="27085" y="32184"/>
                </a:lnTo>
                <a:lnTo>
                  <a:pt x="27300" y="33220"/>
                </a:lnTo>
                <a:lnTo>
                  <a:pt x="27443" y="34256"/>
                </a:lnTo>
                <a:lnTo>
                  <a:pt x="27523" y="35310"/>
                </a:lnTo>
                <a:lnTo>
                  <a:pt x="27532" y="36354"/>
                </a:lnTo>
                <a:lnTo>
                  <a:pt x="27469" y="37399"/>
                </a:lnTo>
                <a:lnTo>
                  <a:pt x="27335" y="38426"/>
                </a:lnTo>
                <a:lnTo>
                  <a:pt x="27130" y="39444"/>
                </a:lnTo>
                <a:lnTo>
                  <a:pt x="26853" y="40435"/>
                </a:lnTo>
                <a:lnTo>
                  <a:pt x="26496" y="41400"/>
                </a:lnTo>
                <a:lnTo>
                  <a:pt x="26058" y="42337"/>
                </a:lnTo>
                <a:lnTo>
                  <a:pt x="25549" y="43230"/>
                </a:lnTo>
                <a:lnTo>
                  <a:pt x="24960" y="44079"/>
                </a:lnTo>
                <a:lnTo>
                  <a:pt x="24630" y="44481"/>
                </a:lnTo>
                <a:lnTo>
                  <a:pt x="24344" y="44820"/>
                </a:lnTo>
                <a:lnTo>
                  <a:pt x="23728" y="45445"/>
                </a:lnTo>
                <a:lnTo>
                  <a:pt x="23076" y="46025"/>
                </a:lnTo>
                <a:lnTo>
                  <a:pt x="22379" y="46561"/>
                </a:lnTo>
                <a:lnTo>
                  <a:pt x="21647" y="47043"/>
                </a:lnTo>
                <a:lnTo>
                  <a:pt x="20888" y="47472"/>
                </a:lnTo>
                <a:lnTo>
                  <a:pt x="20093" y="47856"/>
                </a:lnTo>
                <a:lnTo>
                  <a:pt x="19281" y="48195"/>
                </a:lnTo>
                <a:lnTo>
                  <a:pt x="18441" y="48481"/>
                </a:lnTo>
                <a:lnTo>
                  <a:pt x="17593" y="48722"/>
                </a:lnTo>
                <a:lnTo>
                  <a:pt x="16718" y="48910"/>
                </a:lnTo>
                <a:lnTo>
                  <a:pt x="15843" y="49053"/>
                </a:lnTo>
                <a:lnTo>
                  <a:pt x="14958" y="49151"/>
                </a:lnTo>
                <a:lnTo>
                  <a:pt x="14065" y="49196"/>
                </a:lnTo>
                <a:lnTo>
                  <a:pt x="13181" y="49196"/>
                </a:lnTo>
                <a:lnTo>
                  <a:pt x="12288" y="49142"/>
                </a:lnTo>
                <a:lnTo>
                  <a:pt x="11851" y="49097"/>
                </a:lnTo>
                <a:lnTo>
                  <a:pt x="11404" y="49044"/>
                </a:lnTo>
                <a:lnTo>
                  <a:pt x="10511" y="48901"/>
                </a:lnTo>
                <a:lnTo>
                  <a:pt x="9627" y="48696"/>
                </a:lnTo>
                <a:lnTo>
                  <a:pt x="8770" y="48437"/>
                </a:lnTo>
                <a:lnTo>
                  <a:pt x="7922" y="48115"/>
                </a:lnTo>
                <a:lnTo>
                  <a:pt x="7109" y="47731"/>
                </a:lnTo>
                <a:lnTo>
                  <a:pt x="6341" y="47285"/>
                </a:lnTo>
                <a:lnTo>
                  <a:pt x="5609" y="46776"/>
                </a:lnTo>
                <a:lnTo>
                  <a:pt x="5261" y="46481"/>
                </a:lnTo>
                <a:lnTo>
                  <a:pt x="5028" y="46276"/>
                </a:lnTo>
                <a:lnTo>
                  <a:pt x="4582" y="45829"/>
                </a:lnTo>
                <a:lnTo>
                  <a:pt x="3966" y="45115"/>
                </a:lnTo>
                <a:lnTo>
                  <a:pt x="3269" y="44079"/>
                </a:lnTo>
                <a:lnTo>
                  <a:pt x="2698" y="42954"/>
                </a:lnTo>
                <a:lnTo>
                  <a:pt x="2242" y="41775"/>
                </a:lnTo>
                <a:lnTo>
                  <a:pt x="1903" y="40542"/>
                </a:lnTo>
                <a:lnTo>
                  <a:pt x="1671" y="39283"/>
                </a:lnTo>
                <a:lnTo>
                  <a:pt x="1546" y="38015"/>
                </a:lnTo>
                <a:lnTo>
                  <a:pt x="1519" y="37381"/>
                </a:lnTo>
                <a:lnTo>
                  <a:pt x="1519" y="37042"/>
                </a:lnTo>
                <a:lnTo>
                  <a:pt x="1608" y="36542"/>
                </a:lnTo>
                <a:lnTo>
                  <a:pt x="1760" y="36256"/>
                </a:lnTo>
                <a:lnTo>
                  <a:pt x="1876" y="36149"/>
                </a:lnTo>
                <a:lnTo>
                  <a:pt x="1965" y="36078"/>
                </a:lnTo>
                <a:lnTo>
                  <a:pt x="2171" y="35970"/>
                </a:lnTo>
                <a:lnTo>
                  <a:pt x="2510" y="35890"/>
                </a:lnTo>
                <a:lnTo>
                  <a:pt x="2742" y="35854"/>
                </a:lnTo>
                <a:lnTo>
                  <a:pt x="5189" y="35551"/>
                </a:lnTo>
                <a:lnTo>
                  <a:pt x="7636" y="35247"/>
                </a:lnTo>
                <a:lnTo>
                  <a:pt x="7654" y="35569"/>
                </a:lnTo>
                <a:lnTo>
                  <a:pt x="7752" y="36194"/>
                </a:lnTo>
                <a:lnTo>
                  <a:pt x="7913" y="36801"/>
                </a:lnTo>
                <a:lnTo>
                  <a:pt x="8145" y="37381"/>
                </a:lnTo>
                <a:lnTo>
                  <a:pt x="8422" y="37944"/>
                </a:lnTo>
                <a:lnTo>
                  <a:pt x="8761" y="38480"/>
                </a:lnTo>
                <a:lnTo>
                  <a:pt x="9145" y="38980"/>
                </a:lnTo>
                <a:lnTo>
                  <a:pt x="9574" y="39444"/>
                </a:lnTo>
                <a:lnTo>
                  <a:pt x="10047" y="39873"/>
                </a:lnTo>
                <a:lnTo>
                  <a:pt x="10556" y="40257"/>
                </a:lnTo>
                <a:lnTo>
                  <a:pt x="11092" y="40596"/>
                </a:lnTo>
                <a:lnTo>
                  <a:pt x="11663" y="40882"/>
                </a:lnTo>
                <a:lnTo>
                  <a:pt x="12253" y="41114"/>
                </a:lnTo>
                <a:lnTo>
                  <a:pt x="12860" y="41293"/>
                </a:lnTo>
                <a:lnTo>
                  <a:pt x="13476" y="41409"/>
                </a:lnTo>
                <a:lnTo>
                  <a:pt x="14110" y="41453"/>
                </a:lnTo>
                <a:lnTo>
                  <a:pt x="14432" y="41453"/>
                </a:lnTo>
                <a:lnTo>
                  <a:pt x="14744" y="41435"/>
                </a:lnTo>
                <a:lnTo>
                  <a:pt x="15378" y="41346"/>
                </a:lnTo>
                <a:lnTo>
                  <a:pt x="15985" y="41203"/>
                </a:lnTo>
                <a:lnTo>
                  <a:pt x="16584" y="40989"/>
                </a:lnTo>
                <a:lnTo>
                  <a:pt x="17155" y="40730"/>
                </a:lnTo>
                <a:lnTo>
                  <a:pt x="17700" y="40417"/>
                </a:lnTo>
                <a:lnTo>
                  <a:pt x="18227" y="40051"/>
                </a:lnTo>
                <a:lnTo>
                  <a:pt x="18718" y="39649"/>
                </a:lnTo>
                <a:lnTo>
                  <a:pt x="19164" y="39203"/>
                </a:lnTo>
                <a:lnTo>
                  <a:pt x="19584" y="38721"/>
                </a:lnTo>
                <a:lnTo>
                  <a:pt x="19959" y="38203"/>
                </a:lnTo>
                <a:lnTo>
                  <a:pt x="20290" y="37658"/>
                </a:lnTo>
                <a:lnTo>
                  <a:pt x="20567" y="37087"/>
                </a:lnTo>
                <a:lnTo>
                  <a:pt x="20790" y="36497"/>
                </a:lnTo>
                <a:lnTo>
                  <a:pt x="20959" y="35890"/>
                </a:lnTo>
                <a:lnTo>
                  <a:pt x="21076" y="35265"/>
                </a:lnTo>
                <a:lnTo>
                  <a:pt x="21102" y="34943"/>
                </a:lnTo>
                <a:lnTo>
                  <a:pt x="21120" y="34631"/>
                </a:lnTo>
                <a:lnTo>
                  <a:pt x="21102" y="33997"/>
                </a:lnTo>
                <a:lnTo>
                  <a:pt x="21031" y="33363"/>
                </a:lnTo>
                <a:lnTo>
                  <a:pt x="20906" y="32747"/>
                </a:lnTo>
                <a:lnTo>
                  <a:pt x="20718" y="32139"/>
                </a:lnTo>
                <a:lnTo>
                  <a:pt x="20486" y="31550"/>
                </a:lnTo>
                <a:lnTo>
                  <a:pt x="20209" y="30987"/>
                </a:lnTo>
                <a:lnTo>
                  <a:pt x="19879" y="30443"/>
                </a:lnTo>
                <a:lnTo>
                  <a:pt x="19513" y="29925"/>
                </a:lnTo>
                <a:lnTo>
                  <a:pt x="19102" y="29434"/>
                </a:lnTo>
                <a:lnTo>
                  <a:pt x="18655" y="28978"/>
                </a:lnTo>
                <a:lnTo>
                  <a:pt x="18173" y="28559"/>
                </a:lnTo>
                <a:lnTo>
                  <a:pt x="17664" y="28183"/>
                </a:lnTo>
                <a:lnTo>
                  <a:pt x="17120" y="27853"/>
                </a:lnTo>
                <a:lnTo>
                  <a:pt x="16557" y="27567"/>
                </a:lnTo>
                <a:lnTo>
                  <a:pt x="15959" y="27335"/>
                </a:lnTo>
                <a:lnTo>
                  <a:pt x="15655" y="27246"/>
                </a:lnTo>
                <a:lnTo>
                  <a:pt x="15860" y="24870"/>
                </a:lnTo>
                <a:lnTo>
                  <a:pt x="16066" y="22495"/>
                </a:lnTo>
                <a:lnTo>
                  <a:pt x="16352" y="22397"/>
                </a:lnTo>
                <a:lnTo>
                  <a:pt x="16914" y="22156"/>
                </a:lnTo>
                <a:lnTo>
                  <a:pt x="17441" y="21861"/>
                </a:lnTo>
                <a:lnTo>
                  <a:pt x="17941" y="21513"/>
                </a:lnTo>
                <a:lnTo>
                  <a:pt x="18414" y="21120"/>
                </a:lnTo>
                <a:lnTo>
                  <a:pt x="18843" y="20691"/>
                </a:lnTo>
                <a:lnTo>
                  <a:pt x="19236" y="20227"/>
                </a:lnTo>
                <a:lnTo>
                  <a:pt x="19593" y="19727"/>
                </a:lnTo>
                <a:lnTo>
                  <a:pt x="19906" y="19209"/>
                </a:lnTo>
                <a:lnTo>
                  <a:pt x="20165" y="18655"/>
                </a:lnTo>
                <a:lnTo>
                  <a:pt x="20379" y="18093"/>
                </a:lnTo>
                <a:lnTo>
                  <a:pt x="20531" y="17512"/>
                </a:lnTo>
                <a:lnTo>
                  <a:pt x="20638" y="16914"/>
                </a:lnTo>
                <a:lnTo>
                  <a:pt x="20683" y="16316"/>
                </a:lnTo>
                <a:lnTo>
                  <a:pt x="20665" y="15717"/>
                </a:lnTo>
                <a:lnTo>
                  <a:pt x="20584" y="15119"/>
                </a:lnTo>
                <a:lnTo>
                  <a:pt x="20513" y="14824"/>
                </a:lnTo>
                <a:lnTo>
                  <a:pt x="20433" y="14530"/>
                </a:lnTo>
                <a:lnTo>
                  <a:pt x="20209" y="13967"/>
                </a:lnTo>
                <a:lnTo>
                  <a:pt x="19932" y="13431"/>
                </a:lnTo>
                <a:lnTo>
                  <a:pt x="19593" y="12931"/>
                </a:lnTo>
                <a:lnTo>
                  <a:pt x="19200" y="12467"/>
                </a:lnTo>
                <a:lnTo>
                  <a:pt x="18763" y="12047"/>
                </a:lnTo>
                <a:lnTo>
                  <a:pt x="18289" y="11663"/>
                </a:lnTo>
                <a:lnTo>
                  <a:pt x="17780" y="11333"/>
                </a:lnTo>
                <a:lnTo>
                  <a:pt x="17236" y="11056"/>
                </a:lnTo>
                <a:lnTo>
                  <a:pt x="16673" y="10824"/>
                </a:lnTo>
                <a:lnTo>
                  <a:pt x="16102" y="10654"/>
                </a:lnTo>
                <a:lnTo>
                  <a:pt x="15512" y="10547"/>
                </a:lnTo>
                <a:lnTo>
                  <a:pt x="14914" y="10502"/>
                </a:lnTo>
                <a:lnTo>
                  <a:pt x="14316" y="10529"/>
                </a:lnTo>
                <a:lnTo>
                  <a:pt x="13735" y="10627"/>
                </a:lnTo>
                <a:lnTo>
                  <a:pt x="13155" y="10788"/>
                </a:lnTo>
                <a:lnTo>
                  <a:pt x="12878" y="10913"/>
                </a:lnTo>
                <a:lnTo>
                  <a:pt x="12530" y="11074"/>
                </a:lnTo>
                <a:lnTo>
                  <a:pt x="11878" y="11476"/>
                </a:lnTo>
                <a:lnTo>
                  <a:pt x="11297" y="11958"/>
                </a:lnTo>
                <a:lnTo>
                  <a:pt x="10761" y="12502"/>
                </a:lnTo>
                <a:lnTo>
                  <a:pt x="10288" y="13110"/>
                </a:lnTo>
                <a:lnTo>
                  <a:pt x="9868" y="13762"/>
                </a:lnTo>
                <a:lnTo>
                  <a:pt x="9502" y="14449"/>
                </a:lnTo>
                <a:lnTo>
                  <a:pt x="9181" y="15155"/>
                </a:lnTo>
                <a:lnTo>
                  <a:pt x="9047" y="15521"/>
                </a:lnTo>
                <a:lnTo>
                  <a:pt x="8841" y="16074"/>
                </a:lnTo>
                <a:lnTo>
                  <a:pt x="8449" y="16860"/>
                </a:lnTo>
                <a:lnTo>
                  <a:pt x="8172" y="17182"/>
                </a:lnTo>
                <a:lnTo>
                  <a:pt x="7957" y="17360"/>
                </a:lnTo>
                <a:lnTo>
                  <a:pt x="7832" y="17432"/>
                </a:lnTo>
                <a:lnTo>
                  <a:pt x="7663" y="17512"/>
                </a:lnTo>
                <a:lnTo>
                  <a:pt x="7314" y="17619"/>
                </a:lnTo>
                <a:lnTo>
                  <a:pt x="6752" y="17673"/>
                </a:lnTo>
                <a:lnTo>
                  <a:pt x="6368" y="17673"/>
                </a:lnTo>
                <a:lnTo>
                  <a:pt x="3600" y="17655"/>
                </a:lnTo>
                <a:lnTo>
                  <a:pt x="840" y="17646"/>
                </a:lnTo>
                <a:lnTo>
                  <a:pt x="840" y="17646"/>
                </a:lnTo>
                <a:lnTo>
                  <a:pt x="1510" y="18155"/>
                </a:lnTo>
                <a:lnTo>
                  <a:pt x="2751" y="19280"/>
                </a:lnTo>
                <a:lnTo>
                  <a:pt x="3957" y="20468"/>
                </a:lnTo>
                <a:lnTo>
                  <a:pt x="5180" y="21638"/>
                </a:lnTo>
                <a:lnTo>
                  <a:pt x="5814" y="22183"/>
                </a:lnTo>
                <a:lnTo>
                  <a:pt x="6145" y="22450"/>
                </a:lnTo>
                <a:lnTo>
                  <a:pt x="6832" y="22959"/>
                </a:lnTo>
                <a:lnTo>
                  <a:pt x="7556" y="23415"/>
                </a:lnTo>
                <a:lnTo>
                  <a:pt x="8306" y="23808"/>
                </a:lnTo>
                <a:lnTo>
                  <a:pt x="9091" y="24129"/>
                </a:lnTo>
                <a:lnTo>
                  <a:pt x="9895" y="24361"/>
                </a:lnTo>
                <a:lnTo>
                  <a:pt x="10708" y="24486"/>
                </a:lnTo>
                <a:lnTo>
                  <a:pt x="11538" y="24504"/>
                </a:lnTo>
                <a:lnTo>
                  <a:pt x="11958" y="24460"/>
                </a:lnTo>
                <a:lnTo>
                  <a:pt x="12181" y="24415"/>
                </a:lnTo>
                <a:lnTo>
                  <a:pt x="12637" y="24219"/>
                </a:lnTo>
                <a:lnTo>
                  <a:pt x="12905" y="23995"/>
                </a:lnTo>
                <a:lnTo>
                  <a:pt x="13030" y="23826"/>
                </a:lnTo>
                <a:lnTo>
                  <a:pt x="13092" y="23638"/>
                </a:lnTo>
                <a:lnTo>
                  <a:pt x="13083" y="23442"/>
                </a:lnTo>
                <a:lnTo>
                  <a:pt x="13047" y="23334"/>
                </a:lnTo>
                <a:lnTo>
                  <a:pt x="12967" y="23201"/>
                </a:lnTo>
                <a:lnTo>
                  <a:pt x="12717" y="23022"/>
                </a:lnTo>
                <a:lnTo>
                  <a:pt x="12396" y="22942"/>
                </a:lnTo>
                <a:lnTo>
                  <a:pt x="12056" y="22906"/>
                </a:lnTo>
                <a:lnTo>
                  <a:pt x="11887" y="22906"/>
                </a:lnTo>
                <a:lnTo>
                  <a:pt x="11333" y="22888"/>
                </a:lnTo>
                <a:lnTo>
                  <a:pt x="10243" y="22736"/>
                </a:lnTo>
                <a:lnTo>
                  <a:pt x="9172" y="22450"/>
                </a:lnTo>
                <a:lnTo>
                  <a:pt x="8154" y="22031"/>
                </a:lnTo>
                <a:lnTo>
                  <a:pt x="7180" y="21495"/>
                </a:lnTo>
                <a:lnTo>
                  <a:pt x="6287" y="20843"/>
                </a:lnTo>
                <a:lnTo>
                  <a:pt x="5484" y="20093"/>
                </a:lnTo>
                <a:lnTo>
                  <a:pt x="4778" y="19236"/>
                </a:lnTo>
                <a:lnTo>
                  <a:pt x="4475" y="18780"/>
                </a:lnTo>
                <a:lnTo>
                  <a:pt x="4796" y="18870"/>
                </a:lnTo>
                <a:lnTo>
                  <a:pt x="5466" y="18986"/>
                </a:lnTo>
                <a:lnTo>
                  <a:pt x="6136" y="18995"/>
                </a:lnTo>
                <a:lnTo>
                  <a:pt x="6814" y="18905"/>
                </a:lnTo>
                <a:lnTo>
                  <a:pt x="7466" y="18727"/>
                </a:lnTo>
                <a:lnTo>
                  <a:pt x="8091" y="18459"/>
                </a:lnTo>
                <a:lnTo>
                  <a:pt x="8663" y="18110"/>
                </a:lnTo>
                <a:lnTo>
                  <a:pt x="9190" y="17682"/>
                </a:lnTo>
                <a:lnTo>
                  <a:pt x="9413" y="17432"/>
                </a:lnTo>
                <a:lnTo>
                  <a:pt x="9609" y="17209"/>
                </a:lnTo>
                <a:lnTo>
                  <a:pt x="9949" y="16726"/>
                </a:lnTo>
                <a:lnTo>
                  <a:pt x="10386" y="15958"/>
                </a:lnTo>
                <a:lnTo>
                  <a:pt x="10922" y="14896"/>
                </a:lnTo>
                <a:lnTo>
                  <a:pt x="11369" y="14128"/>
                </a:lnTo>
                <a:lnTo>
                  <a:pt x="11708" y="13646"/>
                </a:lnTo>
                <a:lnTo>
                  <a:pt x="11896" y="13422"/>
                </a:lnTo>
                <a:lnTo>
                  <a:pt x="12163" y="13136"/>
                </a:lnTo>
                <a:lnTo>
                  <a:pt x="12788" y="12645"/>
                </a:lnTo>
                <a:lnTo>
                  <a:pt x="13485" y="12279"/>
                </a:lnTo>
                <a:lnTo>
                  <a:pt x="14235" y="12029"/>
                </a:lnTo>
                <a:lnTo>
                  <a:pt x="15012" y="11895"/>
                </a:lnTo>
                <a:lnTo>
                  <a:pt x="15798" y="11886"/>
                </a:lnTo>
                <a:lnTo>
                  <a:pt x="16584" y="12011"/>
                </a:lnTo>
                <a:lnTo>
                  <a:pt x="17325" y="12261"/>
                </a:lnTo>
                <a:lnTo>
                  <a:pt x="17673" y="12440"/>
                </a:lnTo>
                <a:lnTo>
                  <a:pt x="17387" y="12583"/>
                </a:lnTo>
                <a:lnTo>
                  <a:pt x="16825" y="12895"/>
                </a:lnTo>
                <a:lnTo>
                  <a:pt x="16289" y="13253"/>
                </a:lnTo>
                <a:lnTo>
                  <a:pt x="15780" y="13646"/>
                </a:lnTo>
                <a:lnTo>
                  <a:pt x="15316" y="14083"/>
                </a:lnTo>
                <a:lnTo>
                  <a:pt x="14887" y="14556"/>
                </a:lnTo>
                <a:lnTo>
                  <a:pt x="14521" y="15065"/>
                </a:lnTo>
                <a:lnTo>
                  <a:pt x="14199" y="15619"/>
                </a:lnTo>
                <a:lnTo>
                  <a:pt x="14074" y="15914"/>
                </a:lnTo>
                <a:lnTo>
                  <a:pt x="13949" y="16208"/>
                </a:lnTo>
                <a:lnTo>
                  <a:pt x="13780" y="16825"/>
                </a:lnTo>
                <a:lnTo>
                  <a:pt x="13690" y="17468"/>
                </a:lnTo>
                <a:lnTo>
                  <a:pt x="13690" y="18110"/>
                </a:lnTo>
                <a:lnTo>
                  <a:pt x="13762" y="18745"/>
                </a:lnTo>
                <a:lnTo>
                  <a:pt x="13932" y="19352"/>
                </a:lnTo>
                <a:lnTo>
                  <a:pt x="14191" y="19932"/>
                </a:lnTo>
                <a:lnTo>
                  <a:pt x="14530" y="20459"/>
                </a:lnTo>
                <a:lnTo>
                  <a:pt x="14744" y="20700"/>
                </a:lnTo>
                <a:lnTo>
                  <a:pt x="14771" y="20334"/>
                </a:lnTo>
                <a:lnTo>
                  <a:pt x="14860" y="19611"/>
                </a:lnTo>
                <a:lnTo>
                  <a:pt x="15003" y="18896"/>
                </a:lnTo>
                <a:lnTo>
                  <a:pt x="15191" y="18191"/>
                </a:lnTo>
                <a:lnTo>
                  <a:pt x="15441" y="17503"/>
                </a:lnTo>
                <a:lnTo>
                  <a:pt x="15726" y="16842"/>
                </a:lnTo>
                <a:lnTo>
                  <a:pt x="16066" y="16191"/>
                </a:lnTo>
                <a:lnTo>
                  <a:pt x="16450" y="15574"/>
                </a:lnTo>
                <a:lnTo>
                  <a:pt x="16655" y="15280"/>
                </a:lnTo>
                <a:lnTo>
                  <a:pt x="16780" y="15128"/>
                </a:lnTo>
                <a:lnTo>
                  <a:pt x="17057" y="14833"/>
                </a:lnTo>
                <a:lnTo>
                  <a:pt x="17370" y="14565"/>
                </a:lnTo>
                <a:lnTo>
                  <a:pt x="17709" y="14351"/>
                </a:lnTo>
                <a:lnTo>
                  <a:pt x="18057" y="14199"/>
                </a:lnTo>
                <a:lnTo>
                  <a:pt x="18414" y="14128"/>
                </a:lnTo>
                <a:lnTo>
                  <a:pt x="18745" y="14155"/>
                </a:lnTo>
                <a:lnTo>
                  <a:pt x="19057" y="14297"/>
                </a:lnTo>
                <a:lnTo>
                  <a:pt x="19191" y="14422"/>
                </a:lnTo>
                <a:lnTo>
                  <a:pt x="19290" y="14530"/>
                </a:lnTo>
                <a:lnTo>
                  <a:pt x="19423" y="14771"/>
                </a:lnTo>
                <a:lnTo>
                  <a:pt x="19540" y="15173"/>
                </a:lnTo>
                <a:lnTo>
                  <a:pt x="19566" y="15458"/>
                </a:lnTo>
                <a:lnTo>
                  <a:pt x="19593" y="15824"/>
                </a:lnTo>
                <a:lnTo>
                  <a:pt x="19540" y="16548"/>
                </a:lnTo>
                <a:lnTo>
                  <a:pt x="19388" y="17262"/>
                </a:lnTo>
                <a:lnTo>
                  <a:pt x="19138" y="17941"/>
                </a:lnTo>
                <a:lnTo>
                  <a:pt x="18798" y="18584"/>
                </a:lnTo>
                <a:lnTo>
                  <a:pt x="18379" y="19182"/>
                </a:lnTo>
                <a:lnTo>
                  <a:pt x="17879" y="19709"/>
                </a:lnTo>
                <a:lnTo>
                  <a:pt x="17316" y="20164"/>
                </a:lnTo>
                <a:lnTo>
                  <a:pt x="17003" y="20352"/>
                </a:lnTo>
                <a:lnTo>
                  <a:pt x="16378" y="20682"/>
                </a:lnTo>
                <a:lnTo>
                  <a:pt x="15467" y="21200"/>
                </a:lnTo>
                <a:lnTo>
                  <a:pt x="15084" y="21531"/>
                </a:lnTo>
                <a:lnTo>
                  <a:pt x="14878" y="21799"/>
                </a:lnTo>
                <a:lnTo>
                  <a:pt x="14798" y="21941"/>
                </a:lnTo>
                <a:lnTo>
                  <a:pt x="14726" y="22102"/>
                </a:lnTo>
                <a:lnTo>
                  <a:pt x="14628" y="22433"/>
                </a:lnTo>
                <a:lnTo>
                  <a:pt x="14557" y="22942"/>
                </a:lnTo>
                <a:lnTo>
                  <a:pt x="14530" y="23290"/>
                </a:lnTo>
                <a:lnTo>
                  <a:pt x="14476" y="24353"/>
                </a:lnTo>
                <a:lnTo>
                  <a:pt x="14423" y="25415"/>
                </a:lnTo>
                <a:lnTo>
                  <a:pt x="14396" y="25987"/>
                </a:lnTo>
                <a:lnTo>
                  <a:pt x="14449" y="26844"/>
                </a:lnTo>
                <a:lnTo>
                  <a:pt x="14592" y="27389"/>
                </a:lnTo>
                <a:lnTo>
                  <a:pt x="14708" y="27639"/>
                </a:lnTo>
                <a:lnTo>
                  <a:pt x="14816" y="27817"/>
                </a:lnTo>
                <a:lnTo>
                  <a:pt x="15057" y="28130"/>
                </a:lnTo>
                <a:lnTo>
                  <a:pt x="15503" y="28532"/>
                </a:lnTo>
                <a:lnTo>
                  <a:pt x="16575" y="29175"/>
                </a:lnTo>
                <a:lnTo>
                  <a:pt x="17289" y="29603"/>
                </a:lnTo>
                <a:lnTo>
                  <a:pt x="17655" y="29853"/>
                </a:lnTo>
                <a:lnTo>
                  <a:pt x="18307" y="30461"/>
                </a:lnTo>
                <a:lnTo>
                  <a:pt x="18861" y="31166"/>
                </a:lnTo>
                <a:lnTo>
                  <a:pt x="19298" y="31943"/>
                </a:lnTo>
                <a:lnTo>
                  <a:pt x="19620" y="32782"/>
                </a:lnTo>
                <a:lnTo>
                  <a:pt x="19816" y="33649"/>
                </a:lnTo>
                <a:lnTo>
                  <a:pt x="19879" y="34542"/>
                </a:lnTo>
                <a:lnTo>
                  <a:pt x="19807" y="35435"/>
                </a:lnTo>
                <a:lnTo>
                  <a:pt x="19700" y="35863"/>
                </a:lnTo>
                <a:lnTo>
                  <a:pt x="19575" y="36292"/>
                </a:lnTo>
                <a:lnTo>
                  <a:pt x="19209" y="37113"/>
                </a:lnTo>
                <a:lnTo>
                  <a:pt x="18718" y="37855"/>
                </a:lnTo>
                <a:lnTo>
                  <a:pt x="18120" y="38515"/>
                </a:lnTo>
                <a:lnTo>
                  <a:pt x="17432" y="39087"/>
                </a:lnTo>
                <a:lnTo>
                  <a:pt x="16664" y="39551"/>
                </a:lnTo>
                <a:lnTo>
                  <a:pt x="15843" y="39891"/>
                </a:lnTo>
                <a:lnTo>
                  <a:pt x="14976" y="40096"/>
                </a:lnTo>
                <a:lnTo>
                  <a:pt x="14530" y="40141"/>
                </a:lnTo>
                <a:lnTo>
                  <a:pt x="14083" y="40158"/>
                </a:lnTo>
                <a:lnTo>
                  <a:pt x="13190" y="40069"/>
                </a:lnTo>
                <a:lnTo>
                  <a:pt x="12333" y="39837"/>
                </a:lnTo>
                <a:lnTo>
                  <a:pt x="11512" y="39480"/>
                </a:lnTo>
                <a:lnTo>
                  <a:pt x="10752" y="39007"/>
                </a:lnTo>
                <a:lnTo>
                  <a:pt x="10065" y="38435"/>
                </a:lnTo>
                <a:lnTo>
                  <a:pt x="9484" y="37756"/>
                </a:lnTo>
                <a:lnTo>
                  <a:pt x="9011" y="37006"/>
                </a:lnTo>
                <a:lnTo>
                  <a:pt x="8833" y="36595"/>
                </a:lnTo>
                <a:lnTo>
                  <a:pt x="9199" y="36613"/>
                </a:lnTo>
                <a:lnTo>
                  <a:pt x="9922" y="36720"/>
                </a:lnTo>
                <a:lnTo>
                  <a:pt x="10627" y="36926"/>
                </a:lnTo>
                <a:lnTo>
                  <a:pt x="11306" y="37221"/>
                </a:lnTo>
                <a:lnTo>
                  <a:pt x="11940" y="37587"/>
                </a:lnTo>
                <a:lnTo>
                  <a:pt x="12530" y="38033"/>
                </a:lnTo>
                <a:lnTo>
                  <a:pt x="13056" y="38542"/>
                </a:lnTo>
                <a:lnTo>
                  <a:pt x="13512" y="39114"/>
                </a:lnTo>
                <a:lnTo>
                  <a:pt x="13708" y="39426"/>
                </a:lnTo>
                <a:lnTo>
                  <a:pt x="13842" y="39373"/>
                </a:lnTo>
                <a:lnTo>
                  <a:pt x="14074" y="39203"/>
                </a:lnTo>
                <a:lnTo>
                  <a:pt x="14253" y="38980"/>
                </a:lnTo>
                <a:lnTo>
                  <a:pt x="14387" y="38721"/>
                </a:lnTo>
                <a:lnTo>
                  <a:pt x="14467" y="38435"/>
                </a:lnTo>
                <a:lnTo>
                  <a:pt x="14494" y="38131"/>
                </a:lnTo>
                <a:lnTo>
                  <a:pt x="14467" y="37828"/>
                </a:lnTo>
                <a:lnTo>
                  <a:pt x="14387" y="37533"/>
                </a:lnTo>
                <a:lnTo>
                  <a:pt x="14324" y="37399"/>
                </a:lnTo>
                <a:lnTo>
                  <a:pt x="14182" y="37131"/>
                </a:lnTo>
                <a:lnTo>
                  <a:pt x="13798" y="36685"/>
                </a:lnTo>
                <a:lnTo>
                  <a:pt x="13333" y="36319"/>
                </a:lnTo>
                <a:lnTo>
                  <a:pt x="12806" y="36006"/>
                </a:lnTo>
                <a:lnTo>
                  <a:pt x="12538" y="35863"/>
                </a:lnTo>
                <a:lnTo>
                  <a:pt x="11958" y="35586"/>
                </a:lnTo>
                <a:lnTo>
                  <a:pt x="10770" y="35095"/>
                </a:lnTo>
                <a:lnTo>
                  <a:pt x="9538" y="34702"/>
                </a:lnTo>
                <a:lnTo>
                  <a:pt x="8288" y="34399"/>
                </a:lnTo>
                <a:lnTo>
                  <a:pt x="7011" y="34202"/>
                </a:lnTo>
                <a:lnTo>
                  <a:pt x="5725" y="34095"/>
                </a:lnTo>
                <a:lnTo>
                  <a:pt x="4430" y="34086"/>
                </a:lnTo>
                <a:lnTo>
                  <a:pt x="3144" y="34184"/>
                </a:lnTo>
                <a:lnTo>
                  <a:pt x="2510" y="34274"/>
                </a:lnTo>
                <a:lnTo>
                  <a:pt x="2090" y="34345"/>
                </a:lnTo>
                <a:lnTo>
                  <a:pt x="1483" y="34515"/>
                </a:lnTo>
                <a:lnTo>
                  <a:pt x="1108" y="34693"/>
                </a:lnTo>
                <a:lnTo>
                  <a:pt x="938" y="34818"/>
                </a:lnTo>
                <a:lnTo>
                  <a:pt x="760" y="34961"/>
                </a:lnTo>
                <a:lnTo>
                  <a:pt x="465" y="35310"/>
                </a:lnTo>
                <a:lnTo>
                  <a:pt x="251" y="35702"/>
                </a:lnTo>
                <a:lnTo>
                  <a:pt x="117" y="36140"/>
                </a:lnTo>
                <a:lnTo>
                  <a:pt x="28" y="36613"/>
                </a:lnTo>
                <a:lnTo>
                  <a:pt x="1" y="37096"/>
                </a:lnTo>
                <a:lnTo>
                  <a:pt x="37" y="37837"/>
                </a:lnTo>
                <a:lnTo>
                  <a:pt x="99" y="38310"/>
                </a:lnTo>
                <a:lnTo>
                  <a:pt x="188" y="38864"/>
                </a:lnTo>
                <a:lnTo>
                  <a:pt x="429" y="39962"/>
                </a:lnTo>
                <a:lnTo>
                  <a:pt x="724" y="41043"/>
                </a:lnTo>
                <a:lnTo>
                  <a:pt x="1090" y="42096"/>
                </a:lnTo>
                <a:lnTo>
                  <a:pt x="1510" y="43141"/>
                </a:lnTo>
                <a:lnTo>
                  <a:pt x="1992" y="44159"/>
                </a:lnTo>
                <a:lnTo>
                  <a:pt x="2528" y="45141"/>
                </a:lnTo>
                <a:lnTo>
                  <a:pt x="3108" y="46097"/>
                </a:lnTo>
                <a:lnTo>
                  <a:pt x="3751" y="47017"/>
                </a:lnTo>
                <a:lnTo>
                  <a:pt x="4439" y="47910"/>
                </a:lnTo>
                <a:lnTo>
                  <a:pt x="5180" y="48758"/>
                </a:lnTo>
                <a:lnTo>
                  <a:pt x="5957" y="49562"/>
                </a:lnTo>
                <a:lnTo>
                  <a:pt x="6788" y="50321"/>
                </a:lnTo>
                <a:lnTo>
                  <a:pt x="7654" y="51035"/>
                </a:lnTo>
                <a:lnTo>
                  <a:pt x="8556" y="51696"/>
                </a:lnTo>
                <a:lnTo>
                  <a:pt x="9502" y="52303"/>
                </a:lnTo>
                <a:lnTo>
                  <a:pt x="9984" y="52580"/>
                </a:lnTo>
                <a:lnTo>
                  <a:pt x="10449" y="52830"/>
                </a:lnTo>
                <a:lnTo>
                  <a:pt x="11386" y="53294"/>
                </a:lnTo>
                <a:lnTo>
                  <a:pt x="12351" y="53705"/>
                </a:lnTo>
                <a:lnTo>
                  <a:pt x="13342" y="54062"/>
                </a:lnTo>
                <a:lnTo>
                  <a:pt x="14342" y="54366"/>
                </a:lnTo>
                <a:lnTo>
                  <a:pt x="15360" y="54616"/>
                </a:lnTo>
                <a:lnTo>
                  <a:pt x="16387" y="54821"/>
                </a:lnTo>
                <a:lnTo>
                  <a:pt x="17432" y="54964"/>
                </a:lnTo>
                <a:lnTo>
                  <a:pt x="17950" y="55018"/>
                </a:lnTo>
                <a:lnTo>
                  <a:pt x="18477" y="55054"/>
                </a:lnTo>
                <a:lnTo>
                  <a:pt x="19531" y="55098"/>
                </a:lnTo>
                <a:lnTo>
                  <a:pt x="20584" y="55080"/>
                </a:lnTo>
                <a:lnTo>
                  <a:pt x="21629" y="55009"/>
                </a:lnTo>
                <a:lnTo>
                  <a:pt x="22683" y="54884"/>
                </a:lnTo>
                <a:lnTo>
                  <a:pt x="23719" y="54705"/>
                </a:lnTo>
                <a:lnTo>
                  <a:pt x="24746" y="54473"/>
                </a:lnTo>
                <a:lnTo>
                  <a:pt x="25755" y="54187"/>
                </a:lnTo>
                <a:lnTo>
                  <a:pt x="26255" y="54018"/>
                </a:lnTo>
                <a:lnTo>
                  <a:pt x="26755" y="53839"/>
                </a:lnTo>
                <a:lnTo>
                  <a:pt x="27246" y="53643"/>
                </a:lnTo>
                <a:lnTo>
                  <a:pt x="27452" y="53544"/>
                </a:lnTo>
                <a:lnTo>
                  <a:pt x="27818" y="53259"/>
                </a:lnTo>
                <a:lnTo>
                  <a:pt x="27996" y="53107"/>
                </a:lnTo>
                <a:lnTo>
                  <a:pt x="28371" y="52777"/>
                </a:lnTo>
                <a:lnTo>
                  <a:pt x="29104" y="52089"/>
                </a:lnTo>
                <a:lnTo>
                  <a:pt x="29452" y="51723"/>
                </a:lnTo>
                <a:lnTo>
                  <a:pt x="29800" y="51357"/>
                </a:lnTo>
                <a:lnTo>
                  <a:pt x="30452" y="50598"/>
                </a:lnTo>
                <a:lnTo>
                  <a:pt x="31077" y="49803"/>
                </a:lnTo>
                <a:lnTo>
                  <a:pt x="31649" y="48981"/>
                </a:lnTo>
                <a:lnTo>
                  <a:pt x="31925" y="48562"/>
                </a:lnTo>
                <a:lnTo>
                  <a:pt x="32175" y="48151"/>
                </a:lnTo>
                <a:lnTo>
                  <a:pt x="32649" y="47311"/>
                </a:lnTo>
                <a:lnTo>
                  <a:pt x="33086" y="46445"/>
                </a:lnTo>
                <a:lnTo>
                  <a:pt x="33479" y="45561"/>
                </a:lnTo>
                <a:lnTo>
                  <a:pt x="33828" y="44659"/>
                </a:lnTo>
                <a:lnTo>
                  <a:pt x="34131" y="43748"/>
                </a:lnTo>
                <a:lnTo>
                  <a:pt x="34390" y="42820"/>
                </a:lnTo>
                <a:lnTo>
                  <a:pt x="34604" y="41873"/>
                </a:lnTo>
                <a:lnTo>
                  <a:pt x="34694" y="41400"/>
                </a:lnTo>
                <a:lnTo>
                  <a:pt x="34765" y="40953"/>
                </a:lnTo>
                <a:lnTo>
                  <a:pt x="34881" y="40042"/>
                </a:lnTo>
                <a:lnTo>
                  <a:pt x="34953" y="39132"/>
                </a:lnTo>
                <a:lnTo>
                  <a:pt x="34979" y="38221"/>
                </a:lnTo>
                <a:lnTo>
                  <a:pt x="34944" y="36854"/>
                </a:lnTo>
                <a:lnTo>
                  <a:pt x="34756" y="35042"/>
                </a:lnTo>
                <a:lnTo>
                  <a:pt x="34399" y="33247"/>
                </a:lnTo>
                <a:lnTo>
                  <a:pt x="33881" y="31496"/>
                </a:lnTo>
                <a:lnTo>
                  <a:pt x="33381" y="30219"/>
                </a:lnTo>
                <a:lnTo>
                  <a:pt x="33006" y="29389"/>
                </a:lnTo>
                <a:lnTo>
                  <a:pt x="32595" y="28576"/>
                </a:lnTo>
                <a:lnTo>
                  <a:pt x="32140" y="27791"/>
                </a:lnTo>
                <a:lnTo>
                  <a:pt x="31899" y="27398"/>
                </a:lnTo>
                <a:lnTo>
                  <a:pt x="32220" y="27103"/>
                </a:lnTo>
                <a:lnTo>
                  <a:pt x="32818" y="26478"/>
                </a:lnTo>
                <a:lnTo>
                  <a:pt x="33363" y="25799"/>
                </a:lnTo>
                <a:lnTo>
                  <a:pt x="33854" y="25085"/>
                </a:lnTo>
                <a:lnTo>
                  <a:pt x="34283" y="24335"/>
                </a:lnTo>
                <a:lnTo>
                  <a:pt x="34658" y="23549"/>
                </a:lnTo>
                <a:lnTo>
                  <a:pt x="34971" y="22745"/>
                </a:lnTo>
                <a:lnTo>
                  <a:pt x="35221" y="21915"/>
                </a:lnTo>
                <a:lnTo>
                  <a:pt x="35319" y="21486"/>
                </a:lnTo>
                <a:lnTo>
                  <a:pt x="35390" y="21138"/>
                </a:lnTo>
                <a:lnTo>
                  <a:pt x="35497" y="20432"/>
                </a:lnTo>
                <a:lnTo>
                  <a:pt x="35560" y="19709"/>
                </a:lnTo>
                <a:lnTo>
                  <a:pt x="35569" y="18995"/>
                </a:lnTo>
                <a:lnTo>
                  <a:pt x="35551" y="18637"/>
                </a:lnTo>
                <a:lnTo>
                  <a:pt x="35506" y="18021"/>
                </a:lnTo>
                <a:lnTo>
                  <a:pt x="35301" y="16816"/>
                </a:lnTo>
                <a:lnTo>
                  <a:pt x="34962" y="15637"/>
                </a:lnTo>
                <a:lnTo>
                  <a:pt x="34497" y="14503"/>
                </a:lnTo>
                <a:lnTo>
                  <a:pt x="33908" y="13431"/>
                </a:lnTo>
                <a:lnTo>
                  <a:pt x="33202" y="12422"/>
                </a:lnTo>
                <a:lnTo>
                  <a:pt x="32399" y="11502"/>
                </a:lnTo>
                <a:lnTo>
                  <a:pt x="31488" y="10672"/>
                </a:lnTo>
                <a:lnTo>
                  <a:pt x="30997" y="10306"/>
                </a:lnTo>
                <a:lnTo>
                  <a:pt x="30845" y="10199"/>
                </a:lnTo>
                <a:lnTo>
                  <a:pt x="30479" y="10038"/>
                </a:lnTo>
                <a:lnTo>
                  <a:pt x="30113" y="9984"/>
                </a:lnTo>
                <a:lnTo>
                  <a:pt x="29880" y="10047"/>
                </a:lnTo>
                <a:lnTo>
                  <a:pt x="29747" y="10145"/>
                </a:lnTo>
                <a:lnTo>
                  <a:pt x="29693" y="10216"/>
                </a:lnTo>
                <a:lnTo>
                  <a:pt x="29657" y="10288"/>
                </a:lnTo>
                <a:lnTo>
                  <a:pt x="29621" y="10431"/>
                </a:lnTo>
                <a:lnTo>
                  <a:pt x="29639" y="10663"/>
                </a:lnTo>
                <a:lnTo>
                  <a:pt x="29791" y="10958"/>
                </a:lnTo>
                <a:lnTo>
                  <a:pt x="30023" y="11225"/>
                </a:lnTo>
                <a:lnTo>
                  <a:pt x="30139" y="11342"/>
                </a:lnTo>
                <a:lnTo>
                  <a:pt x="30720" y="11886"/>
                </a:lnTo>
                <a:lnTo>
                  <a:pt x="31559" y="12735"/>
                </a:lnTo>
                <a:lnTo>
                  <a:pt x="32077" y="13333"/>
                </a:lnTo>
                <a:lnTo>
                  <a:pt x="32559" y="13967"/>
                </a:lnTo>
                <a:lnTo>
                  <a:pt x="32988" y="14619"/>
                </a:lnTo>
                <a:lnTo>
                  <a:pt x="33363" y="15306"/>
                </a:lnTo>
                <a:lnTo>
                  <a:pt x="33658" y="16030"/>
                </a:lnTo>
                <a:lnTo>
                  <a:pt x="33774" y="16405"/>
                </a:lnTo>
                <a:lnTo>
                  <a:pt x="33863" y="16735"/>
                </a:lnTo>
                <a:lnTo>
                  <a:pt x="33988" y="17396"/>
                </a:lnTo>
                <a:lnTo>
                  <a:pt x="34051" y="18066"/>
                </a:lnTo>
                <a:lnTo>
                  <a:pt x="34051" y="18727"/>
                </a:lnTo>
                <a:lnTo>
                  <a:pt x="33997" y="19396"/>
                </a:lnTo>
                <a:lnTo>
                  <a:pt x="33890" y="20057"/>
                </a:lnTo>
                <a:lnTo>
                  <a:pt x="33649" y="21048"/>
                </a:lnTo>
                <a:lnTo>
                  <a:pt x="33193" y="22352"/>
                </a:lnTo>
                <a:lnTo>
                  <a:pt x="32613" y="23638"/>
                </a:lnTo>
                <a:lnTo>
                  <a:pt x="31952" y="24897"/>
                </a:lnTo>
                <a:lnTo>
                  <a:pt x="31238" y="26121"/>
                </a:lnTo>
                <a:lnTo>
                  <a:pt x="30881" y="26710"/>
                </a:lnTo>
                <a:lnTo>
                  <a:pt x="29925" y="26138"/>
                </a:lnTo>
                <a:lnTo>
                  <a:pt x="28979" y="25567"/>
                </a:lnTo>
                <a:lnTo>
                  <a:pt x="28764" y="25442"/>
                </a:lnTo>
                <a:lnTo>
                  <a:pt x="28407" y="25317"/>
                </a:lnTo>
                <a:lnTo>
                  <a:pt x="28166" y="25308"/>
                </a:lnTo>
                <a:lnTo>
                  <a:pt x="28050" y="25344"/>
                </a:lnTo>
                <a:lnTo>
                  <a:pt x="27978" y="25379"/>
                </a:lnTo>
                <a:lnTo>
                  <a:pt x="27862" y="25469"/>
                </a:lnTo>
                <a:lnTo>
                  <a:pt x="27728" y="25656"/>
                </a:lnTo>
                <a:lnTo>
                  <a:pt x="27666" y="25960"/>
                </a:lnTo>
                <a:lnTo>
                  <a:pt x="27710" y="26281"/>
                </a:lnTo>
                <a:lnTo>
                  <a:pt x="27782" y="26424"/>
                </a:lnTo>
                <a:lnTo>
                  <a:pt x="27862" y="26558"/>
                </a:lnTo>
                <a:lnTo>
                  <a:pt x="28068" y="26790"/>
                </a:lnTo>
                <a:lnTo>
                  <a:pt x="28443" y="27085"/>
                </a:lnTo>
                <a:lnTo>
                  <a:pt x="28711" y="27255"/>
                </a:lnTo>
                <a:lnTo>
                  <a:pt x="29014" y="27460"/>
                </a:lnTo>
                <a:lnTo>
                  <a:pt x="29586" y="27907"/>
                </a:lnTo>
                <a:lnTo>
                  <a:pt x="30130" y="28389"/>
                </a:lnTo>
                <a:lnTo>
                  <a:pt x="30631" y="28898"/>
                </a:lnTo>
                <a:lnTo>
                  <a:pt x="31095" y="29452"/>
                </a:lnTo>
                <a:lnTo>
                  <a:pt x="31533" y="30032"/>
                </a:lnTo>
                <a:lnTo>
                  <a:pt x="31934" y="30630"/>
                </a:lnTo>
                <a:lnTo>
                  <a:pt x="32292" y="31264"/>
                </a:lnTo>
                <a:lnTo>
                  <a:pt x="32774" y="32247"/>
                </a:lnTo>
                <a:lnTo>
                  <a:pt x="33274" y="33613"/>
                </a:lnTo>
                <a:lnTo>
                  <a:pt x="33622" y="35042"/>
                </a:lnTo>
                <a:lnTo>
                  <a:pt x="33828" y="36488"/>
                </a:lnTo>
                <a:lnTo>
                  <a:pt x="33863" y="37212"/>
                </a:lnTo>
                <a:lnTo>
                  <a:pt x="33872" y="37944"/>
                </a:lnTo>
                <a:lnTo>
                  <a:pt x="33774" y="39391"/>
                </a:lnTo>
                <a:lnTo>
                  <a:pt x="33551" y="40819"/>
                </a:lnTo>
                <a:lnTo>
                  <a:pt x="33211" y="42230"/>
                </a:lnTo>
                <a:lnTo>
                  <a:pt x="32765" y="43614"/>
                </a:lnTo>
                <a:lnTo>
                  <a:pt x="32220" y="44972"/>
                </a:lnTo>
                <a:lnTo>
                  <a:pt x="31586" y="46293"/>
                </a:lnTo>
                <a:lnTo>
                  <a:pt x="30872" y="47561"/>
                </a:lnTo>
                <a:lnTo>
                  <a:pt x="30488" y="48187"/>
                </a:lnTo>
                <a:lnTo>
                  <a:pt x="30032" y="48874"/>
                </a:lnTo>
                <a:lnTo>
                  <a:pt x="29291" y="49874"/>
                </a:lnTo>
                <a:lnTo>
                  <a:pt x="28755" y="50508"/>
                </a:lnTo>
                <a:lnTo>
                  <a:pt x="28184" y="51107"/>
                </a:lnTo>
                <a:lnTo>
                  <a:pt x="27577" y="51651"/>
                </a:lnTo>
                <a:lnTo>
                  <a:pt x="26925" y="52142"/>
                </a:lnTo>
                <a:lnTo>
                  <a:pt x="26228" y="52571"/>
                </a:lnTo>
                <a:lnTo>
                  <a:pt x="25853" y="52750"/>
                </a:lnTo>
                <a:lnTo>
                  <a:pt x="25469" y="52928"/>
                </a:lnTo>
                <a:lnTo>
                  <a:pt x="24674" y="53205"/>
                </a:lnTo>
                <a:lnTo>
                  <a:pt x="23853" y="53402"/>
                </a:lnTo>
                <a:lnTo>
                  <a:pt x="23013" y="53536"/>
                </a:lnTo>
                <a:lnTo>
                  <a:pt x="21736" y="53643"/>
                </a:lnTo>
                <a:lnTo>
                  <a:pt x="20013" y="53625"/>
                </a:lnTo>
                <a:lnTo>
                  <a:pt x="19164" y="53589"/>
                </a:lnTo>
                <a:lnTo>
                  <a:pt x="18513" y="53544"/>
                </a:lnTo>
                <a:lnTo>
                  <a:pt x="17200" y="53428"/>
                </a:lnTo>
                <a:lnTo>
                  <a:pt x="15887" y="53250"/>
                </a:lnTo>
                <a:lnTo>
                  <a:pt x="14592" y="52991"/>
                </a:lnTo>
                <a:lnTo>
                  <a:pt x="13351" y="52616"/>
                </a:lnTo>
                <a:lnTo>
                  <a:pt x="12458" y="52259"/>
                </a:lnTo>
                <a:lnTo>
                  <a:pt x="11896" y="51973"/>
                </a:lnTo>
                <a:lnTo>
                  <a:pt x="11351" y="51651"/>
                </a:lnTo>
                <a:lnTo>
                  <a:pt x="10833" y="51294"/>
                </a:lnTo>
                <a:lnTo>
                  <a:pt x="10351" y="50892"/>
                </a:lnTo>
                <a:lnTo>
                  <a:pt x="9895" y="50446"/>
                </a:lnTo>
                <a:lnTo>
                  <a:pt x="9681" y="50205"/>
                </a:lnTo>
                <a:lnTo>
                  <a:pt x="10431" y="50410"/>
                </a:lnTo>
                <a:lnTo>
                  <a:pt x="11958" y="50687"/>
                </a:lnTo>
                <a:lnTo>
                  <a:pt x="13503" y="50821"/>
                </a:lnTo>
                <a:lnTo>
                  <a:pt x="15057" y="50812"/>
                </a:lnTo>
                <a:lnTo>
                  <a:pt x="16602" y="50651"/>
                </a:lnTo>
                <a:lnTo>
                  <a:pt x="18120" y="50339"/>
                </a:lnTo>
                <a:lnTo>
                  <a:pt x="19593" y="49883"/>
                </a:lnTo>
                <a:lnTo>
                  <a:pt x="21022" y="49276"/>
                </a:lnTo>
                <a:lnTo>
                  <a:pt x="21701" y="48910"/>
                </a:lnTo>
                <a:lnTo>
                  <a:pt x="22040" y="48713"/>
                </a:lnTo>
                <a:lnTo>
                  <a:pt x="22701" y="48303"/>
                </a:lnTo>
                <a:lnTo>
                  <a:pt x="23638" y="47615"/>
                </a:lnTo>
                <a:lnTo>
                  <a:pt x="24808" y="46588"/>
                </a:lnTo>
                <a:lnTo>
                  <a:pt x="25853" y="45445"/>
                </a:lnTo>
                <a:lnTo>
                  <a:pt x="26782" y="44204"/>
                </a:lnTo>
                <a:lnTo>
                  <a:pt x="27380" y="43204"/>
                </a:lnTo>
                <a:lnTo>
                  <a:pt x="27737" y="42516"/>
                </a:lnTo>
                <a:lnTo>
                  <a:pt x="28050" y="41811"/>
                </a:lnTo>
                <a:lnTo>
                  <a:pt x="28327" y="41087"/>
                </a:lnTo>
                <a:lnTo>
                  <a:pt x="28568" y="40355"/>
                </a:lnTo>
                <a:lnTo>
                  <a:pt x="28764" y="39605"/>
                </a:lnTo>
                <a:lnTo>
                  <a:pt x="28845" y="39221"/>
                </a:lnTo>
                <a:lnTo>
                  <a:pt x="28934" y="38748"/>
                </a:lnTo>
                <a:lnTo>
                  <a:pt x="29050" y="37783"/>
                </a:lnTo>
                <a:lnTo>
                  <a:pt x="29112" y="36828"/>
                </a:lnTo>
                <a:lnTo>
                  <a:pt x="29104" y="35863"/>
                </a:lnTo>
                <a:lnTo>
                  <a:pt x="29041" y="34899"/>
                </a:lnTo>
                <a:lnTo>
                  <a:pt x="28925" y="33943"/>
                </a:lnTo>
                <a:lnTo>
                  <a:pt x="28755" y="32997"/>
                </a:lnTo>
                <a:lnTo>
                  <a:pt x="28541" y="32041"/>
                </a:lnTo>
                <a:lnTo>
                  <a:pt x="28130" y="30639"/>
                </a:lnTo>
                <a:lnTo>
                  <a:pt x="27452" y="28791"/>
                </a:lnTo>
                <a:lnTo>
                  <a:pt x="26639" y="26987"/>
                </a:lnTo>
                <a:lnTo>
                  <a:pt x="25719" y="25245"/>
                </a:lnTo>
                <a:lnTo>
                  <a:pt x="25228" y="24397"/>
                </a:lnTo>
                <a:lnTo>
                  <a:pt x="25558" y="24022"/>
                </a:lnTo>
                <a:lnTo>
                  <a:pt x="26183" y="23236"/>
                </a:lnTo>
                <a:lnTo>
                  <a:pt x="26755" y="22415"/>
                </a:lnTo>
                <a:lnTo>
                  <a:pt x="27282" y="21557"/>
                </a:lnTo>
                <a:lnTo>
                  <a:pt x="27737" y="20664"/>
                </a:lnTo>
                <a:lnTo>
                  <a:pt x="28148" y="19745"/>
                </a:lnTo>
                <a:lnTo>
                  <a:pt x="28496" y="18798"/>
                </a:lnTo>
                <a:lnTo>
                  <a:pt x="28782" y="17834"/>
                </a:lnTo>
                <a:lnTo>
                  <a:pt x="29005" y="16860"/>
                </a:lnTo>
                <a:lnTo>
                  <a:pt x="29166" y="15869"/>
                </a:lnTo>
                <a:lnTo>
                  <a:pt x="29264" y="14869"/>
                </a:lnTo>
                <a:lnTo>
                  <a:pt x="29300" y="13869"/>
                </a:lnTo>
                <a:lnTo>
                  <a:pt x="29273" y="12878"/>
                </a:lnTo>
                <a:lnTo>
                  <a:pt x="29166" y="11877"/>
                </a:lnTo>
                <a:lnTo>
                  <a:pt x="28996" y="10895"/>
                </a:lnTo>
                <a:lnTo>
                  <a:pt x="28755" y="9922"/>
                </a:lnTo>
                <a:lnTo>
                  <a:pt x="28603" y="9448"/>
                </a:lnTo>
                <a:lnTo>
                  <a:pt x="28443" y="8975"/>
                </a:lnTo>
                <a:lnTo>
                  <a:pt x="28059" y="8046"/>
                </a:lnTo>
                <a:lnTo>
                  <a:pt x="27603" y="7153"/>
                </a:lnTo>
                <a:lnTo>
                  <a:pt x="27085" y="6287"/>
                </a:lnTo>
                <a:lnTo>
                  <a:pt x="26505" y="5475"/>
                </a:lnTo>
                <a:lnTo>
                  <a:pt x="25871" y="4698"/>
                </a:lnTo>
                <a:lnTo>
                  <a:pt x="25183" y="3965"/>
                </a:lnTo>
                <a:lnTo>
                  <a:pt x="24442" y="3278"/>
                </a:lnTo>
                <a:lnTo>
                  <a:pt x="23665" y="2653"/>
                </a:lnTo>
                <a:lnTo>
                  <a:pt x="22835" y="2081"/>
                </a:lnTo>
                <a:lnTo>
                  <a:pt x="21977" y="1572"/>
                </a:lnTo>
                <a:lnTo>
                  <a:pt x="21084" y="1126"/>
                </a:lnTo>
                <a:lnTo>
                  <a:pt x="20165" y="751"/>
                </a:lnTo>
                <a:lnTo>
                  <a:pt x="19209" y="447"/>
                </a:lnTo>
                <a:lnTo>
                  <a:pt x="18245" y="215"/>
                </a:lnTo>
                <a:lnTo>
                  <a:pt x="17253" y="63"/>
                </a:lnTo>
                <a:lnTo>
                  <a:pt x="16753" y="27"/>
                </a:lnTo>
                <a:lnTo>
                  <a:pt x="16360"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nvGrpSpPr>
          <p:cNvPr id="2" name="Group 1">
            <a:extLst>
              <a:ext uri="{FF2B5EF4-FFF2-40B4-BE49-F238E27FC236}">
                <a16:creationId xmlns:a16="http://schemas.microsoft.com/office/drawing/2014/main" id="{403CB177-A2FE-4C42-A959-0D7ED1A5EC02}"/>
              </a:ext>
            </a:extLst>
          </p:cNvPr>
          <p:cNvGrpSpPr/>
          <p:nvPr/>
        </p:nvGrpSpPr>
        <p:grpSpPr>
          <a:xfrm>
            <a:off x="16090811" y="6303581"/>
            <a:ext cx="831563" cy="1185456"/>
            <a:chOff x="10701371" y="4219296"/>
            <a:chExt cx="554375" cy="790304"/>
          </a:xfrm>
        </p:grpSpPr>
        <p:sp>
          <p:nvSpPr>
            <p:cNvPr id="893" name="Google Shape;893;p30"/>
            <p:cNvSpPr/>
            <p:nvPr/>
          </p:nvSpPr>
          <p:spPr>
            <a:xfrm>
              <a:off x="10978559" y="4280736"/>
              <a:ext cx="250500" cy="718533"/>
            </a:xfrm>
            <a:custGeom>
              <a:avLst/>
              <a:gdLst/>
              <a:ahLst/>
              <a:cxnLst/>
              <a:rect l="l" t="t" r="r" b="b"/>
              <a:pathLst>
                <a:path w="7515" h="21556" extrusionOk="0">
                  <a:moveTo>
                    <a:pt x="3837" y="0"/>
                  </a:moveTo>
                  <a:lnTo>
                    <a:pt x="7515" y="2729"/>
                  </a:lnTo>
                  <a:lnTo>
                    <a:pt x="7120" y="8741"/>
                  </a:lnTo>
                  <a:lnTo>
                    <a:pt x="6803" y="16731"/>
                  </a:lnTo>
                  <a:lnTo>
                    <a:pt x="6724" y="21319"/>
                  </a:lnTo>
                  <a:lnTo>
                    <a:pt x="6329" y="21556"/>
                  </a:lnTo>
                  <a:lnTo>
                    <a:pt x="1938" y="21556"/>
                  </a:lnTo>
                  <a:lnTo>
                    <a:pt x="1108" y="21121"/>
                  </a:lnTo>
                  <a:lnTo>
                    <a:pt x="0" y="18827"/>
                  </a:lnTo>
                  <a:lnTo>
                    <a:pt x="3679" y="18788"/>
                  </a:lnTo>
                  <a:lnTo>
                    <a:pt x="3718" y="16691"/>
                  </a:lnTo>
                  <a:lnTo>
                    <a:pt x="3718" y="5933"/>
                  </a:lnTo>
                  <a:close/>
                </a:path>
              </a:pathLst>
            </a:custGeom>
            <a:solidFill>
              <a:schemeClr val="accent6">
                <a:lumMod val="60000"/>
                <a:lumOff val="40000"/>
              </a:schemeClr>
            </a:solidFill>
            <a:ln>
              <a:noFill/>
            </a:ln>
          </p:spPr>
        </p:sp>
        <p:sp>
          <p:nvSpPr>
            <p:cNvPr id="900" name="Google Shape;900;p30"/>
            <p:cNvSpPr/>
            <p:nvPr/>
          </p:nvSpPr>
          <p:spPr>
            <a:xfrm>
              <a:off x="10701371" y="4219296"/>
              <a:ext cx="554375" cy="790304"/>
            </a:xfrm>
            <a:custGeom>
              <a:avLst/>
              <a:gdLst/>
              <a:ahLst/>
              <a:cxnLst/>
              <a:rect l="l" t="t" r="r" b="b"/>
              <a:pathLst>
                <a:path w="37704" h="53750" extrusionOk="0">
                  <a:moveTo>
                    <a:pt x="1564" y="0"/>
                  </a:moveTo>
                  <a:lnTo>
                    <a:pt x="1349" y="72"/>
                  </a:lnTo>
                  <a:lnTo>
                    <a:pt x="1197" y="268"/>
                  </a:lnTo>
                  <a:lnTo>
                    <a:pt x="1144" y="420"/>
                  </a:lnTo>
                  <a:lnTo>
                    <a:pt x="1072" y="759"/>
                  </a:lnTo>
                  <a:lnTo>
                    <a:pt x="992" y="1474"/>
                  </a:lnTo>
                  <a:lnTo>
                    <a:pt x="974" y="1831"/>
                  </a:lnTo>
                  <a:lnTo>
                    <a:pt x="715" y="5849"/>
                  </a:lnTo>
                  <a:lnTo>
                    <a:pt x="501" y="9886"/>
                  </a:lnTo>
                  <a:lnTo>
                    <a:pt x="349" y="13163"/>
                  </a:lnTo>
                  <a:lnTo>
                    <a:pt x="99" y="19726"/>
                  </a:lnTo>
                  <a:lnTo>
                    <a:pt x="1" y="23013"/>
                  </a:lnTo>
                  <a:lnTo>
                    <a:pt x="1" y="23191"/>
                  </a:lnTo>
                  <a:lnTo>
                    <a:pt x="72" y="23575"/>
                  </a:lnTo>
                  <a:lnTo>
                    <a:pt x="197" y="23950"/>
                  </a:lnTo>
                  <a:lnTo>
                    <a:pt x="385" y="24298"/>
                  </a:lnTo>
                  <a:lnTo>
                    <a:pt x="483" y="24450"/>
                  </a:lnTo>
                  <a:lnTo>
                    <a:pt x="635" y="24647"/>
                  </a:lnTo>
                  <a:lnTo>
                    <a:pt x="983" y="25013"/>
                  </a:lnTo>
                  <a:lnTo>
                    <a:pt x="1546" y="25531"/>
                  </a:lnTo>
                  <a:lnTo>
                    <a:pt x="1921" y="25870"/>
                  </a:lnTo>
                  <a:lnTo>
                    <a:pt x="3144" y="27022"/>
                  </a:lnTo>
                  <a:lnTo>
                    <a:pt x="5582" y="29317"/>
                  </a:lnTo>
                  <a:lnTo>
                    <a:pt x="6779" y="30487"/>
                  </a:lnTo>
                  <a:lnTo>
                    <a:pt x="7020" y="30719"/>
                  </a:lnTo>
                  <a:lnTo>
                    <a:pt x="7511" y="31085"/>
                  </a:lnTo>
                  <a:lnTo>
                    <a:pt x="8047" y="31344"/>
                  </a:lnTo>
                  <a:lnTo>
                    <a:pt x="8645" y="31487"/>
                  </a:lnTo>
                  <a:lnTo>
                    <a:pt x="8966" y="31496"/>
                  </a:lnTo>
                  <a:lnTo>
                    <a:pt x="12396" y="31550"/>
                  </a:lnTo>
                  <a:lnTo>
                    <a:pt x="15816" y="31594"/>
                  </a:lnTo>
                  <a:lnTo>
                    <a:pt x="16262" y="31585"/>
                  </a:lnTo>
                  <a:lnTo>
                    <a:pt x="17146" y="31478"/>
                  </a:lnTo>
                  <a:lnTo>
                    <a:pt x="17593" y="31398"/>
                  </a:lnTo>
                  <a:lnTo>
                    <a:pt x="17754" y="31371"/>
                  </a:lnTo>
                  <a:lnTo>
                    <a:pt x="18057" y="31264"/>
                  </a:lnTo>
                  <a:lnTo>
                    <a:pt x="18289" y="31076"/>
                  </a:lnTo>
                  <a:lnTo>
                    <a:pt x="18388" y="30862"/>
                  </a:lnTo>
                  <a:lnTo>
                    <a:pt x="18396" y="30683"/>
                  </a:lnTo>
                  <a:lnTo>
                    <a:pt x="18388" y="30585"/>
                  </a:lnTo>
                  <a:lnTo>
                    <a:pt x="18370" y="30487"/>
                  </a:lnTo>
                  <a:lnTo>
                    <a:pt x="18307" y="30326"/>
                  </a:lnTo>
                  <a:lnTo>
                    <a:pt x="18164" y="30156"/>
                  </a:lnTo>
                  <a:lnTo>
                    <a:pt x="17887" y="30049"/>
                  </a:lnTo>
                  <a:lnTo>
                    <a:pt x="17566" y="30023"/>
                  </a:lnTo>
                  <a:lnTo>
                    <a:pt x="16227" y="30023"/>
                  </a:lnTo>
                  <a:lnTo>
                    <a:pt x="15048" y="30005"/>
                  </a:lnTo>
                  <a:lnTo>
                    <a:pt x="13021" y="29942"/>
                  </a:lnTo>
                  <a:lnTo>
                    <a:pt x="10994" y="29898"/>
                  </a:lnTo>
                  <a:lnTo>
                    <a:pt x="10476" y="29915"/>
                  </a:lnTo>
                  <a:lnTo>
                    <a:pt x="9699" y="29987"/>
                  </a:lnTo>
                  <a:lnTo>
                    <a:pt x="9181" y="30005"/>
                  </a:lnTo>
                  <a:lnTo>
                    <a:pt x="8931" y="29987"/>
                  </a:lnTo>
                  <a:lnTo>
                    <a:pt x="8761" y="29969"/>
                  </a:lnTo>
                  <a:lnTo>
                    <a:pt x="8431" y="29889"/>
                  </a:lnTo>
                  <a:lnTo>
                    <a:pt x="8100" y="29755"/>
                  </a:lnTo>
                  <a:lnTo>
                    <a:pt x="7806" y="29576"/>
                  </a:lnTo>
                  <a:lnTo>
                    <a:pt x="7681" y="29478"/>
                  </a:lnTo>
                  <a:lnTo>
                    <a:pt x="5725" y="27710"/>
                  </a:lnTo>
                  <a:lnTo>
                    <a:pt x="3805" y="25897"/>
                  </a:lnTo>
                  <a:lnTo>
                    <a:pt x="3644" y="25727"/>
                  </a:lnTo>
                  <a:lnTo>
                    <a:pt x="3546" y="25611"/>
                  </a:lnTo>
                  <a:lnTo>
                    <a:pt x="5171" y="25593"/>
                  </a:lnTo>
                  <a:lnTo>
                    <a:pt x="6805" y="25620"/>
                  </a:lnTo>
                  <a:lnTo>
                    <a:pt x="11047" y="25825"/>
                  </a:lnTo>
                  <a:lnTo>
                    <a:pt x="15280" y="26040"/>
                  </a:lnTo>
                  <a:lnTo>
                    <a:pt x="16119" y="26067"/>
                  </a:lnTo>
                  <a:lnTo>
                    <a:pt x="18807" y="26067"/>
                  </a:lnTo>
                  <a:lnTo>
                    <a:pt x="19048" y="26138"/>
                  </a:lnTo>
                  <a:lnTo>
                    <a:pt x="19200" y="26299"/>
                  </a:lnTo>
                  <a:lnTo>
                    <a:pt x="19254" y="26540"/>
                  </a:lnTo>
                  <a:lnTo>
                    <a:pt x="19245" y="26710"/>
                  </a:lnTo>
                  <a:lnTo>
                    <a:pt x="19173" y="27629"/>
                  </a:lnTo>
                  <a:lnTo>
                    <a:pt x="19129" y="28558"/>
                  </a:lnTo>
                  <a:lnTo>
                    <a:pt x="19084" y="30844"/>
                  </a:lnTo>
                  <a:lnTo>
                    <a:pt x="18995" y="35416"/>
                  </a:lnTo>
                  <a:lnTo>
                    <a:pt x="18914" y="37693"/>
                  </a:lnTo>
                  <a:lnTo>
                    <a:pt x="18879" y="38747"/>
                  </a:lnTo>
                  <a:lnTo>
                    <a:pt x="18888" y="40837"/>
                  </a:lnTo>
                  <a:lnTo>
                    <a:pt x="19004" y="42908"/>
                  </a:lnTo>
                  <a:lnTo>
                    <a:pt x="19227" y="44989"/>
                  </a:lnTo>
                  <a:lnTo>
                    <a:pt x="19397" y="46016"/>
                  </a:lnTo>
                  <a:lnTo>
                    <a:pt x="19441" y="46257"/>
                  </a:lnTo>
                  <a:lnTo>
                    <a:pt x="19557" y="46668"/>
                  </a:lnTo>
                  <a:lnTo>
                    <a:pt x="19718" y="47007"/>
                  </a:lnTo>
                  <a:lnTo>
                    <a:pt x="19924" y="47275"/>
                  </a:lnTo>
                  <a:lnTo>
                    <a:pt x="20174" y="47481"/>
                  </a:lnTo>
                  <a:lnTo>
                    <a:pt x="20477" y="47615"/>
                  </a:lnTo>
                  <a:lnTo>
                    <a:pt x="20834" y="47686"/>
                  </a:lnTo>
                  <a:lnTo>
                    <a:pt x="21254" y="47704"/>
                  </a:lnTo>
                  <a:lnTo>
                    <a:pt x="21495" y="47686"/>
                  </a:lnTo>
                  <a:lnTo>
                    <a:pt x="22201" y="47606"/>
                  </a:lnTo>
                  <a:lnTo>
                    <a:pt x="23612" y="47400"/>
                  </a:lnTo>
                  <a:lnTo>
                    <a:pt x="24326" y="47347"/>
                  </a:lnTo>
                  <a:lnTo>
                    <a:pt x="25210" y="47320"/>
                  </a:lnTo>
                  <a:lnTo>
                    <a:pt x="26996" y="47338"/>
                  </a:lnTo>
                  <a:lnTo>
                    <a:pt x="27889" y="47338"/>
                  </a:lnTo>
                  <a:lnTo>
                    <a:pt x="28094" y="47347"/>
                  </a:lnTo>
                  <a:lnTo>
                    <a:pt x="28523" y="47338"/>
                  </a:lnTo>
                  <a:lnTo>
                    <a:pt x="28809" y="47266"/>
                  </a:lnTo>
                  <a:lnTo>
                    <a:pt x="28970" y="47168"/>
                  </a:lnTo>
                  <a:lnTo>
                    <a:pt x="29077" y="47016"/>
                  </a:lnTo>
                  <a:lnTo>
                    <a:pt x="29148" y="46802"/>
                  </a:lnTo>
                  <a:lnTo>
                    <a:pt x="29148" y="46668"/>
                  </a:lnTo>
                  <a:lnTo>
                    <a:pt x="29148" y="46534"/>
                  </a:lnTo>
                  <a:lnTo>
                    <a:pt x="29077" y="46329"/>
                  </a:lnTo>
                  <a:lnTo>
                    <a:pt x="28961" y="46195"/>
                  </a:lnTo>
                  <a:lnTo>
                    <a:pt x="28800" y="46114"/>
                  </a:lnTo>
                  <a:lnTo>
                    <a:pt x="28309" y="46061"/>
                  </a:lnTo>
                  <a:lnTo>
                    <a:pt x="27925" y="46043"/>
                  </a:lnTo>
                  <a:lnTo>
                    <a:pt x="27273" y="45954"/>
                  </a:lnTo>
                  <a:lnTo>
                    <a:pt x="25960" y="45811"/>
                  </a:lnTo>
                  <a:lnTo>
                    <a:pt x="25299" y="45766"/>
                  </a:lnTo>
                  <a:lnTo>
                    <a:pt x="24880" y="45748"/>
                  </a:lnTo>
                  <a:lnTo>
                    <a:pt x="24022" y="45802"/>
                  </a:lnTo>
                  <a:lnTo>
                    <a:pt x="23603" y="45837"/>
                  </a:lnTo>
                  <a:lnTo>
                    <a:pt x="22504" y="45936"/>
                  </a:lnTo>
                  <a:lnTo>
                    <a:pt x="21406" y="46061"/>
                  </a:lnTo>
                  <a:lnTo>
                    <a:pt x="21272" y="46079"/>
                  </a:lnTo>
                  <a:lnTo>
                    <a:pt x="21075" y="46043"/>
                  </a:lnTo>
                  <a:lnTo>
                    <a:pt x="20942" y="45927"/>
                  </a:lnTo>
                  <a:lnTo>
                    <a:pt x="20870" y="45739"/>
                  </a:lnTo>
                  <a:lnTo>
                    <a:pt x="20852" y="45605"/>
                  </a:lnTo>
                  <a:lnTo>
                    <a:pt x="20781" y="44953"/>
                  </a:lnTo>
                  <a:lnTo>
                    <a:pt x="20620" y="43641"/>
                  </a:lnTo>
                  <a:lnTo>
                    <a:pt x="20593" y="42980"/>
                  </a:lnTo>
                  <a:lnTo>
                    <a:pt x="20566" y="40319"/>
                  </a:lnTo>
                  <a:lnTo>
                    <a:pt x="20558" y="35005"/>
                  </a:lnTo>
                  <a:lnTo>
                    <a:pt x="20575" y="32344"/>
                  </a:lnTo>
                  <a:lnTo>
                    <a:pt x="20593" y="30773"/>
                  </a:lnTo>
                  <a:lnTo>
                    <a:pt x="20691" y="27629"/>
                  </a:lnTo>
                  <a:lnTo>
                    <a:pt x="20718" y="26058"/>
                  </a:lnTo>
                  <a:lnTo>
                    <a:pt x="20718" y="25861"/>
                  </a:lnTo>
                  <a:lnTo>
                    <a:pt x="20691" y="25522"/>
                  </a:lnTo>
                  <a:lnTo>
                    <a:pt x="20620" y="25245"/>
                  </a:lnTo>
                  <a:lnTo>
                    <a:pt x="20504" y="25031"/>
                  </a:lnTo>
                  <a:lnTo>
                    <a:pt x="20343" y="24861"/>
                  </a:lnTo>
                  <a:lnTo>
                    <a:pt x="20129" y="24727"/>
                  </a:lnTo>
                  <a:lnTo>
                    <a:pt x="19709" y="24611"/>
                  </a:lnTo>
                  <a:lnTo>
                    <a:pt x="19334" y="24575"/>
                  </a:lnTo>
                  <a:lnTo>
                    <a:pt x="17236" y="24432"/>
                  </a:lnTo>
                  <a:lnTo>
                    <a:pt x="15128" y="24334"/>
                  </a:lnTo>
                  <a:lnTo>
                    <a:pt x="9958" y="24138"/>
                  </a:lnTo>
                  <a:lnTo>
                    <a:pt x="4787" y="23932"/>
                  </a:lnTo>
                  <a:lnTo>
                    <a:pt x="4135" y="23897"/>
                  </a:lnTo>
                  <a:lnTo>
                    <a:pt x="2823" y="23736"/>
                  </a:lnTo>
                  <a:lnTo>
                    <a:pt x="2162" y="23664"/>
                  </a:lnTo>
                  <a:lnTo>
                    <a:pt x="1939" y="23638"/>
                  </a:lnTo>
                  <a:lnTo>
                    <a:pt x="1617" y="23477"/>
                  </a:lnTo>
                  <a:lnTo>
                    <a:pt x="1430" y="23227"/>
                  </a:lnTo>
                  <a:lnTo>
                    <a:pt x="1349" y="22870"/>
                  </a:lnTo>
                  <a:lnTo>
                    <a:pt x="1349" y="22655"/>
                  </a:lnTo>
                  <a:lnTo>
                    <a:pt x="1412" y="20334"/>
                  </a:lnTo>
                  <a:lnTo>
                    <a:pt x="1492" y="18012"/>
                  </a:lnTo>
                  <a:lnTo>
                    <a:pt x="1814" y="11555"/>
                  </a:lnTo>
                  <a:lnTo>
                    <a:pt x="2162" y="5108"/>
                  </a:lnTo>
                  <a:lnTo>
                    <a:pt x="2251" y="3304"/>
                  </a:lnTo>
                  <a:lnTo>
                    <a:pt x="2349" y="1554"/>
                  </a:lnTo>
                  <a:lnTo>
                    <a:pt x="4993" y="1831"/>
                  </a:lnTo>
                  <a:lnTo>
                    <a:pt x="7645" y="2108"/>
                  </a:lnTo>
                  <a:lnTo>
                    <a:pt x="7672" y="2447"/>
                  </a:lnTo>
                  <a:lnTo>
                    <a:pt x="7689" y="2759"/>
                  </a:lnTo>
                  <a:lnTo>
                    <a:pt x="7895" y="9359"/>
                  </a:lnTo>
                  <a:lnTo>
                    <a:pt x="8127" y="15958"/>
                  </a:lnTo>
                  <a:lnTo>
                    <a:pt x="8190" y="17038"/>
                  </a:lnTo>
                  <a:lnTo>
                    <a:pt x="8422" y="19208"/>
                  </a:lnTo>
                  <a:lnTo>
                    <a:pt x="8556" y="20289"/>
                  </a:lnTo>
                  <a:lnTo>
                    <a:pt x="8582" y="20432"/>
                  </a:lnTo>
                  <a:lnTo>
                    <a:pt x="8654" y="20700"/>
                  </a:lnTo>
                  <a:lnTo>
                    <a:pt x="8770" y="20941"/>
                  </a:lnTo>
                  <a:lnTo>
                    <a:pt x="8922" y="21146"/>
                  </a:lnTo>
                  <a:lnTo>
                    <a:pt x="9199" y="21414"/>
                  </a:lnTo>
                  <a:lnTo>
                    <a:pt x="9672" y="21664"/>
                  </a:lnTo>
                  <a:lnTo>
                    <a:pt x="9949" y="21736"/>
                  </a:lnTo>
                  <a:lnTo>
                    <a:pt x="10520" y="21878"/>
                  </a:lnTo>
                  <a:lnTo>
                    <a:pt x="11681" y="22111"/>
                  </a:lnTo>
                  <a:lnTo>
                    <a:pt x="12262" y="22182"/>
                  </a:lnTo>
                  <a:lnTo>
                    <a:pt x="13717" y="22307"/>
                  </a:lnTo>
                  <a:lnTo>
                    <a:pt x="16637" y="22504"/>
                  </a:lnTo>
                  <a:lnTo>
                    <a:pt x="18093" y="22655"/>
                  </a:lnTo>
                  <a:lnTo>
                    <a:pt x="18513" y="22709"/>
                  </a:lnTo>
                  <a:lnTo>
                    <a:pt x="19200" y="22762"/>
                  </a:lnTo>
                  <a:lnTo>
                    <a:pt x="19736" y="22745"/>
                  </a:lnTo>
                  <a:lnTo>
                    <a:pt x="20138" y="22637"/>
                  </a:lnTo>
                  <a:lnTo>
                    <a:pt x="20433" y="22423"/>
                  </a:lnTo>
                  <a:lnTo>
                    <a:pt x="20629" y="22075"/>
                  </a:lnTo>
                  <a:lnTo>
                    <a:pt x="20754" y="21575"/>
                  </a:lnTo>
                  <a:lnTo>
                    <a:pt x="20825" y="20914"/>
                  </a:lnTo>
                  <a:lnTo>
                    <a:pt x="20843" y="20512"/>
                  </a:lnTo>
                  <a:lnTo>
                    <a:pt x="21093" y="13127"/>
                  </a:lnTo>
                  <a:lnTo>
                    <a:pt x="21290" y="5733"/>
                  </a:lnTo>
                  <a:lnTo>
                    <a:pt x="21299" y="5108"/>
                  </a:lnTo>
                  <a:lnTo>
                    <a:pt x="21299" y="4438"/>
                  </a:lnTo>
                  <a:lnTo>
                    <a:pt x="21736" y="4411"/>
                  </a:lnTo>
                  <a:lnTo>
                    <a:pt x="22629" y="4295"/>
                  </a:lnTo>
                  <a:lnTo>
                    <a:pt x="23960" y="4045"/>
                  </a:lnTo>
                  <a:lnTo>
                    <a:pt x="25281" y="3849"/>
                  </a:lnTo>
                  <a:lnTo>
                    <a:pt x="26166" y="3822"/>
                  </a:lnTo>
                  <a:lnTo>
                    <a:pt x="27050" y="3911"/>
                  </a:lnTo>
                  <a:lnTo>
                    <a:pt x="27719" y="4108"/>
                  </a:lnTo>
                  <a:lnTo>
                    <a:pt x="28166" y="4286"/>
                  </a:lnTo>
                  <a:lnTo>
                    <a:pt x="28389" y="4403"/>
                  </a:lnTo>
                  <a:lnTo>
                    <a:pt x="28398" y="4483"/>
                  </a:lnTo>
                  <a:lnTo>
                    <a:pt x="28407" y="4581"/>
                  </a:lnTo>
                  <a:lnTo>
                    <a:pt x="28344" y="7742"/>
                  </a:lnTo>
                  <a:lnTo>
                    <a:pt x="28211" y="14065"/>
                  </a:lnTo>
                  <a:lnTo>
                    <a:pt x="28193" y="17226"/>
                  </a:lnTo>
                  <a:lnTo>
                    <a:pt x="28211" y="25334"/>
                  </a:lnTo>
                  <a:lnTo>
                    <a:pt x="28264" y="33443"/>
                  </a:lnTo>
                  <a:lnTo>
                    <a:pt x="28273" y="38443"/>
                  </a:lnTo>
                  <a:lnTo>
                    <a:pt x="28255" y="43444"/>
                  </a:lnTo>
                  <a:lnTo>
                    <a:pt x="28264" y="43703"/>
                  </a:lnTo>
                  <a:lnTo>
                    <a:pt x="28371" y="44114"/>
                  </a:lnTo>
                  <a:lnTo>
                    <a:pt x="28523" y="44337"/>
                  </a:lnTo>
                  <a:lnTo>
                    <a:pt x="28648" y="44444"/>
                  </a:lnTo>
                  <a:lnTo>
                    <a:pt x="28880" y="44543"/>
                  </a:lnTo>
                  <a:lnTo>
                    <a:pt x="29068" y="44552"/>
                  </a:lnTo>
                  <a:lnTo>
                    <a:pt x="29255" y="44534"/>
                  </a:lnTo>
                  <a:lnTo>
                    <a:pt x="29559" y="44382"/>
                  </a:lnTo>
                  <a:lnTo>
                    <a:pt x="29764" y="44087"/>
                  </a:lnTo>
                  <a:lnTo>
                    <a:pt x="29863" y="43676"/>
                  </a:lnTo>
                  <a:lnTo>
                    <a:pt x="29871" y="43417"/>
                  </a:lnTo>
                  <a:lnTo>
                    <a:pt x="29854" y="42846"/>
                  </a:lnTo>
                  <a:lnTo>
                    <a:pt x="29845" y="42274"/>
                  </a:lnTo>
                  <a:lnTo>
                    <a:pt x="29782" y="23914"/>
                  </a:lnTo>
                  <a:lnTo>
                    <a:pt x="29729" y="5554"/>
                  </a:lnTo>
                  <a:lnTo>
                    <a:pt x="29738" y="5251"/>
                  </a:lnTo>
                  <a:lnTo>
                    <a:pt x="29764" y="4929"/>
                  </a:lnTo>
                  <a:lnTo>
                    <a:pt x="32702" y="7367"/>
                  </a:lnTo>
                  <a:lnTo>
                    <a:pt x="35605" y="9725"/>
                  </a:lnTo>
                  <a:lnTo>
                    <a:pt x="35783" y="9877"/>
                  </a:lnTo>
                  <a:lnTo>
                    <a:pt x="36042" y="10189"/>
                  </a:lnTo>
                  <a:lnTo>
                    <a:pt x="36212" y="10537"/>
                  </a:lnTo>
                  <a:lnTo>
                    <a:pt x="36274" y="10939"/>
                  </a:lnTo>
                  <a:lnTo>
                    <a:pt x="36274" y="11162"/>
                  </a:lnTo>
                  <a:lnTo>
                    <a:pt x="36015" y="18164"/>
                  </a:lnTo>
                  <a:lnTo>
                    <a:pt x="35774" y="25156"/>
                  </a:lnTo>
                  <a:lnTo>
                    <a:pt x="35649" y="29362"/>
                  </a:lnTo>
                  <a:lnTo>
                    <a:pt x="35515" y="33577"/>
                  </a:lnTo>
                  <a:lnTo>
                    <a:pt x="35247" y="40997"/>
                  </a:lnTo>
                  <a:lnTo>
                    <a:pt x="34962" y="48418"/>
                  </a:lnTo>
                  <a:lnTo>
                    <a:pt x="34890" y="49686"/>
                  </a:lnTo>
                  <a:lnTo>
                    <a:pt x="34810" y="50633"/>
                  </a:lnTo>
                  <a:lnTo>
                    <a:pt x="32899" y="49034"/>
                  </a:lnTo>
                  <a:lnTo>
                    <a:pt x="30872" y="47329"/>
                  </a:lnTo>
                  <a:lnTo>
                    <a:pt x="30729" y="47472"/>
                  </a:lnTo>
                  <a:lnTo>
                    <a:pt x="30559" y="47766"/>
                  </a:lnTo>
                  <a:lnTo>
                    <a:pt x="30541" y="48088"/>
                  </a:lnTo>
                  <a:lnTo>
                    <a:pt x="30693" y="48445"/>
                  </a:lnTo>
                  <a:lnTo>
                    <a:pt x="30854" y="48650"/>
                  </a:lnTo>
                  <a:lnTo>
                    <a:pt x="31479" y="49356"/>
                  </a:lnTo>
                  <a:lnTo>
                    <a:pt x="32792" y="50713"/>
                  </a:lnTo>
                  <a:lnTo>
                    <a:pt x="33443" y="51401"/>
                  </a:lnTo>
                  <a:lnTo>
                    <a:pt x="33810" y="51803"/>
                  </a:lnTo>
                  <a:lnTo>
                    <a:pt x="34274" y="52321"/>
                  </a:lnTo>
                  <a:lnTo>
                    <a:pt x="29568" y="52330"/>
                  </a:lnTo>
                  <a:lnTo>
                    <a:pt x="25040" y="52303"/>
                  </a:lnTo>
                  <a:lnTo>
                    <a:pt x="24933" y="52294"/>
                  </a:lnTo>
                  <a:lnTo>
                    <a:pt x="24692" y="52222"/>
                  </a:lnTo>
                  <a:lnTo>
                    <a:pt x="24451" y="52097"/>
                  </a:lnTo>
                  <a:lnTo>
                    <a:pt x="24246" y="51937"/>
                  </a:lnTo>
                  <a:lnTo>
                    <a:pt x="24165" y="51847"/>
                  </a:lnTo>
                  <a:lnTo>
                    <a:pt x="23719" y="51294"/>
                  </a:lnTo>
                  <a:lnTo>
                    <a:pt x="22870" y="50151"/>
                  </a:lnTo>
                  <a:lnTo>
                    <a:pt x="22415" y="49597"/>
                  </a:lnTo>
                  <a:lnTo>
                    <a:pt x="22344" y="49526"/>
                  </a:lnTo>
                  <a:lnTo>
                    <a:pt x="22138" y="49427"/>
                  </a:lnTo>
                  <a:lnTo>
                    <a:pt x="21906" y="49365"/>
                  </a:lnTo>
                  <a:lnTo>
                    <a:pt x="21674" y="49356"/>
                  </a:lnTo>
                  <a:lnTo>
                    <a:pt x="21584" y="49383"/>
                  </a:lnTo>
                  <a:lnTo>
                    <a:pt x="21531" y="49418"/>
                  </a:lnTo>
                  <a:lnTo>
                    <a:pt x="21442" y="49579"/>
                  </a:lnTo>
                  <a:lnTo>
                    <a:pt x="21370" y="49936"/>
                  </a:lnTo>
                  <a:lnTo>
                    <a:pt x="21352" y="50168"/>
                  </a:lnTo>
                  <a:lnTo>
                    <a:pt x="21370" y="50293"/>
                  </a:lnTo>
                  <a:lnTo>
                    <a:pt x="21531" y="50544"/>
                  </a:lnTo>
                  <a:lnTo>
                    <a:pt x="21620" y="50660"/>
                  </a:lnTo>
                  <a:lnTo>
                    <a:pt x="22040" y="51240"/>
                  </a:lnTo>
                  <a:lnTo>
                    <a:pt x="22897" y="52383"/>
                  </a:lnTo>
                  <a:lnTo>
                    <a:pt x="23370" y="52919"/>
                  </a:lnTo>
                  <a:lnTo>
                    <a:pt x="23495" y="53044"/>
                  </a:lnTo>
                  <a:lnTo>
                    <a:pt x="23808" y="53276"/>
                  </a:lnTo>
                  <a:lnTo>
                    <a:pt x="24156" y="53464"/>
                  </a:lnTo>
                  <a:lnTo>
                    <a:pt x="24514" y="53580"/>
                  </a:lnTo>
                  <a:lnTo>
                    <a:pt x="24692" y="53606"/>
                  </a:lnTo>
                  <a:lnTo>
                    <a:pt x="25826" y="53687"/>
                  </a:lnTo>
                  <a:lnTo>
                    <a:pt x="28112" y="53749"/>
                  </a:lnTo>
                  <a:lnTo>
                    <a:pt x="29246" y="53749"/>
                  </a:lnTo>
                  <a:lnTo>
                    <a:pt x="30693" y="53740"/>
                  </a:lnTo>
                  <a:lnTo>
                    <a:pt x="33586" y="53687"/>
                  </a:lnTo>
                  <a:lnTo>
                    <a:pt x="35024" y="53633"/>
                  </a:lnTo>
                  <a:lnTo>
                    <a:pt x="35381" y="53606"/>
                  </a:lnTo>
                  <a:lnTo>
                    <a:pt x="35765" y="53499"/>
                  </a:lnTo>
                  <a:lnTo>
                    <a:pt x="35953" y="53383"/>
                  </a:lnTo>
                  <a:lnTo>
                    <a:pt x="36078" y="53231"/>
                  </a:lnTo>
                  <a:lnTo>
                    <a:pt x="36158" y="53026"/>
                  </a:lnTo>
                  <a:lnTo>
                    <a:pt x="36203" y="52624"/>
                  </a:lnTo>
                  <a:lnTo>
                    <a:pt x="36185" y="52276"/>
                  </a:lnTo>
                  <a:lnTo>
                    <a:pt x="36131" y="51812"/>
                  </a:lnTo>
                  <a:lnTo>
                    <a:pt x="36006" y="50901"/>
                  </a:lnTo>
                  <a:lnTo>
                    <a:pt x="35997" y="50445"/>
                  </a:lnTo>
                  <a:lnTo>
                    <a:pt x="36274" y="43167"/>
                  </a:lnTo>
                  <a:lnTo>
                    <a:pt x="36578" y="35889"/>
                  </a:lnTo>
                  <a:lnTo>
                    <a:pt x="36801" y="30398"/>
                  </a:lnTo>
                  <a:lnTo>
                    <a:pt x="37042" y="24906"/>
                  </a:lnTo>
                  <a:lnTo>
                    <a:pt x="37391" y="17592"/>
                  </a:lnTo>
                  <a:lnTo>
                    <a:pt x="37703" y="10287"/>
                  </a:lnTo>
                  <a:lnTo>
                    <a:pt x="37694" y="10127"/>
                  </a:lnTo>
                  <a:lnTo>
                    <a:pt x="37623" y="9787"/>
                  </a:lnTo>
                  <a:lnTo>
                    <a:pt x="37480" y="9448"/>
                  </a:lnTo>
                  <a:lnTo>
                    <a:pt x="37292" y="9162"/>
                  </a:lnTo>
                  <a:lnTo>
                    <a:pt x="37176" y="9055"/>
                  </a:lnTo>
                  <a:lnTo>
                    <a:pt x="35605" y="7707"/>
                  </a:lnTo>
                  <a:lnTo>
                    <a:pt x="32417" y="5063"/>
                  </a:lnTo>
                  <a:lnTo>
                    <a:pt x="30827" y="3724"/>
                  </a:lnTo>
                  <a:lnTo>
                    <a:pt x="30586" y="3518"/>
                  </a:lnTo>
                  <a:lnTo>
                    <a:pt x="30077" y="3179"/>
                  </a:lnTo>
                  <a:lnTo>
                    <a:pt x="29532" y="2920"/>
                  </a:lnTo>
                  <a:lnTo>
                    <a:pt x="28934" y="2777"/>
                  </a:lnTo>
                  <a:lnTo>
                    <a:pt x="28603" y="2759"/>
                  </a:lnTo>
                  <a:lnTo>
                    <a:pt x="27576" y="2706"/>
                  </a:lnTo>
                  <a:lnTo>
                    <a:pt x="26041" y="2572"/>
                  </a:lnTo>
                  <a:lnTo>
                    <a:pt x="25014" y="2509"/>
                  </a:lnTo>
                  <a:lnTo>
                    <a:pt x="24505" y="2509"/>
                  </a:lnTo>
                  <a:lnTo>
                    <a:pt x="24121" y="2518"/>
                  </a:lnTo>
                  <a:lnTo>
                    <a:pt x="23362" y="2608"/>
                  </a:lnTo>
                  <a:lnTo>
                    <a:pt x="22227" y="2804"/>
                  </a:lnTo>
                  <a:lnTo>
                    <a:pt x="21468" y="2911"/>
                  </a:lnTo>
                  <a:lnTo>
                    <a:pt x="20959" y="2974"/>
                  </a:lnTo>
                  <a:lnTo>
                    <a:pt x="20441" y="3108"/>
                  </a:lnTo>
                  <a:lnTo>
                    <a:pt x="20200" y="3251"/>
                  </a:lnTo>
                  <a:lnTo>
                    <a:pt x="20022" y="3447"/>
                  </a:lnTo>
                  <a:lnTo>
                    <a:pt x="19915" y="3706"/>
                  </a:lnTo>
                  <a:lnTo>
                    <a:pt x="19825" y="4233"/>
                  </a:lnTo>
                  <a:lnTo>
                    <a:pt x="19816" y="4733"/>
                  </a:lnTo>
                  <a:lnTo>
                    <a:pt x="19691" y="11805"/>
                  </a:lnTo>
                  <a:lnTo>
                    <a:pt x="19522" y="18869"/>
                  </a:lnTo>
                  <a:lnTo>
                    <a:pt x="19450" y="20030"/>
                  </a:lnTo>
                  <a:lnTo>
                    <a:pt x="19316" y="21218"/>
                  </a:lnTo>
                  <a:lnTo>
                    <a:pt x="18432" y="21093"/>
                  </a:lnTo>
                  <a:lnTo>
                    <a:pt x="17629" y="21003"/>
                  </a:lnTo>
                  <a:lnTo>
                    <a:pt x="14396" y="20726"/>
                  </a:lnTo>
                  <a:lnTo>
                    <a:pt x="11172" y="20414"/>
                  </a:lnTo>
                  <a:lnTo>
                    <a:pt x="10779" y="20360"/>
                  </a:lnTo>
                  <a:lnTo>
                    <a:pt x="10377" y="20262"/>
                  </a:lnTo>
                  <a:lnTo>
                    <a:pt x="10190" y="20155"/>
                  </a:lnTo>
                  <a:lnTo>
                    <a:pt x="10056" y="20012"/>
                  </a:lnTo>
                  <a:lnTo>
                    <a:pt x="9967" y="19816"/>
                  </a:lnTo>
                  <a:lnTo>
                    <a:pt x="9895" y="19405"/>
                  </a:lnTo>
                  <a:lnTo>
                    <a:pt x="9859" y="19021"/>
                  </a:lnTo>
                  <a:lnTo>
                    <a:pt x="9431" y="13216"/>
                  </a:lnTo>
                  <a:lnTo>
                    <a:pt x="9056" y="7412"/>
                  </a:lnTo>
                  <a:lnTo>
                    <a:pt x="9011" y="6296"/>
                  </a:lnTo>
                  <a:lnTo>
                    <a:pt x="9038" y="4063"/>
                  </a:lnTo>
                  <a:lnTo>
                    <a:pt x="9047" y="2947"/>
                  </a:lnTo>
                  <a:lnTo>
                    <a:pt x="9199" y="2920"/>
                  </a:lnTo>
                  <a:lnTo>
                    <a:pt x="9252" y="2929"/>
                  </a:lnTo>
                  <a:lnTo>
                    <a:pt x="12003" y="4715"/>
                  </a:lnTo>
                  <a:lnTo>
                    <a:pt x="14726" y="6546"/>
                  </a:lnTo>
                  <a:lnTo>
                    <a:pt x="14807" y="6617"/>
                  </a:lnTo>
                  <a:lnTo>
                    <a:pt x="14941" y="6823"/>
                  </a:lnTo>
                  <a:lnTo>
                    <a:pt x="15021" y="7082"/>
                  </a:lnTo>
                  <a:lnTo>
                    <a:pt x="15057" y="7340"/>
                  </a:lnTo>
                  <a:lnTo>
                    <a:pt x="15057" y="7465"/>
                  </a:lnTo>
                  <a:lnTo>
                    <a:pt x="14976" y="8957"/>
                  </a:lnTo>
                  <a:lnTo>
                    <a:pt x="14869" y="11930"/>
                  </a:lnTo>
                  <a:lnTo>
                    <a:pt x="14851" y="14904"/>
                  </a:lnTo>
                  <a:lnTo>
                    <a:pt x="14967" y="17887"/>
                  </a:lnTo>
                  <a:lnTo>
                    <a:pt x="15092" y="19369"/>
                  </a:lnTo>
                  <a:lnTo>
                    <a:pt x="15092" y="19485"/>
                  </a:lnTo>
                  <a:lnTo>
                    <a:pt x="15110" y="19708"/>
                  </a:lnTo>
                  <a:lnTo>
                    <a:pt x="15155" y="19789"/>
                  </a:lnTo>
                  <a:lnTo>
                    <a:pt x="15253" y="19905"/>
                  </a:lnTo>
                  <a:lnTo>
                    <a:pt x="15432" y="20066"/>
                  </a:lnTo>
                  <a:lnTo>
                    <a:pt x="15566" y="20119"/>
                  </a:lnTo>
                  <a:lnTo>
                    <a:pt x="15619" y="20128"/>
                  </a:lnTo>
                  <a:lnTo>
                    <a:pt x="15682" y="20119"/>
                  </a:lnTo>
                  <a:lnTo>
                    <a:pt x="15816" y="20057"/>
                  </a:lnTo>
                  <a:lnTo>
                    <a:pt x="16003" y="19896"/>
                  </a:lnTo>
                  <a:lnTo>
                    <a:pt x="16075" y="19771"/>
                  </a:lnTo>
                  <a:lnTo>
                    <a:pt x="16128" y="19628"/>
                  </a:lnTo>
                  <a:lnTo>
                    <a:pt x="16128" y="19307"/>
                  </a:lnTo>
                  <a:lnTo>
                    <a:pt x="16119" y="19137"/>
                  </a:lnTo>
                  <a:lnTo>
                    <a:pt x="16093" y="17637"/>
                  </a:lnTo>
                  <a:lnTo>
                    <a:pt x="16021" y="14645"/>
                  </a:lnTo>
                  <a:lnTo>
                    <a:pt x="16030" y="13145"/>
                  </a:lnTo>
                  <a:lnTo>
                    <a:pt x="16048" y="11698"/>
                  </a:lnTo>
                  <a:lnTo>
                    <a:pt x="16137" y="9528"/>
                  </a:lnTo>
                  <a:lnTo>
                    <a:pt x="16253" y="8091"/>
                  </a:lnTo>
                  <a:lnTo>
                    <a:pt x="16343" y="7376"/>
                  </a:lnTo>
                  <a:lnTo>
                    <a:pt x="16369" y="7171"/>
                  </a:lnTo>
                  <a:lnTo>
                    <a:pt x="16378" y="6805"/>
                  </a:lnTo>
                  <a:lnTo>
                    <a:pt x="16352" y="6474"/>
                  </a:lnTo>
                  <a:lnTo>
                    <a:pt x="16271" y="6171"/>
                  </a:lnTo>
                  <a:lnTo>
                    <a:pt x="16146" y="5903"/>
                  </a:lnTo>
                  <a:lnTo>
                    <a:pt x="15976" y="5653"/>
                  </a:lnTo>
                  <a:lnTo>
                    <a:pt x="15646" y="5304"/>
                  </a:lnTo>
                  <a:lnTo>
                    <a:pt x="15360" y="5090"/>
                  </a:lnTo>
                  <a:lnTo>
                    <a:pt x="14905" y="4751"/>
                  </a:lnTo>
                  <a:lnTo>
                    <a:pt x="14432" y="4429"/>
                  </a:lnTo>
                  <a:lnTo>
                    <a:pt x="11815" y="2822"/>
                  </a:lnTo>
                  <a:lnTo>
                    <a:pt x="9181" y="1241"/>
                  </a:lnTo>
                  <a:lnTo>
                    <a:pt x="8895" y="1072"/>
                  </a:lnTo>
                  <a:lnTo>
                    <a:pt x="8422" y="866"/>
                  </a:lnTo>
                  <a:lnTo>
                    <a:pt x="8091" y="777"/>
                  </a:lnTo>
                  <a:lnTo>
                    <a:pt x="7931" y="759"/>
                  </a:lnTo>
                  <a:lnTo>
                    <a:pt x="5412" y="563"/>
                  </a:lnTo>
                  <a:lnTo>
                    <a:pt x="2885" y="384"/>
                  </a:lnTo>
                  <a:lnTo>
                    <a:pt x="2653" y="348"/>
                  </a:lnTo>
                  <a:lnTo>
                    <a:pt x="2198" y="205"/>
                  </a:lnTo>
                  <a:lnTo>
                    <a:pt x="1983" y="107"/>
                  </a:lnTo>
                  <a:lnTo>
                    <a:pt x="1831" y="45"/>
                  </a:lnTo>
                  <a:lnTo>
                    <a:pt x="1564" y="0"/>
                  </a:lnTo>
                  <a:close/>
                </a:path>
              </a:pathLst>
            </a:custGeom>
            <a:solidFill>
              <a:srgbClr val="000000"/>
            </a:solidFill>
            <a:ln>
              <a:noFill/>
            </a:ln>
          </p:spPr>
          <p:txBody>
            <a:bodyPr spcFirstLastPara="1" wrap="square" lIns="182850" tIns="182850" rIns="182850" bIns="182850" anchor="ctr" anchorCtr="0">
              <a:noAutofit/>
            </a:bodyPr>
            <a:lstStyle/>
            <a:p>
              <a:endParaRPr sz="3600"/>
            </a:p>
          </p:txBody>
        </p:sp>
      </p:grpSp>
      <p:sp>
        <p:nvSpPr>
          <p:cNvPr id="901" name="Google Shape;901;p30"/>
          <p:cNvSpPr/>
          <p:nvPr/>
        </p:nvSpPr>
        <p:spPr>
          <a:xfrm>
            <a:off x="1076436" y="2247335"/>
            <a:ext cx="725388" cy="1204181"/>
          </a:xfrm>
          <a:custGeom>
            <a:avLst/>
            <a:gdLst/>
            <a:ahLst/>
            <a:cxnLst/>
            <a:rect l="l" t="t" r="r" b="b"/>
            <a:pathLst>
              <a:path w="32890" h="54599" extrusionOk="0">
                <a:moveTo>
                  <a:pt x="24682" y="1"/>
                </a:moveTo>
                <a:lnTo>
                  <a:pt x="23798" y="19"/>
                </a:lnTo>
                <a:lnTo>
                  <a:pt x="22459" y="99"/>
                </a:lnTo>
                <a:lnTo>
                  <a:pt x="21575" y="188"/>
                </a:lnTo>
                <a:lnTo>
                  <a:pt x="21137" y="260"/>
                </a:lnTo>
                <a:lnTo>
                  <a:pt x="20432" y="358"/>
                </a:lnTo>
                <a:lnTo>
                  <a:pt x="19030" y="465"/>
                </a:lnTo>
                <a:lnTo>
                  <a:pt x="17628" y="447"/>
                </a:lnTo>
                <a:lnTo>
                  <a:pt x="16226" y="331"/>
                </a:lnTo>
                <a:lnTo>
                  <a:pt x="15520" y="233"/>
                </a:lnTo>
                <a:lnTo>
                  <a:pt x="15190" y="188"/>
                </a:lnTo>
                <a:lnTo>
                  <a:pt x="14556" y="162"/>
                </a:lnTo>
                <a:lnTo>
                  <a:pt x="13958" y="206"/>
                </a:lnTo>
                <a:lnTo>
                  <a:pt x="13395" y="331"/>
                </a:lnTo>
                <a:lnTo>
                  <a:pt x="12868" y="555"/>
                </a:lnTo>
                <a:lnTo>
                  <a:pt x="12368" y="858"/>
                </a:lnTo>
                <a:lnTo>
                  <a:pt x="11913" y="1269"/>
                </a:lnTo>
                <a:lnTo>
                  <a:pt x="11484" y="1787"/>
                </a:lnTo>
                <a:lnTo>
                  <a:pt x="11279" y="2082"/>
                </a:lnTo>
                <a:lnTo>
                  <a:pt x="10841" y="2751"/>
                </a:lnTo>
                <a:lnTo>
                  <a:pt x="9894" y="4046"/>
                </a:lnTo>
                <a:lnTo>
                  <a:pt x="8394" y="5939"/>
                </a:lnTo>
                <a:lnTo>
                  <a:pt x="7412" y="7207"/>
                </a:lnTo>
                <a:lnTo>
                  <a:pt x="4251" y="11396"/>
                </a:lnTo>
                <a:lnTo>
                  <a:pt x="1134" y="15619"/>
                </a:lnTo>
                <a:lnTo>
                  <a:pt x="857" y="16021"/>
                </a:lnTo>
                <a:lnTo>
                  <a:pt x="384" y="16914"/>
                </a:lnTo>
                <a:lnTo>
                  <a:pt x="188" y="17370"/>
                </a:lnTo>
                <a:lnTo>
                  <a:pt x="63" y="17682"/>
                </a:lnTo>
                <a:lnTo>
                  <a:pt x="0" y="18075"/>
                </a:lnTo>
                <a:lnTo>
                  <a:pt x="18" y="18316"/>
                </a:lnTo>
                <a:lnTo>
                  <a:pt x="89" y="18531"/>
                </a:lnTo>
                <a:lnTo>
                  <a:pt x="214" y="18718"/>
                </a:lnTo>
                <a:lnTo>
                  <a:pt x="402" y="18897"/>
                </a:lnTo>
                <a:lnTo>
                  <a:pt x="652" y="19066"/>
                </a:lnTo>
                <a:lnTo>
                  <a:pt x="804" y="19147"/>
                </a:lnTo>
                <a:lnTo>
                  <a:pt x="2500" y="19959"/>
                </a:lnTo>
                <a:lnTo>
                  <a:pt x="4224" y="20736"/>
                </a:lnTo>
                <a:lnTo>
                  <a:pt x="4376" y="20817"/>
                </a:lnTo>
                <a:lnTo>
                  <a:pt x="4670" y="20986"/>
                </a:lnTo>
                <a:lnTo>
                  <a:pt x="4795" y="21102"/>
                </a:lnTo>
                <a:lnTo>
                  <a:pt x="5715" y="22040"/>
                </a:lnTo>
                <a:lnTo>
                  <a:pt x="7546" y="23933"/>
                </a:lnTo>
                <a:lnTo>
                  <a:pt x="8492" y="24853"/>
                </a:lnTo>
                <a:lnTo>
                  <a:pt x="8751" y="25094"/>
                </a:lnTo>
                <a:lnTo>
                  <a:pt x="9037" y="25308"/>
                </a:lnTo>
                <a:lnTo>
                  <a:pt x="9198" y="25362"/>
                </a:lnTo>
                <a:lnTo>
                  <a:pt x="9341" y="25344"/>
                </a:lnTo>
                <a:lnTo>
                  <a:pt x="9502" y="25255"/>
                </a:lnTo>
                <a:lnTo>
                  <a:pt x="9760" y="25005"/>
                </a:lnTo>
                <a:lnTo>
                  <a:pt x="10002" y="24719"/>
                </a:lnTo>
                <a:lnTo>
                  <a:pt x="10895" y="23639"/>
                </a:lnTo>
                <a:lnTo>
                  <a:pt x="12663" y="21442"/>
                </a:lnTo>
                <a:lnTo>
                  <a:pt x="13529" y="20334"/>
                </a:lnTo>
                <a:lnTo>
                  <a:pt x="13574" y="20254"/>
                </a:lnTo>
                <a:lnTo>
                  <a:pt x="13627" y="20040"/>
                </a:lnTo>
                <a:lnTo>
                  <a:pt x="13627" y="19808"/>
                </a:lnTo>
                <a:lnTo>
                  <a:pt x="13591" y="19629"/>
                </a:lnTo>
                <a:lnTo>
                  <a:pt x="13556" y="19593"/>
                </a:lnTo>
                <a:lnTo>
                  <a:pt x="13466" y="19540"/>
                </a:lnTo>
                <a:lnTo>
                  <a:pt x="13252" y="19468"/>
                </a:lnTo>
                <a:lnTo>
                  <a:pt x="13011" y="19441"/>
                </a:lnTo>
                <a:lnTo>
                  <a:pt x="12806" y="19477"/>
                </a:lnTo>
                <a:lnTo>
                  <a:pt x="12734" y="19513"/>
                </a:lnTo>
                <a:lnTo>
                  <a:pt x="12466" y="19754"/>
                </a:lnTo>
                <a:lnTo>
                  <a:pt x="11984" y="20334"/>
                </a:lnTo>
                <a:lnTo>
                  <a:pt x="11761" y="20629"/>
                </a:lnTo>
                <a:lnTo>
                  <a:pt x="10573" y="22129"/>
                </a:lnTo>
                <a:lnTo>
                  <a:pt x="9385" y="23639"/>
                </a:lnTo>
                <a:lnTo>
                  <a:pt x="7608" y="22085"/>
                </a:lnTo>
                <a:lnTo>
                  <a:pt x="5921" y="20602"/>
                </a:lnTo>
                <a:lnTo>
                  <a:pt x="9939" y="16075"/>
                </a:lnTo>
                <a:lnTo>
                  <a:pt x="13859" y="11655"/>
                </a:lnTo>
                <a:lnTo>
                  <a:pt x="13975" y="11708"/>
                </a:lnTo>
                <a:lnTo>
                  <a:pt x="14092" y="11753"/>
                </a:lnTo>
                <a:lnTo>
                  <a:pt x="14172" y="13699"/>
                </a:lnTo>
                <a:lnTo>
                  <a:pt x="14234" y="15646"/>
                </a:lnTo>
                <a:lnTo>
                  <a:pt x="14297" y="19165"/>
                </a:lnTo>
                <a:lnTo>
                  <a:pt x="14413" y="26192"/>
                </a:lnTo>
                <a:lnTo>
                  <a:pt x="14440" y="29711"/>
                </a:lnTo>
                <a:lnTo>
                  <a:pt x="14431" y="31622"/>
                </a:lnTo>
                <a:lnTo>
                  <a:pt x="14297" y="35435"/>
                </a:lnTo>
                <a:lnTo>
                  <a:pt x="14217" y="37346"/>
                </a:lnTo>
                <a:lnTo>
                  <a:pt x="14109" y="39570"/>
                </a:lnTo>
                <a:lnTo>
                  <a:pt x="13859" y="44026"/>
                </a:lnTo>
                <a:lnTo>
                  <a:pt x="13779" y="46258"/>
                </a:lnTo>
                <a:lnTo>
                  <a:pt x="13779" y="46517"/>
                </a:lnTo>
                <a:lnTo>
                  <a:pt x="13850" y="47062"/>
                </a:lnTo>
                <a:lnTo>
                  <a:pt x="14002" y="47598"/>
                </a:lnTo>
                <a:lnTo>
                  <a:pt x="14217" y="48089"/>
                </a:lnTo>
                <a:lnTo>
                  <a:pt x="14359" y="48312"/>
                </a:lnTo>
                <a:lnTo>
                  <a:pt x="15181" y="49500"/>
                </a:lnTo>
                <a:lnTo>
                  <a:pt x="16922" y="51804"/>
                </a:lnTo>
                <a:lnTo>
                  <a:pt x="17842" y="52920"/>
                </a:lnTo>
                <a:lnTo>
                  <a:pt x="17994" y="53089"/>
                </a:lnTo>
                <a:lnTo>
                  <a:pt x="18360" y="53375"/>
                </a:lnTo>
                <a:lnTo>
                  <a:pt x="18789" y="53607"/>
                </a:lnTo>
                <a:lnTo>
                  <a:pt x="19235" y="53786"/>
                </a:lnTo>
                <a:lnTo>
                  <a:pt x="19450" y="53840"/>
                </a:lnTo>
                <a:lnTo>
                  <a:pt x="19753" y="53911"/>
                </a:lnTo>
                <a:lnTo>
                  <a:pt x="20369" y="53982"/>
                </a:lnTo>
                <a:lnTo>
                  <a:pt x="21307" y="54027"/>
                </a:lnTo>
                <a:lnTo>
                  <a:pt x="21932" y="54054"/>
                </a:lnTo>
                <a:lnTo>
                  <a:pt x="25325" y="54241"/>
                </a:lnTo>
                <a:lnTo>
                  <a:pt x="28710" y="54429"/>
                </a:lnTo>
                <a:lnTo>
                  <a:pt x="29880" y="54527"/>
                </a:lnTo>
                <a:lnTo>
                  <a:pt x="31050" y="54599"/>
                </a:lnTo>
                <a:lnTo>
                  <a:pt x="31121" y="54590"/>
                </a:lnTo>
                <a:lnTo>
                  <a:pt x="31273" y="54536"/>
                </a:lnTo>
                <a:lnTo>
                  <a:pt x="31487" y="54375"/>
                </a:lnTo>
                <a:lnTo>
                  <a:pt x="31594" y="54241"/>
                </a:lnTo>
                <a:lnTo>
                  <a:pt x="31612" y="54206"/>
                </a:lnTo>
                <a:lnTo>
                  <a:pt x="31603" y="54072"/>
                </a:lnTo>
                <a:lnTo>
                  <a:pt x="31559" y="53911"/>
                </a:lnTo>
                <a:lnTo>
                  <a:pt x="31487" y="53795"/>
                </a:lnTo>
                <a:lnTo>
                  <a:pt x="31442" y="53768"/>
                </a:lnTo>
                <a:lnTo>
                  <a:pt x="31300" y="53688"/>
                </a:lnTo>
                <a:lnTo>
                  <a:pt x="31130" y="53491"/>
                </a:lnTo>
                <a:lnTo>
                  <a:pt x="31067" y="53134"/>
                </a:lnTo>
                <a:lnTo>
                  <a:pt x="31085" y="52866"/>
                </a:lnTo>
                <a:lnTo>
                  <a:pt x="31523" y="46392"/>
                </a:lnTo>
                <a:lnTo>
                  <a:pt x="31925" y="39909"/>
                </a:lnTo>
                <a:lnTo>
                  <a:pt x="32157" y="35828"/>
                </a:lnTo>
                <a:lnTo>
                  <a:pt x="32603" y="27666"/>
                </a:lnTo>
                <a:lnTo>
                  <a:pt x="32800" y="23585"/>
                </a:lnTo>
                <a:lnTo>
                  <a:pt x="32862" y="21763"/>
                </a:lnTo>
                <a:lnTo>
                  <a:pt x="32889" y="18120"/>
                </a:lnTo>
                <a:lnTo>
                  <a:pt x="32880" y="16298"/>
                </a:lnTo>
                <a:lnTo>
                  <a:pt x="32809" y="12923"/>
                </a:lnTo>
                <a:lnTo>
                  <a:pt x="32702" y="9547"/>
                </a:lnTo>
                <a:lnTo>
                  <a:pt x="32728" y="9368"/>
                </a:lnTo>
                <a:lnTo>
                  <a:pt x="32737" y="9199"/>
                </a:lnTo>
                <a:lnTo>
                  <a:pt x="32719" y="8940"/>
                </a:lnTo>
                <a:lnTo>
                  <a:pt x="32693" y="8547"/>
                </a:lnTo>
                <a:lnTo>
                  <a:pt x="32621" y="8324"/>
                </a:lnTo>
                <a:lnTo>
                  <a:pt x="32559" y="8234"/>
                </a:lnTo>
                <a:lnTo>
                  <a:pt x="31425" y="6904"/>
                </a:lnTo>
                <a:lnTo>
                  <a:pt x="29103" y="4287"/>
                </a:lnTo>
                <a:lnTo>
                  <a:pt x="27924" y="2992"/>
                </a:lnTo>
                <a:lnTo>
                  <a:pt x="27853" y="2930"/>
                </a:lnTo>
                <a:lnTo>
                  <a:pt x="27638" y="2867"/>
                </a:lnTo>
                <a:lnTo>
                  <a:pt x="27236" y="2850"/>
                </a:lnTo>
                <a:lnTo>
                  <a:pt x="26986" y="2823"/>
                </a:lnTo>
                <a:lnTo>
                  <a:pt x="26951" y="3073"/>
                </a:lnTo>
                <a:lnTo>
                  <a:pt x="26888" y="3457"/>
                </a:lnTo>
                <a:lnTo>
                  <a:pt x="26897" y="3689"/>
                </a:lnTo>
                <a:lnTo>
                  <a:pt x="26942" y="3787"/>
                </a:lnTo>
                <a:lnTo>
                  <a:pt x="27031" y="3948"/>
                </a:lnTo>
                <a:lnTo>
                  <a:pt x="27245" y="4252"/>
                </a:lnTo>
                <a:lnTo>
                  <a:pt x="27611" y="4671"/>
                </a:lnTo>
                <a:lnTo>
                  <a:pt x="27870" y="4948"/>
                </a:lnTo>
                <a:lnTo>
                  <a:pt x="29576" y="6779"/>
                </a:lnTo>
                <a:lnTo>
                  <a:pt x="31273" y="8609"/>
                </a:lnTo>
                <a:lnTo>
                  <a:pt x="31389" y="8734"/>
                </a:lnTo>
                <a:lnTo>
                  <a:pt x="31559" y="9047"/>
                </a:lnTo>
                <a:lnTo>
                  <a:pt x="31585" y="9208"/>
                </a:lnTo>
                <a:lnTo>
                  <a:pt x="31603" y="10431"/>
                </a:lnTo>
                <a:lnTo>
                  <a:pt x="31630" y="12887"/>
                </a:lnTo>
                <a:lnTo>
                  <a:pt x="31612" y="14110"/>
                </a:lnTo>
                <a:lnTo>
                  <a:pt x="31532" y="17843"/>
                </a:lnTo>
                <a:lnTo>
                  <a:pt x="31416" y="23433"/>
                </a:lnTo>
                <a:lnTo>
                  <a:pt x="31291" y="27166"/>
                </a:lnTo>
                <a:lnTo>
                  <a:pt x="31210" y="29023"/>
                </a:lnTo>
                <a:lnTo>
                  <a:pt x="31121" y="30756"/>
                </a:lnTo>
                <a:lnTo>
                  <a:pt x="30880" y="34203"/>
                </a:lnTo>
                <a:lnTo>
                  <a:pt x="30478" y="39382"/>
                </a:lnTo>
                <a:lnTo>
                  <a:pt x="30237" y="42838"/>
                </a:lnTo>
                <a:lnTo>
                  <a:pt x="30103" y="45026"/>
                </a:lnTo>
                <a:lnTo>
                  <a:pt x="29924" y="49410"/>
                </a:lnTo>
                <a:lnTo>
                  <a:pt x="29826" y="51607"/>
                </a:lnTo>
                <a:lnTo>
                  <a:pt x="29826" y="51857"/>
                </a:lnTo>
                <a:lnTo>
                  <a:pt x="29826" y="52313"/>
                </a:lnTo>
                <a:lnTo>
                  <a:pt x="27728" y="50241"/>
                </a:lnTo>
                <a:lnTo>
                  <a:pt x="25772" y="48321"/>
                </a:lnTo>
                <a:lnTo>
                  <a:pt x="25656" y="48205"/>
                </a:lnTo>
                <a:lnTo>
                  <a:pt x="25415" y="47982"/>
                </a:lnTo>
                <a:lnTo>
                  <a:pt x="25281" y="47919"/>
                </a:lnTo>
                <a:lnTo>
                  <a:pt x="25120" y="47883"/>
                </a:lnTo>
                <a:lnTo>
                  <a:pt x="24843" y="47901"/>
                </a:lnTo>
                <a:lnTo>
                  <a:pt x="24691" y="47946"/>
                </a:lnTo>
                <a:lnTo>
                  <a:pt x="24638" y="47990"/>
                </a:lnTo>
                <a:lnTo>
                  <a:pt x="24593" y="48044"/>
                </a:lnTo>
                <a:lnTo>
                  <a:pt x="24540" y="48187"/>
                </a:lnTo>
                <a:lnTo>
                  <a:pt x="24531" y="48464"/>
                </a:lnTo>
                <a:lnTo>
                  <a:pt x="24557" y="48633"/>
                </a:lnTo>
                <a:lnTo>
                  <a:pt x="24593" y="48758"/>
                </a:lnTo>
                <a:lnTo>
                  <a:pt x="24781" y="48991"/>
                </a:lnTo>
                <a:lnTo>
                  <a:pt x="24879" y="49089"/>
                </a:lnTo>
                <a:lnTo>
                  <a:pt x="26218" y="50375"/>
                </a:lnTo>
                <a:lnTo>
                  <a:pt x="27567" y="51652"/>
                </a:lnTo>
                <a:lnTo>
                  <a:pt x="28317" y="52330"/>
                </a:lnTo>
                <a:lnTo>
                  <a:pt x="29219" y="53134"/>
                </a:lnTo>
                <a:lnTo>
                  <a:pt x="26781" y="53063"/>
                </a:lnTo>
                <a:lnTo>
                  <a:pt x="22102" y="52911"/>
                </a:lnTo>
                <a:lnTo>
                  <a:pt x="19807" y="52795"/>
                </a:lnTo>
                <a:lnTo>
                  <a:pt x="19628" y="52777"/>
                </a:lnTo>
                <a:lnTo>
                  <a:pt x="19253" y="52652"/>
                </a:lnTo>
                <a:lnTo>
                  <a:pt x="18896" y="52438"/>
                </a:lnTo>
                <a:lnTo>
                  <a:pt x="18574" y="52179"/>
                </a:lnTo>
                <a:lnTo>
                  <a:pt x="18449" y="52045"/>
                </a:lnTo>
                <a:lnTo>
                  <a:pt x="17806" y="51259"/>
                </a:lnTo>
                <a:lnTo>
                  <a:pt x="16601" y="49616"/>
                </a:lnTo>
                <a:lnTo>
                  <a:pt x="15967" y="48821"/>
                </a:lnTo>
                <a:lnTo>
                  <a:pt x="15744" y="48562"/>
                </a:lnTo>
                <a:lnTo>
                  <a:pt x="15413" y="48026"/>
                </a:lnTo>
                <a:lnTo>
                  <a:pt x="15199" y="47464"/>
                </a:lnTo>
                <a:lnTo>
                  <a:pt x="15136" y="46821"/>
                </a:lnTo>
                <a:lnTo>
                  <a:pt x="15172" y="46455"/>
                </a:lnTo>
                <a:lnTo>
                  <a:pt x="15252" y="45829"/>
                </a:lnTo>
                <a:lnTo>
                  <a:pt x="15351" y="44561"/>
                </a:lnTo>
                <a:lnTo>
                  <a:pt x="15413" y="42659"/>
                </a:lnTo>
                <a:lnTo>
                  <a:pt x="15449" y="41391"/>
                </a:lnTo>
                <a:lnTo>
                  <a:pt x="15538" y="38864"/>
                </a:lnTo>
                <a:lnTo>
                  <a:pt x="15708" y="33792"/>
                </a:lnTo>
                <a:lnTo>
                  <a:pt x="15735" y="31265"/>
                </a:lnTo>
                <a:lnTo>
                  <a:pt x="15735" y="28086"/>
                </a:lnTo>
                <a:lnTo>
                  <a:pt x="15654" y="21728"/>
                </a:lnTo>
                <a:lnTo>
                  <a:pt x="15601" y="18557"/>
                </a:lnTo>
                <a:lnTo>
                  <a:pt x="15556" y="16593"/>
                </a:lnTo>
                <a:lnTo>
                  <a:pt x="15431" y="12673"/>
                </a:lnTo>
                <a:lnTo>
                  <a:pt x="15342" y="10708"/>
                </a:lnTo>
                <a:lnTo>
                  <a:pt x="15324" y="10583"/>
                </a:lnTo>
                <a:lnTo>
                  <a:pt x="15235" y="10324"/>
                </a:lnTo>
                <a:lnTo>
                  <a:pt x="15092" y="10074"/>
                </a:lnTo>
                <a:lnTo>
                  <a:pt x="14904" y="9877"/>
                </a:lnTo>
                <a:lnTo>
                  <a:pt x="14806" y="9815"/>
                </a:lnTo>
                <a:lnTo>
                  <a:pt x="14717" y="9788"/>
                </a:lnTo>
                <a:lnTo>
                  <a:pt x="14484" y="9806"/>
                </a:lnTo>
                <a:lnTo>
                  <a:pt x="14100" y="9940"/>
                </a:lnTo>
                <a:lnTo>
                  <a:pt x="13850" y="10047"/>
                </a:lnTo>
                <a:lnTo>
                  <a:pt x="13725" y="10110"/>
                </a:lnTo>
                <a:lnTo>
                  <a:pt x="13520" y="10315"/>
                </a:lnTo>
                <a:lnTo>
                  <a:pt x="13431" y="10422"/>
                </a:lnTo>
                <a:lnTo>
                  <a:pt x="10502" y="13601"/>
                </a:lnTo>
                <a:lnTo>
                  <a:pt x="7573" y="16780"/>
                </a:lnTo>
                <a:lnTo>
                  <a:pt x="6465" y="17986"/>
                </a:lnTo>
                <a:lnTo>
                  <a:pt x="5322" y="19165"/>
                </a:lnTo>
                <a:lnTo>
                  <a:pt x="5197" y="19263"/>
                </a:lnTo>
                <a:lnTo>
                  <a:pt x="4938" y="19370"/>
                </a:lnTo>
                <a:lnTo>
                  <a:pt x="4778" y="19388"/>
                </a:lnTo>
                <a:lnTo>
                  <a:pt x="4715" y="19370"/>
                </a:lnTo>
                <a:lnTo>
                  <a:pt x="3054" y="18763"/>
                </a:lnTo>
                <a:lnTo>
                  <a:pt x="1340" y="18084"/>
                </a:lnTo>
                <a:lnTo>
                  <a:pt x="1581" y="17584"/>
                </a:lnTo>
                <a:lnTo>
                  <a:pt x="1768" y="17254"/>
                </a:lnTo>
                <a:lnTo>
                  <a:pt x="2366" y="16343"/>
                </a:lnTo>
                <a:lnTo>
                  <a:pt x="3563" y="14521"/>
                </a:lnTo>
                <a:lnTo>
                  <a:pt x="4206" y="13646"/>
                </a:lnTo>
                <a:lnTo>
                  <a:pt x="8466" y="8091"/>
                </a:lnTo>
                <a:lnTo>
                  <a:pt x="12725" y="2537"/>
                </a:lnTo>
                <a:lnTo>
                  <a:pt x="12913" y="2305"/>
                </a:lnTo>
                <a:lnTo>
                  <a:pt x="13315" y="1939"/>
                </a:lnTo>
                <a:lnTo>
                  <a:pt x="13645" y="1769"/>
                </a:lnTo>
                <a:lnTo>
                  <a:pt x="13886" y="1707"/>
                </a:lnTo>
                <a:lnTo>
                  <a:pt x="14288" y="1671"/>
                </a:lnTo>
                <a:lnTo>
                  <a:pt x="14583" y="1707"/>
                </a:lnTo>
                <a:lnTo>
                  <a:pt x="15092" y="1787"/>
                </a:lnTo>
                <a:lnTo>
                  <a:pt x="16092" y="1912"/>
                </a:lnTo>
                <a:lnTo>
                  <a:pt x="17092" y="1992"/>
                </a:lnTo>
                <a:lnTo>
                  <a:pt x="18101" y="2019"/>
                </a:lnTo>
                <a:lnTo>
                  <a:pt x="19101" y="2010"/>
                </a:lnTo>
                <a:lnTo>
                  <a:pt x="20101" y="1939"/>
                </a:lnTo>
                <a:lnTo>
                  <a:pt x="21102" y="1832"/>
                </a:lnTo>
                <a:lnTo>
                  <a:pt x="22102" y="1680"/>
                </a:lnTo>
                <a:lnTo>
                  <a:pt x="22602" y="1582"/>
                </a:lnTo>
                <a:lnTo>
                  <a:pt x="23075" y="1501"/>
                </a:lnTo>
                <a:lnTo>
                  <a:pt x="24057" y="1439"/>
                </a:lnTo>
                <a:lnTo>
                  <a:pt x="24593" y="1394"/>
                </a:lnTo>
                <a:lnTo>
                  <a:pt x="24602" y="1841"/>
                </a:lnTo>
                <a:lnTo>
                  <a:pt x="24593" y="2180"/>
                </a:lnTo>
                <a:lnTo>
                  <a:pt x="24432" y="4627"/>
                </a:lnTo>
                <a:lnTo>
                  <a:pt x="24191" y="8288"/>
                </a:lnTo>
                <a:lnTo>
                  <a:pt x="23959" y="10717"/>
                </a:lnTo>
                <a:lnTo>
                  <a:pt x="23798" y="11931"/>
                </a:lnTo>
                <a:lnTo>
                  <a:pt x="23611" y="13253"/>
                </a:lnTo>
                <a:lnTo>
                  <a:pt x="23307" y="15914"/>
                </a:lnTo>
                <a:lnTo>
                  <a:pt x="23075" y="18566"/>
                </a:lnTo>
                <a:lnTo>
                  <a:pt x="22896" y="21227"/>
                </a:lnTo>
                <a:lnTo>
                  <a:pt x="22718" y="25228"/>
                </a:lnTo>
                <a:lnTo>
                  <a:pt x="22584" y="30559"/>
                </a:lnTo>
                <a:lnTo>
                  <a:pt x="22539" y="33229"/>
                </a:lnTo>
                <a:lnTo>
                  <a:pt x="22423" y="39507"/>
                </a:lnTo>
                <a:lnTo>
                  <a:pt x="22316" y="45794"/>
                </a:lnTo>
                <a:lnTo>
                  <a:pt x="22307" y="45963"/>
                </a:lnTo>
                <a:lnTo>
                  <a:pt x="22236" y="46222"/>
                </a:lnTo>
                <a:lnTo>
                  <a:pt x="22084" y="46392"/>
                </a:lnTo>
                <a:lnTo>
                  <a:pt x="21825" y="46472"/>
                </a:lnTo>
                <a:lnTo>
                  <a:pt x="21655" y="46481"/>
                </a:lnTo>
                <a:lnTo>
                  <a:pt x="19298" y="46526"/>
                </a:lnTo>
                <a:lnTo>
                  <a:pt x="16949" y="46580"/>
                </a:lnTo>
                <a:lnTo>
                  <a:pt x="16735" y="46588"/>
                </a:lnTo>
                <a:lnTo>
                  <a:pt x="16351" y="46651"/>
                </a:lnTo>
                <a:lnTo>
                  <a:pt x="16110" y="46758"/>
                </a:lnTo>
                <a:lnTo>
                  <a:pt x="15976" y="46874"/>
                </a:lnTo>
                <a:lnTo>
                  <a:pt x="15869" y="47026"/>
                </a:lnTo>
                <a:lnTo>
                  <a:pt x="15797" y="47231"/>
                </a:lnTo>
                <a:lnTo>
                  <a:pt x="15779" y="47356"/>
                </a:lnTo>
                <a:lnTo>
                  <a:pt x="15770" y="47455"/>
                </a:lnTo>
                <a:lnTo>
                  <a:pt x="15788" y="47633"/>
                </a:lnTo>
                <a:lnTo>
                  <a:pt x="15851" y="47803"/>
                </a:lnTo>
                <a:lnTo>
                  <a:pt x="15958" y="47955"/>
                </a:lnTo>
                <a:lnTo>
                  <a:pt x="16101" y="48080"/>
                </a:lnTo>
                <a:lnTo>
                  <a:pt x="16279" y="48178"/>
                </a:lnTo>
                <a:lnTo>
                  <a:pt x="16610" y="48276"/>
                </a:lnTo>
                <a:lnTo>
                  <a:pt x="16878" y="48294"/>
                </a:lnTo>
                <a:lnTo>
                  <a:pt x="18181" y="48285"/>
                </a:lnTo>
                <a:lnTo>
                  <a:pt x="20789" y="48241"/>
                </a:lnTo>
                <a:lnTo>
                  <a:pt x="22084" y="48160"/>
                </a:lnTo>
                <a:lnTo>
                  <a:pt x="22343" y="48142"/>
                </a:lnTo>
                <a:lnTo>
                  <a:pt x="22780" y="48044"/>
                </a:lnTo>
                <a:lnTo>
                  <a:pt x="23155" y="47901"/>
                </a:lnTo>
                <a:lnTo>
                  <a:pt x="23459" y="47696"/>
                </a:lnTo>
                <a:lnTo>
                  <a:pt x="23700" y="47437"/>
                </a:lnTo>
                <a:lnTo>
                  <a:pt x="23870" y="47115"/>
                </a:lnTo>
                <a:lnTo>
                  <a:pt x="23995" y="46731"/>
                </a:lnTo>
                <a:lnTo>
                  <a:pt x="24057" y="46276"/>
                </a:lnTo>
                <a:lnTo>
                  <a:pt x="24075" y="46026"/>
                </a:lnTo>
                <a:lnTo>
                  <a:pt x="24209" y="42347"/>
                </a:lnTo>
                <a:lnTo>
                  <a:pt x="24424" y="36837"/>
                </a:lnTo>
                <a:lnTo>
                  <a:pt x="24504" y="33158"/>
                </a:lnTo>
                <a:lnTo>
                  <a:pt x="24513" y="31318"/>
                </a:lnTo>
                <a:lnTo>
                  <a:pt x="24522" y="29836"/>
                </a:lnTo>
                <a:lnTo>
                  <a:pt x="24566" y="26871"/>
                </a:lnTo>
                <a:lnTo>
                  <a:pt x="24665" y="23906"/>
                </a:lnTo>
                <a:lnTo>
                  <a:pt x="24799" y="20951"/>
                </a:lnTo>
                <a:lnTo>
                  <a:pt x="25084" y="16512"/>
                </a:lnTo>
                <a:lnTo>
                  <a:pt x="25575" y="10610"/>
                </a:lnTo>
                <a:lnTo>
                  <a:pt x="25879" y="7654"/>
                </a:lnTo>
                <a:lnTo>
                  <a:pt x="25951" y="6877"/>
                </a:lnTo>
                <a:lnTo>
                  <a:pt x="26031" y="5314"/>
                </a:lnTo>
                <a:lnTo>
                  <a:pt x="26076" y="2957"/>
                </a:lnTo>
                <a:lnTo>
                  <a:pt x="26076" y="1394"/>
                </a:lnTo>
                <a:lnTo>
                  <a:pt x="26076" y="1198"/>
                </a:lnTo>
                <a:lnTo>
                  <a:pt x="26040" y="876"/>
                </a:lnTo>
                <a:lnTo>
                  <a:pt x="25959" y="608"/>
                </a:lnTo>
                <a:lnTo>
                  <a:pt x="25843" y="385"/>
                </a:lnTo>
                <a:lnTo>
                  <a:pt x="25674" y="224"/>
                </a:lnTo>
                <a:lnTo>
                  <a:pt x="25459" y="108"/>
                </a:lnTo>
                <a:lnTo>
                  <a:pt x="25191" y="37"/>
                </a:lnTo>
                <a:lnTo>
                  <a:pt x="24870"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902" name="Google Shape;902;p30"/>
          <p:cNvSpPr/>
          <p:nvPr/>
        </p:nvSpPr>
        <p:spPr>
          <a:xfrm>
            <a:off x="16318750" y="2646852"/>
            <a:ext cx="65195" cy="55380"/>
          </a:xfrm>
          <a:custGeom>
            <a:avLst/>
            <a:gdLst/>
            <a:ahLst/>
            <a:cxnLst/>
            <a:rect l="l" t="t" r="r" b="b"/>
            <a:pathLst>
              <a:path w="2956" h="2511" extrusionOk="0">
                <a:moveTo>
                  <a:pt x="607" y="1"/>
                </a:moveTo>
                <a:lnTo>
                  <a:pt x="241" y="45"/>
                </a:lnTo>
                <a:lnTo>
                  <a:pt x="0" y="72"/>
                </a:lnTo>
                <a:lnTo>
                  <a:pt x="45" y="304"/>
                </a:lnTo>
                <a:lnTo>
                  <a:pt x="107" y="662"/>
                </a:lnTo>
                <a:lnTo>
                  <a:pt x="188" y="858"/>
                </a:lnTo>
                <a:lnTo>
                  <a:pt x="250" y="929"/>
                </a:lnTo>
                <a:lnTo>
                  <a:pt x="625" y="1278"/>
                </a:lnTo>
                <a:lnTo>
                  <a:pt x="1438" y="1903"/>
                </a:lnTo>
                <a:lnTo>
                  <a:pt x="1857" y="2197"/>
                </a:lnTo>
                <a:lnTo>
                  <a:pt x="2018" y="2296"/>
                </a:lnTo>
                <a:lnTo>
                  <a:pt x="2393" y="2439"/>
                </a:lnTo>
                <a:lnTo>
                  <a:pt x="2581" y="2510"/>
                </a:lnTo>
                <a:lnTo>
                  <a:pt x="2697" y="2456"/>
                </a:lnTo>
                <a:lnTo>
                  <a:pt x="2902" y="2367"/>
                </a:lnTo>
                <a:lnTo>
                  <a:pt x="2938" y="2314"/>
                </a:lnTo>
                <a:lnTo>
                  <a:pt x="2956" y="2180"/>
                </a:lnTo>
                <a:lnTo>
                  <a:pt x="2920" y="1894"/>
                </a:lnTo>
                <a:lnTo>
                  <a:pt x="2849" y="1796"/>
                </a:lnTo>
                <a:lnTo>
                  <a:pt x="2375" y="1340"/>
                </a:lnTo>
                <a:lnTo>
                  <a:pt x="1402" y="465"/>
                </a:lnTo>
                <a:lnTo>
                  <a:pt x="893" y="63"/>
                </a:lnTo>
                <a:lnTo>
                  <a:pt x="813" y="19"/>
                </a:lnTo>
                <a:lnTo>
                  <a:pt x="607" y="1"/>
                </a:lnTo>
                <a:close/>
              </a:path>
            </a:pathLst>
          </a:custGeom>
          <a:solidFill>
            <a:srgbClr val="000000"/>
          </a:solidFill>
          <a:ln>
            <a:noFill/>
          </a:ln>
        </p:spPr>
        <p:txBody>
          <a:bodyPr spcFirstLastPara="1" wrap="square" lIns="182850" tIns="182850" rIns="182850" bIns="182850" anchor="ctr" anchorCtr="0">
            <a:noAutofit/>
          </a:bodyPr>
          <a:lstStyle/>
          <a:p>
            <a:endParaRPr sz="3600"/>
          </a:p>
        </p:txBody>
      </p:sp>
      <p:sp>
        <p:nvSpPr>
          <p:cNvPr id="41" name="Google Shape;878;p30">
            <a:extLst>
              <a:ext uri="{FF2B5EF4-FFF2-40B4-BE49-F238E27FC236}">
                <a16:creationId xmlns:a16="http://schemas.microsoft.com/office/drawing/2014/main" id="{BF2B75CB-0D92-5047-A650-DAF0383AEA0F}"/>
              </a:ext>
            </a:extLst>
          </p:cNvPr>
          <p:cNvSpPr txBox="1"/>
          <p:nvPr/>
        </p:nvSpPr>
        <p:spPr>
          <a:xfrm>
            <a:off x="10960450" y="1146919"/>
            <a:ext cx="3987299" cy="1689734"/>
          </a:xfrm>
          <a:prstGeom prst="rect">
            <a:avLst/>
          </a:prstGeom>
          <a:noFill/>
          <a:ln>
            <a:noFill/>
          </a:ln>
        </p:spPr>
        <p:txBody>
          <a:bodyPr spcFirstLastPara="1" wrap="square" lIns="182850" tIns="182850" rIns="182850" bIns="182850" anchor="ctr" anchorCtr="0">
            <a:noAutofit/>
          </a:bodyPr>
          <a:lstStyle/>
          <a:p>
            <a:pPr algn="r"/>
            <a:endParaRPr sz="2400">
              <a:latin typeface="Fira Sans"/>
              <a:ea typeface="Fira Sans"/>
              <a:cs typeface="Fira Sans"/>
              <a:sym typeface="Fira Sans"/>
            </a:endParaRPr>
          </a:p>
        </p:txBody>
      </p:sp>
    </p:spTree>
    <p:extLst>
      <p:ext uri="{BB962C8B-B14F-4D97-AF65-F5344CB8AC3E}">
        <p14:creationId xmlns:p14="http://schemas.microsoft.com/office/powerpoint/2010/main" val="790220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885">
                                            <p:txEl>
                                              <p:pRg st="0" end="0"/>
                                            </p:txEl>
                                          </p:spTgt>
                                        </p:tgtEl>
                                        <p:attrNameLst>
                                          <p:attrName>style.visibility</p:attrName>
                                        </p:attrNameLst>
                                      </p:cBhvr>
                                      <p:to>
                                        <p:strVal val="visible"/>
                                      </p:to>
                                    </p:set>
                                    <p:anim calcmode="lin" valueType="num">
                                      <p:cBhvr additive="base">
                                        <p:cTn id="11" dur="500" fill="hold"/>
                                        <p:tgtEl>
                                          <p:spTgt spid="885">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8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grpId="0" nodeType="clickEffect">
                                  <p:stCondLst>
                                    <p:cond delay="0"/>
                                  </p:stCondLst>
                                  <p:childTnLst>
                                    <p:set>
                                      <p:cBhvr>
                                        <p:cTn id="16" dur="1" fill="hold">
                                          <p:stCondLst>
                                            <p:cond delay="0"/>
                                          </p:stCondLst>
                                        </p:cTn>
                                        <p:tgtEl>
                                          <p:spTgt spid="884"/>
                                        </p:tgtEl>
                                        <p:attrNameLst>
                                          <p:attrName>style.visibility</p:attrName>
                                        </p:attrNameLst>
                                      </p:cBhvr>
                                      <p:to>
                                        <p:strVal val="visible"/>
                                      </p:to>
                                    </p:set>
                                    <p:anim calcmode="lin" valueType="num">
                                      <p:cBhvr>
                                        <p:cTn id="17" dur="1000" fill="hold"/>
                                        <p:tgtEl>
                                          <p:spTgt spid="884"/>
                                        </p:tgtEl>
                                        <p:attrNameLst>
                                          <p:attrName>ppt_w</p:attrName>
                                        </p:attrNameLst>
                                      </p:cBhvr>
                                      <p:tavLst>
                                        <p:tav tm="0">
                                          <p:val>
                                            <p:strVal val="#ppt_w*0.70"/>
                                          </p:val>
                                        </p:tav>
                                        <p:tav tm="100000">
                                          <p:val>
                                            <p:strVal val="#ppt_w"/>
                                          </p:val>
                                        </p:tav>
                                      </p:tavLst>
                                    </p:anim>
                                    <p:anim calcmode="lin" valueType="num">
                                      <p:cBhvr>
                                        <p:cTn id="18" dur="1000" fill="hold"/>
                                        <p:tgtEl>
                                          <p:spTgt spid="884"/>
                                        </p:tgtEl>
                                        <p:attrNameLst>
                                          <p:attrName>ppt_h</p:attrName>
                                        </p:attrNameLst>
                                      </p:cBhvr>
                                      <p:tavLst>
                                        <p:tav tm="0">
                                          <p:val>
                                            <p:strVal val="#ppt_h"/>
                                          </p:val>
                                        </p:tav>
                                        <p:tav tm="100000">
                                          <p:val>
                                            <p:strVal val="#ppt_h"/>
                                          </p:val>
                                        </p:tav>
                                      </p:tavLst>
                                    </p:anim>
                                    <p:animEffect transition="in" filter="fade">
                                      <p:cBhvr>
                                        <p:cTn id="19" dur="1000"/>
                                        <p:tgtEl>
                                          <p:spTgt spid="884"/>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xit" presetSubtype="10" fill="hold" grpId="1" nodeType="clickEffect">
                                  <p:stCondLst>
                                    <p:cond delay="0"/>
                                  </p:stCondLst>
                                  <p:childTnLst>
                                    <p:animEffect transition="out" filter="blinds(horizontal)">
                                      <p:cBhvr>
                                        <p:cTn id="23" dur="500"/>
                                        <p:tgtEl>
                                          <p:spTgt spid="884"/>
                                        </p:tgtEl>
                                      </p:cBhvr>
                                    </p:animEffect>
                                    <p:set>
                                      <p:cBhvr>
                                        <p:cTn id="24" dur="1" fill="hold">
                                          <p:stCondLst>
                                            <p:cond delay="499"/>
                                          </p:stCondLst>
                                        </p:cTn>
                                        <p:tgtEl>
                                          <p:spTgt spid="88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70"/>
                                        </p:tgtEl>
                                        <p:attrNameLst>
                                          <p:attrName>style.visibility</p:attrName>
                                        </p:attrNameLst>
                                      </p:cBhvr>
                                      <p:to>
                                        <p:strVal val="visible"/>
                                      </p:to>
                                    </p:set>
                                    <p:anim calcmode="lin" valueType="num">
                                      <p:cBhvr additive="base">
                                        <p:cTn id="29" dur="500" fill="hold"/>
                                        <p:tgtEl>
                                          <p:spTgt spid="870"/>
                                        </p:tgtEl>
                                        <p:attrNameLst>
                                          <p:attrName>ppt_x</p:attrName>
                                        </p:attrNameLst>
                                      </p:cBhvr>
                                      <p:tavLst>
                                        <p:tav tm="0">
                                          <p:val>
                                            <p:strVal val="#ppt_x"/>
                                          </p:val>
                                        </p:tav>
                                        <p:tav tm="100000">
                                          <p:val>
                                            <p:strVal val="#ppt_x"/>
                                          </p:val>
                                        </p:tav>
                                      </p:tavLst>
                                    </p:anim>
                                    <p:anim calcmode="lin" valueType="num">
                                      <p:cBhvr additive="base">
                                        <p:cTn id="30" dur="500" fill="hold"/>
                                        <p:tgtEl>
                                          <p:spTgt spid="87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875"/>
                                        </p:tgtEl>
                                        <p:attrNameLst>
                                          <p:attrName>style.visibility</p:attrName>
                                        </p:attrNameLst>
                                      </p:cBhvr>
                                      <p:to>
                                        <p:strVal val="visible"/>
                                      </p:to>
                                    </p:set>
                                    <p:anim calcmode="lin" valueType="num">
                                      <p:cBhvr additive="base">
                                        <p:cTn id="33" dur="500" fill="hold"/>
                                        <p:tgtEl>
                                          <p:spTgt spid="875"/>
                                        </p:tgtEl>
                                        <p:attrNameLst>
                                          <p:attrName>ppt_x</p:attrName>
                                        </p:attrNameLst>
                                      </p:cBhvr>
                                      <p:tavLst>
                                        <p:tav tm="0">
                                          <p:val>
                                            <p:strVal val="#ppt_x"/>
                                          </p:val>
                                        </p:tav>
                                        <p:tav tm="100000">
                                          <p:val>
                                            <p:strVal val="#ppt_x"/>
                                          </p:val>
                                        </p:tav>
                                      </p:tavLst>
                                    </p:anim>
                                    <p:anim calcmode="lin" valueType="num">
                                      <p:cBhvr additive="base">
                                        <p:cTn id="34" dur="500" fill="hold"/>
                                        <p:tgtEl>
                                          <p:spTgt spid="875"/>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881"/>
                                        </p:tgtEl>
                                        <p:attrNameLst>
                                          <p:attrName>style.visibility</p:attrName>
                                        </p:attrNameLst>
                                      </p:cBhvr>
                                      <p:to>
                                        <p:strVal val="visible"/>
                                      </p:to>
                                    </p:set>
                                    <p:anim calcmode="lin" valueType="num">
                                      <p:cBhvr additive="base">
                                        <p:cTn id="37" dur="500" fill="hold"/>
                                        <p:tgtEl>
                                          <p:spTgt spid="881"/>
                                        </p:tgtEl>
                                        <p:attrNameLst>
                                          <p:attrName>ppt_x</p:attrName>
                                        </p:attrNameLst>
                                      </p:cBhvr>
                                      <p:tavLst>
                                        <p:tav tm="0">
                                          <p:val>
                                            <p:strVal val="#ppt_x"/>
                                          </p:val>
                                        </p:tav>
                                        <p:tav tm="100000">
                                          <p:val>
                                            <p:strVal val="#ppt_x"/>
                                          </p:val>
                                        </p:tav>
                                      </p:tavLst>
                                    </p:anim>
                                    <p:anim calcmode="lin" valueType="num">
                                      <p:cBhvr additive="base">
                                        <p:cTn id="38" dur="500" fill="hold"/>
                                        <p:tgtEl>
                                          <p:spTgt spid="88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grpId="0" nodeType="clickEffect">
                                  <p:stCondLst>
                                    <p:cond delay="0"/>
                                  </p:stCondLst>
                                  <p:childTnLst>
                                    <p:set>
                                      <p:cBhvr>
                                        <p:cTn id="42" dur="1" fill="hold">
                                          <p:stCondLst>
                                            <p:cond delay="0"/>
                                          </p:stCondLst>
                                        </p:cTn>
                                        <p:tgtEl>
                                          <p:spTgt spid="880"/>
                                        </p:tgtEl>
                                        <p:attrNameLst>
                                          <p:attrName>style.visibility</p:attrName>
                                        </p:attrNameLst>
                                      </p:cBhvr>
                                      <p:to>
                                        <p:strVal val="visible"/>
                                      </p:to>
                                    </p:set>
                                    <p:anim calcmode="lin" valueType="num">
                                      <p:cBhvr>
                                        <p:cTn id="43" dur="1000" fill="hold"/>
                                        <p:tgtEl>
                                          <p:spTgt spid="880"/>
                                        </p:tgtEl>
                                        <p:attrNameLst>
                                          <p:attrName>ppt_w</p:attrName>
                                        </p:attrNameLst>
                                      </p:cBhvr>
                                      <p:tavLst>
                                        <p:tav tm="0">
                                          <p:val>
                                            <p:strVal val="#ppt_w*0.70"/>
                                          </p:val>
                                        </p:tav>
                                        <p:tav tm="100000">
                                          <p:val>
                                            <p:strVal val="#ppt_w"/>
                                          </p:val>
                                        </p:tav>
                                      </p:tavLst>
                                    </p:anim>
                                    <p:anim calcmode="lin" valueType="num">
                                      <p:cBhvr>
                                        <p:cTn id="44" dur="1000" fill="hold"/>
                                        <p:tgtEl>
                                          <p:spTgt spid="880"/>
                                        </p:tgtEl>
                                        <p:attrNameLst>
                                          <p:attrName>ppt_h</p:attrName>
                                        </p:attrNameLst>
                                      </p:cBhvr>
                                      <p:tavLst>
                                        <p:tav tm="0">
                                          <p:val>
                                            <p:strVal val="#ppt_h"/>
                                          </p:val>
                                        </p:tav>
                                        <p:tav tm="100000">
                                          <p:val>
                                            <p:strVal val="#ppt_h"/>
                                          </p:val>
                                        </p:tav>
                                      </p:tavLst>
                                    </p:anim>
                                    <p:animEffect transition="in" filter="fade">
                                      <p:cBhvr>
                                        <p:cTn id="45" dur="1000"/>
                                        <p:tgtEl>
                                          <p:spTgt spid="880"/>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xit" presetSubtype="10" fill="hold" grpId="1" nodeType="clickEffect">
                                  <p:stCondLst>
                                    <p:cond delay="0"/>
                                  </p:stCondLst>
                                  <p:childTnLst>
                                    <p:animEffect transition="out" filter="blinds(horizontal)">
                                      <p:cBhvr>
                                        <p:cTn id="49" dur="500"/>
                                        <p:tgtEl>
                                          <p:spTgt spid="880"/>
                                        </p:tgtEl>
                                      </p:cBhvr>
                                    </p:animEffect>
                                    <p:set>
                                      <p:cBhvr>
                                        <p:cTn id="50" dur="1" fill="hold">
                                          <p:stCondLst>
                                            <p:cond delay="499"/>
                                          </p:stCondLst>
                                        </p:cTn>
                                        <p:tgtEl>
                                          <p:spTgt spid="88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872"/>
                                        </p:tgtEl>
                                        <p:attrNameLst>
                                          <p:attrName>style.visibility</p:attrName>
                                        </p:attrNameLst>
                                      </p:cBhvr>
                                      <p:to>
                                        <p:strVal val="visible"/>
                                      </p:to>
                                    </p:set>
                                    <p:anim calcmode="lin" valueType="num">
                                      <p:cBhvr additive="base">
                                        <p:cTn id="55" dur="500" fill="hold"/>
                                        <p:tgtEl>
                                          <p:spTgt spid="872"/>
                                        </p:tgtEl>
                                        <p:attrNameLst>
                                          <p:attrName>ppt_x</p:attrName>
                                        </p:attrNameLst>
                                      </p:cBhvr>
                                      <p:tavLst>
                                        <p:tav tm="0">
                                          <p:val>
                                            <p:strVal val="1+#ppt_w/2"/>
                                          </p:val>
                                        </p:tav>
                                        <p:tav tm="100000">
                                          <p:val>
                                            <p:strVal val="#ppt_x"/>
                                          </p:val>
                                        </p:tav>
                                      </p:tavLst>
                                    </p:anim>
                                    <p:anim calcmode="lin" valueType="num">
                                      <p:cBhvr additive="base">
                                        <p:cTn id="56" dur="500" fill="hold"/>
                                        <p:tgtEl>
                                          <p:spTgt spid="872"/>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877"/>
                                        </p:tgtEl>
                                        <p:attrNameLst>
                                          <p:attrName>style.visibility</p:attrName>
                                        </p:attrNameLst>
                                      </p:cBhvr>
                                      <p:to>
                                        <p:strVal val="visible"/>
                                      </p:to>
                                    </p:set>
                                    <p:anim calcmode="lin" valueType="num">
                                      <p:cBhvr additive="base">
                                        <p:cTn id="59" dur="500" fill="hold"/>
                                        <p:tgtEl>
                                          <p:spTgt spid="877"/>
                                        </p:tgtEl>
                                        <p:attrNameLst>
                                          <p:attrName>ppt_x</p:attrName>
                                        </p:attrNameLst>
                                      </p:cBhvr>
                                      <p:tavLst>
                                        <p:tav tm="0">
                                          <p:val>
                                            <p:strVal val="1+#ppt_w/2"/>
                                          </p:val>
                                        </p:tav>
                                        <p:tav tm="100000">
                                          <p:val>
                                            <p:strVal val="#ppt_x"/>
                                          </p:val>
                                        </p:tav>
                                      </p:tavLst>
                                    </p:anim>
                                    <p:anim calcmode="lin" valueType="num">
                                      <p:cBhvr additive="base">
                                        <p:cTn id="60" dur="500" fill="hold"/>
                                        <p:tgtEl>
                                          <p:spTgt spid="877"/>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879"/>
                                        </p:tgtEl>
                                        <p:attrNameLst>
                                          <p:attrName>style.visibility</p:attrName>
                                        </p:attrNameLst>
                                      </p:cBhvr>
                                      <p:to>
                                        <p:strVal val="visible"/>
                                      </p:to>
                                    </p:set>
                                    <p:anim calcmode="lin" valueType="num">
                                      <p:cBhvr additive="base">
                                        <p:cTn id="63" dur="500" fill="hold"/>
                                        <p:tgtEl>
                                          <p:spTgt spid="879"/>
                                        </p:tgtEl>
                                        <p:attrNameLst>
                                          <p:attrName>ppt_x</p:attrName>
                                        </p:attrNameLst>
                                      </p:cBhvr>
                                      <p:tavLst>
                                        <p:tav tm="0">
                                          <p:val>
                                            <p:strVal val="1+#ppt_w/2"/>
                                          </p:val>
                                        </p:tav>
                                        <p:tav tm="100000">
                                          <p:val>
                                            <p:strVal val="#ppt_x"/>
                                          </p:val>
                                        </p:tav>
                                      </p:tavLst>
                                    </p:anim>
                                    <p:anim calcmode="lin" valueType="num">
                                      <p:cBhvr additive="base">
                                        <p:cTn id="64" dur="500" fill="hold"/>
                                        <p:tgtEl>
                                          <p:spTgt spid="879"/>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5" presetClass="entr" presetSubtype="0" fill="hold" grpId="0" nodeType="clickEffect">
                                  <p:stCondLst>
                                    <p:cond delay="0"/>
                                  </p:stCondLst>
                                  <p:childTnLst>
                                    <p:set>
                                      <p:cBhvr>
                                        <p:cTn id="68" dur="1" fill="hold">
                                          <p:stCondLst>
                                            <p:cond delay="0"/>
                                          </p:stCondLst>
                                        </p:cTn>
                                        <p:tgtEl>
                                          <p:spTgt spid="878"/>
                                        </p:tgtEl>
                                        <p:attrNameLst>
                                          <p:attrName>style.visibility</p:attrName>
                                        </p:attrNameLst>
                                      </p:cBhvr>
                                      <p:to>
                                        <p:strVal val="visible"/>
                                      </p:to>
                                    </p:set>
                                    <p:anim calcmode="lin" valueType="num">
                                      <p:cBhvr>
                                        <p:cTn id="69" dur="1000" fill="hold"/>
                                        <p:tgtEl>
                                          <p:spTgt spid="878"/>
                                        </p:tgtEl>
                                        <p:attrNameLst>
                                          <p:attrName>ppt_w</p:attrName>
                                        </p:attrNameLst>
                                      </p:cBhvr>
                                      <p:tavLst>
                                        <p:tav tm="0">
                                          <p:val>
                                            <p:strVal val="#ppt_w*0.70"/>
                                          </p:val>
                                        </p:tav>
                                        <p:tav tm="100000">
                                          <p:val>
                                            <p:strVal val="#ppt_w"/>
                                          </p:val>
                                        </p:tav>
                                      </p:tavLst>
                                    </p:anim>
                                    <p:anim calcmode="lin" valueType="num">
                                      <p:cBhvr>
                                        <p:cTn id="70" dur="1000" fill="hold"/>
                                        <p:tgtEl>
                                          <p:spTgt spid="878"/>
                                        </p:tgtEl>
                                        <p:attrNameLst>
                                          <p:attrName>ppt_h</p:attrName>
                                        </p:attrNameLst>
                                      </p:cBhvr>
                                      <p:tavLst>
                                        <p:tav tm="0">
                                          <p:val>
                                            <p:strVal val="#ppt_h"/>
                                          </p:val>
                                        </p:tav>
                                        <p:tav tm="100000">
                                          <p:val>
                                            <p:strVal val="#ppt_h"/>
                                          </p:val>
                                        </p:tav>
                                      </p:tavLst>
                                    </p:anim>
                                    <p:animEffect transition="in" filter="fade">
                                      <p:cBhvr>
                                        <p:cTn id="71" dur="1000"/>
                                        <p:tgtEl>
                                          <p:spTgt spid="878"/>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xit" presetSubtype="10" fill="hold" grpId="1" nodeType="clickEffect">
                                  <p:stCondLst>
                                    <p:cond delay="0"/>
                                  </p:stCondLst>
                                  <p:childTnLst>
                                    <p:animEffect transition="out" filter="blinds(horizontal)">
                                      <p:cBhvr>
                                        <p:cTn id="75" dur="500"/>
                                        <p:tgtEl>
                                          <p:spTgt spid="878"/>
                                        </p:tgtEl>
                                      </p:cBhvr>
                                    </p:animEffect>
                                    <p:set>
                                      <p:cBhvr>
                                        <p:cTn id="76" dur="1" fill="hold">
                                          <p:stCondLst>
                                            <p:cond delay="499"/>
                                          </p:stCondLst>
                                        </p:cTn>
                                        <p:tgtEl>
                                          <p:spTgt spid="878"/>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grpId="0" nodeType="clickEffect" nodePh="1">
                                  <p:stCondLst>
                                    <p:cond delay="0"/>
                                  </p:stCondLst>
                                  <p:endCondLst>
                                    <p:cond evt="begin" delay="0">
                                      <p:tn val="79"/>
                                    </p:cond>
                                  </p:endCondLst>
                                  <p:childTnLst>
                                    <p:set>
                                      <p:cBhvr>
                                        <p:cTn id="80" dur="1" fill="hold">
                                          <p:stCondLst>
                                            <p:cond delay="0"/>
                                          </p:stCondLst>
                                        </p:cTn>
                                        <p:tgtEl>
                                          <p:spTgt spid="41"/>
                                        </p:tgtEl>
                                        <p:attrNameLst>
                                          <p:attrName>style.visibility</p:attrName>
                                        </p:attrNameLst>
                                      </p:cBhvr>
                                      <p:to>
                                        <p:strVal val="visible"/>
                                      </p:to>
                                    </p:set>
                                    <p:animEffect transition="in" filter="blinds(horizontal)">
                                      <p:cBhvr>
                                        <p:cTn id="81" dur="500"/>
                                        <p:tgtEl>
                                          <p:spTgt spid="41"/>
                                        </p:tgtEl>
                                      </p:cBhvr>
                                    </p:animEffect>
                                  </p:childTnLst>
                                </p:cTn>
                              </p:par>
                            </p:childTnLst>
                          </p:cTn>
                        </p:par>
                      </p:childTnLst>
                    </p:cTn>
                  </p:par>
                  <p:par>
                    <p:cTn id="82" fill="hold">
                      <p:stCondLst>
                        <p:cond delay="indefinite"/>
                      </p:stCondLst>
                      <p:childTnLst>
                        <p:par>
                          <p:cTn id="83" fill="hold">
                            <p:stCondLst>
                              <p:cond delay="0"/>
                            </p:stCondLst>
                            <p:childTnLst>
                              <p:par>
                                <p:cTn id="84" presetID="2" presetClass="entr" presetSubtype="2" fill="hold" grpId="0" nodeType="clickEffect">
                                  <p:stCondLst>
                                    <p:cond delay="0"/>
                                  </p:stCondLst>
                                  <p:childTnLst>
                                    <p:set>
                                      <p:cBhvr>
                                        <p:cTn id="85" dur="1" fill="hold">
                                          <p:stCondLst>
                                            <p:cond delay="0"/>
                                          </p:stCondLst>
                                        </p:cTn>
                                        <p:tgtEl>
                                          <p:spTgt spid="871"/>
                                        </p:tgtEl>
                                        <p:attrNameLst>
                                          <p:attrName>style.visibility</p:attrName>
                                        </p:attrNameLst>
                                      </p:cBhvr>
                                      <p:to>
                                        <p:strVal val="visible"/>
                                      </p:to>
                                    </p:set>
                                    <p:anim calcmode="lin" valueType="num">
                                      <p:cBhvr additive="base">
                                        <p:cTn id="86" dur="500" fill="hold"/>
                                        <p:tgtEl>
                                          <p:spTgt spid="871"/>
                                        </p:tgtEl>
                                        <p:attrNameLst>
                                          <p:attrName>ppt_x</p:attrName>
                                        </p:attrNameLst>
                                      </p:cBhvr>
                                      <p:tavLst>
                                        <p:tav tm="0">
                                          <p:val>
                                            <p:strVal val="1+#ppt_w/2"/>
                                          </p:val>
                                        </p:tav>
                                        <p:tav tm="100000">
                                          <p:val>
                                            <p:strVal val="#ppt_x"/>
                                          </p:val>
                                        </p:tav>
                                      </p:tavLst>
                                    </p:anim>
                                    <p:anim calcmode="lin" valueType="num">
                                      <p:cBhvr additive="base">
                                        <p:cTn id="87" dur="500" fill="hold"/>
                                        <p:tgtEl>
                                          <p:spTgt spid="87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876"/>
                                        </p:tgtEl>
                                        <p:attrNameLst>
                                          <p:attrName>style.visibility</p:attrName>
                                        </p:attrNameLst>
                                      </p:cBhvr>
                                      <p:to>
                                        <p:strVal val="visible"/>
                                      </p:to>
                                    </p:set>
                                    <p:anim calcmode="lin" valueType="num">
                                      <p:cBhvr additive="base">
                                        <p:cTn id="90" dur="500" fill="hold"/>
                                        <p:tgtEl>
                                          <p:spTgt spid="876"/>
                                        </p:tgtEl>
                                        <p:attrNameLst>
                                          <p:attrName>ppt_x</p:attrName>
                                        </p:attrNameLst>
                                      </p:cBhvr>
                                      <p:tavLst>
                                        <p:tav tm="0">
                                          <p:val>
                                            <p:strVal val="1+#ppt_w/2"/>
                                          </p:val>
                                        </p:tav>
                                        <p:tav tm="100000">
                                          <p:val>
                                            <p:strVal val="#ppt_x"/>
                                          </p:val>
                                        </p:tav>
                                      </p:tavLst>
                                    </p:anim>
                                    <p:anim calcmode="lin" valueType="num">
                                      <p:cBhvr additive="base">
                                        <p:cTn id="91" dur="500" fill="hold"/>
                                        <p:tgtEl>
                                          <p:spTgt spid="876"/>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883"/>
                                        </p:tgtEl>
                                        <p:attrNameLst>
                                          <p:attrName>style.visibility</p:attrName>
                                        </p:attrNameLst>
                                      </p:cBhvr>
                                      <p:to>
                                        <p:strVal val="visible"/>
                                      </p:to>
                                    </p:set>
                                    <p:anim calcmode="lin" valueType="num">
                                      <p:cBhvr additive="base">
                                        <p:cTn id="94" dur="500" fill="hold"/>
                                        <p:tgtEl>
                                          <p:spTgt spid="883"/>
                                        </p:tgtEl>
                                        <p:attrNameLst>
                                          <p:attrName>ppt_x</p:attrName>
                                        </p:attrNameLst>
                                      </p:cBhvr>
                                      <p:tavLst>
                                        <p:tav tm="0">
                                          <p:val>
                                            <p:strVal val="1+#ppt_w/2"/>
                                          </p:val>
                                        </p:tav>
                                        <p:tav tm="100000">
                                          <p:val>
                                            <p:strVal val="#ppt_x"/>
                                          </p:val>
                                        </p:tav>
                                      </p:tavLst>
                                    </p:anim>
                                    <p:anim calcmode="lin" valueType="num">
                                      <p:cBhvr additive="base">
                                        <p:cTn id="95" dur="500" fill="hold"/>
                                        <p:tgtEl>
                                          <p:spTgt spid="883"/>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55" presetClass="entr" presetSubtype="0" fill="hold" grpId="0" nodeType="clickEffect">
                                  <p:stCondLst>
                                    <p:cond delay="0"/>
                                  </p:stCondLst>
                                  <p:childTnLst>
                                    <p:set>
                                      <p:cBhvr>
                                        <p:cTn id="99" dur="1" fill="hold">
                                          <p:stCondLst>
                                            <p:cond delay="0"/>
                                          </p:stCondLst>
                                        </p:cTn>
                                        <p:tgtEl>
                                          <p:spTgt spid="882"/>
                                        </p:tgtEl>
                                        <p:attrNameLst>
                                          <p:attrName>style.visibility</p:attrName>
                                        </p:attrNameLst>
                                      </p:cBhvr>
                                      <p:to>
                                        <p:strVal val="visible"/>
                                      </p:to>
                                    </p:set>
                                    <p:anim calcmode="lin" valueType="num">
                                      <p:cBhvr>
                                        <p:cTn id="100" dur="1000" fill="hold"/>
                                        <p:tgtEl>
                                          <p:spTgt spid="882"/>
                                        </p:tgtEl>
                                        <p:attrNameLst>
                                          <p:attrName>ppt_w</p:attrName>
                                        </p:attrNameLst>
                                      </p:cBhvr>
                                      <p:tavLst>
                                        <p:tav tm="0">
                                          <p:val>
                                            <p:strVal val="#ppt_w*0.70"/>
                                          </p:val>
                                        </p:tav>
                                        <p:tav tm="100000">
                                          <p:val>
                                            <p:strVal val="#ppt_w"/>
                                          </p:val>
                                        </p:tav>
                                      </p:tavLst>
                                    </p:anim>
                                    <p:anim calcmode="lin" valueType="num">
                                      <p:cBhvr>
                                        <p:cTn id="101" dur="1000" fill="hold"/>
                                        <p:tgtEl>
                                          <p:spTgt spid="882"/>
                                        </p:tgtEl>
                                        <p:attrNameLst>
                                          <p:attrName>ppt_h</p:attrName>
                                        </p:attrNameLst>
                                      </p:cBhvr>
                                      <p:tavLst>
                                        <p:tav tm="0">
                                          <p:val>
                                            <p:strVal val="#ppt_h"/>
                                          </p:val>
                                        </p:tav>
                                        <p:tav tm="100000">
                                          <p:val>
                                            <p:strVal val="#ppt_h"/>
                                          </p:val>
                                        </p:tav>
                                      </p:tavLst>
                                    </p:anim>
                                    <p:animEffect transition="in" filter="fade">
                                      <p:cBhvr>
                                        <p:cTn id="102" dur="1000"/>
                                        <p:tgtEl>
                                          <p:spTgt spid="882"/>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xit" presetSubtype="10" fill="hold" grpId="1" nodeType="clickEffect">
                                  <p:stCondLst>
                                    <p:cond delay="0"/>
                                  </p:stCondLst>
                                  <p:childTnLst>
                                    <p:animEffect transition="out" filter="blinds(horizontal)">
                                      <p:cBhvr>
                                        <p:cTn id="106" dur="500"/>
                                        <p:tgtEl>
                                          <p:spTgt spid="882"/>
                                        </p:tgtEl>
                                      </p:cBhvr>
                                    </p:animEffect>
                                    <p:set>
                                      <p:cBhvr>
                                        <p:cTn id="107" dur="1" fill="hold">
                                          <p:stCondLst>
                                            <p:cond delay="499"/>
                                          </p:stCondLst>
                                        </p:cTn>
                                        <p:tgtEl>
                                          <p:spTgt spid="8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 grpId="0" animBg="1"/>
      <p:bldP spid="871" grpId="0" animBg="1"/>
      <p:bldP spid="872" grpId="0" animBg="1"/>
      <p:bldP spid="878" grpId="0"/>
      <p:bldP spid="878" grpId="1"/>
      <p:bldP spid="879" grpId="0"/>
      <p:bldP spid="880" grpId="0"/>
      <p:bldP spid="880" grpId="1"/>
      <p:bldP spid="881" grpId="0"/>
      <p:bldP spid="882" grpId="0"/>
      <p:bldP spid="882" grpId="1"/>
      <p:bldP spid="883" grpId="0"/>
      <p:bldP spid="884" grpId="0"/>
      <p:bldP spid="884" grpId="1"/>
      <p:bldP spid="875" grpId="0" animBg="1"/>
      <p:bldP spid="876" grpId="0" animBg="1"/>
      <p:bldP spid="877" grpId="0" animBg="1"/>
      <p:bldP spid="4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Google Shape;635;p26">
            <a:extLst>
              <a:ext uri="{FF2B5EF4-FFF2-40B4-BE49-F238E27FC236}">
                <a16:creationId xmlns:a16="http://schemas.microsoft.com/office/drawing/2014/main" id="{18867A38-0DBE-8544-9720-1F5D0F8DF04A}"/>
              </a:ext>
            </a:extLst>
          </p:cNvPr>
          <p:cNvSpPr/>
          <p:nvPr/>
        </p:nvSpPr>
        <p:spPr>
          <a:xfrm>
            <a:off x="3085342" y="4105951"/>
            <a:ext cx="755982" cy="67809"/>
          </a:xfrm>
          <a:custGeom>
            <a:avLst/>
            <a:gdLst/>
            <a:ahLst/>
            <a:cxnLst/>
            <a:rect l="l" t="t" r="r" b="b"/>
            <a:pathLst>
              <a:path w="19031" h="1707" extrusionOk="0">
                <a:moveTo>
                  <a:pt x="1010" y="1"/>
                </a:moveTo>
                <a:lnTo>
                  <a:pt x="813" y="18"/>
                </a:lnTo>
                <a:lnTo>
                  <a:pt x="724" y="45"/>
                </a:lnTo>
                <a:lnTo>
                  <a:pt x="492" y="161"/>
                </a:lnTo>
                <a:lnTo>
                  <a:pt x="161" y="411"/>
                </a:lnTo>
                <a:lnTo>
                  <a:pt x="28" y="590"/>
                </a:lnTo>
                <a:lnTo>
                  <a:pt x="1" y="679"/>
                </a:lnTo>
                <a:lnTo>
                  <a:pt x="10" y="778"/>
                </a:lnTo>
                <a:lnTo>
                  <a:pt x="99" y="1010"/>
                </a:lnTo>
                <a:lnTo>
                  <a:pt x="260" y="1233"/>
                </a:lnTo>
                <a:lnTo>
                  <a:pt x="465" y="1412"/>
                </a:lnTo>
                <a:lnTo>
                  <a:pt x="563" y="1474"/>
                </a:lnTo>
                <a:lnTo>
                  <a:pt x="679" y="1519"/>
                </a:lnTo>
                <a:lnTo>
                  <a:pt x="938" y="1545"/>
                </a:lnTo>
                <a:lnTo>
                  <a:pt x="1358" y="1528"/>
                </a:lnTo>
                <a:lnTo>
                  <a:pt x="1644" y="1519"/>
                </a:lnTo>
                <a:lnTo>
                  <a:pt x="3099" y="1483"/>
                </a:lnTo>
                <a:lnTo>
                  <a:pt x="4555" y="1492"/>
                </a:lnTo>
                <a:lnTo>
                  <a:pt x="5743" y="1545"/>
                </a:lnTo>
                <a:lnTo>
                  <a:pt x="7529" y="1662"/>
                </a:lnTo>
                <a:lnTo>
                  <a:pt x="8716" y="1706"/>
                </a:lnTo>
                <a:lnTo>
                  <a:pt x="9315" y="1706"/>
                </a:lnTo>
                <a:lnTo>
                  <a:pt x="11413" y="1653"/>
                </a:lnTo>
                <a:lnTo>
                  <a:pt x="15601" y="1474"/>
                </a:lnTo>
                <a:lnTo>
                  <a:pt x="17700" y="1385"/>
                </a:lnTo>
                <a:lnTo>
                  <a:pt x="17923" y="1447"/>
                </a:lnTo>
                <a:lnTo>
                  <a:pt x="18379" y="1510"/>
                </a:lnTo>
                <a:lnTo>
                  <a:pt x="18673" y="1456"/>
                </a:lnTo>
                <a:lnTo>
                  <a:pt x="18843" y="1367"/>
                </a:lnTo>
                <a:lnTo>
                  <a:pt x="18959" y="1206"/>
                </a:lnTo>
                <a:lnTo>
                  <a:pt x="19030" y="983"/>
                </a:lnTo>
                <a:lnTo>
                  <a:pt x="19030" y="840"/>
                </a:lnTo>
                <a:lnTo>
                  <a:pt x="19030" y="697"/>
                </a:lnTo>
                <a:lnTo>
                  <a:pt x="18968" y="465"/>
                </a:lnTo>
                <a:lnTo>
                  <a:pt x="18852" y="304"/>
                </a:lnTo>
                <a:lnTo>
                  <a:pt x="18691" y="188"/>
                </a:lnTo>
                <a:lnTo>
                  <a:pt x="18396" y="90"/>
                </a:lnTo>
                <a:lnTo>
                  <a:pt x="17941" y="63"/>
                </a:lnTo>
                <a:lnTo>
                  <a:pt x="17727" y="63"/>
                </a:lnTo>
                <a:lnTo>
                  <a:pt x="14619" y="72"/>
                </a:lnTo>
                <a:lnTo>
                  <a:pt x="11503" y="81"/>
                </a:lnTo>
                <a:lnTo>
                  <a:pt x="6520" y="72"/>
                </a:lnTo>
                <a:lnTo>
                  <a:pt x="1537" y="54"/>
                </a:lnTo>
                <a:lnTo>
                  <a:pt x="1331" y="45"/>
                </a:lnTo>
                <a:lnTo>
                  <a:pt x="1010" y="1"/>
                </a:lnTo>
                <a:close/>
              </a:path>
            </a:pathLst>
          </a:custGeom>
          <a:solidFill>
            <a:srgbClr val="0447F9"/>
          </a:solidFill>
          <a:ln>
            <a:noFill/>
          </a:ln>
        </p:spPr>
        <p:txBody>
          <a:bodyPr spcFirstLastPara="1" wrap="square" lIns="137138" tIns="137138" rIns="137138" bIns="137138" anchor="ctr" anchorCtr="0">
            <a:noAutofit/>
          </a:bodyPr>
          <a:lstStyle/>
          <a:p>
            <a:endParaRPr sz="2100">
              <a:solidFill>
                <a:srgbClr val="0447F9"/>
              </a:solidFill>
            </a:endParaRPr>
          </a:p>
        </p:txBody>
      </p:sp>
      <p:sp>
        <p:nvSpPr>
          <p:cNvPr id="14" name="Google Shape;604;p26">
            <a:extLst>
              <a:ext uri="{FF2B5EF4-FFF2-40B4-BE49-F238E27FC236}">
                <a16:creationId xmlns:a16="http://schemas.microsoft.com/office/drawing/2014/main" id="{054A9F04-5B94-E74E-B09B-DA63FF5D087E}"/>
              </a:ext>
            </a:extLst>
          </p:cNvPr>
          <p:cNvSpPr txBox="1"/>
          <p:nvPr/>
        </p:nvSpPr>
        <p:spPr>
          <a:xfrm>
            <a:off x="3793541" y="3758047"/>
            <a:ext cx="5821891" cy="706934"/>
          </a:xfrm>
          <a:prstGeom prst="rect">
            <a:avLst/>
          </a:prstGeom>
          <a:noFill/>
          <a:ln>
            <a:noFill/>
          </a:ln>
        </p:spPr>
        <p:txBody>
          <a:bodyPr spcFirstLastPara="1" wrap="square" lIns="137138" tIns="137138" rIns="137138" bIns="137138" anchor="ctr" anchorCtr="0">
            <a:noAutofit/>
          </a:bodyPr>
          <a:lstStyle/>
          <a:p>
            <a:r>
              <a:rPr lang="es-CO" sz="4000" dirty="0">
                <a:solidFill>
                  <a:schemeClr val="tx1">
                    <a:lumMod val="95000"/>
                    <a:lumOff val="5000"/>
                  </a:schemeClr>
                </a:solidFill>
                <a:latin typeface="Calibri" panose="020F0502020204030204" pitchFamily="34" charset="0"/>
                <a:ea typeface="Fira Sans"/>
                <a:cs typeface="Calibri" panose="020F0502020204030204" pitchFamily="34" charset="0"/>
                <a:sym typeface="Fira Sans"/>
              </a:rPr>
              <a:t>Lean cada caso propuesto</a:t>
            </a:r>
          </a:p>
        </p:txBody>
      </p:sp>
      <p:sp>
        <p:nvSpPr>
          <p:cNvPr id="18" name="Google Shape;636;p26">
            <a:extLst>
              <a:ext uri="{FF2B5EF4-FFF2-40B4-BE49-F238E27FC236}">
                <a16:creationId xmlns:a16="http://schemas.microsoft.com/office/drawing/2014/main" id="{6D1C76C6-54A2-E847-BE2C-919C0721A24C}"/>
              </a:ext>
            </a:extLst>
          </p:cNvPr>
          <p:cNvSpPr/>
          <p:nvPr/>
        </p:nvSpPr>
        <p:spPr>
          <a:xfrm>
            <a:off x="3060219" y="6682647"/>
            <a:ext cx="755982" cy="67809"/>
          </a:xfrm>
          <a:custGeom>
            <a:avLst/>
            <a:gdLst/>
            <a:ahLst/>
            <a:cxnLst/>
            <a:rect l="l" t="t" r="r" b="b"/>
            <a:pathLst>
              <a:path w="19031" h="1707" extrusionOk="0">
                <a:moveTo>
                  <a:pt x="1010" y="1"/>
                </a:moveTo>
                <a:lnTo>
                  <a:pt x="813" y="18"/>
                </a:lnTo>
                <a:lnTo>
                  <a:pt x="724" y="45"/>
                </a:lnTo>
                <a:lnTo>
                  <a:pt x="492" y="161"/>
                </a:lnTo>
                <a:lnTo>
                  <a:pt x="161" y="411"/>
                </a:lnTo>
                <a:lnTo>
                  <a:pt x="28" y="590"/>
                </a:lnTo>
                <a:lnTo>
                  <a:pt x="1" y="679"/>
                </a:lnTo>
                <a:lnTo>
                  <a:pt x="10" y="778"/>
                </a:lnTo>
                <a:lnTo>
                  <a:pt x="99" y="1010"/>
                </a:lnTo>
                <a:lnTo>
                  <a:pt x="260" y="1233"/>
                </a:lnTo>
                <a:lnTo>
                  <a:pt x="465" y="1412"/>
                </a:lnTo>
                <a:lnTo>
                  <a:pt x="563" y="1474"/>
                </a:lnTo>
                <a:lnTo>
                  <a:pt x="679" y="1519"/>
                </a:lnTo>
                <a:lnTo>
                  <a:pt x="938" y="1545"/>
                </a:lnTo>
                <a:lnTo>
                  <a:pt x="1358" y="1528"/>
                </a:lnTo>
                <a:lnTo>
                  <a:pt x="1644" y="1519"/>
                </a:lnTo>
                <a:lnTo>
                  <a:pt x="3099" y="1483"/>
                </a:lnTo>
                <a:lnTo>
                  <a:pt x="4555" y="1492"/>
                </a:lnTo>
                <a:lnTo>
                  <a:pt x="5743" y="1545"/>
                </a:lnTo>
                <a:lnTo>
                  <a:pt x="7529" y="1662"/>
                </a:lnTo>
                <a:lnTo>
                  <a:pt x="8716" y="1706"/>
                </a:lnTo>
                <a:lnTo>
                  <a:pt x="9315" y="1706"/>
                </a:lnTo>
                <a:lnTo>
                  <a:pt x="11413" y="1653"/>
                </a:lnTo>
                <a:lnTo>
                  <a:pt x="15601" y="1474"/>
                </a:lnTo>
                <a:lnTo>
                  <a:pt x="17700" y="1385"/>
                </a:lnTo>
                <a:lnTo>
                  <a:pt x="17923" y="1447"/>
                </a:lnTo>
                <a:lnTo>
                  <a:pt x="18379" y="1510"/>
                </a:lnTo>
                <a:lnTo>
                  <a:pt x="18673" y="1456"/>
                </a:lnTo>
                <a:lnTo>
                  <a:pt x="18843" y="1367"/>
                </a:lnTo>
                <a:lnTo>
                  <a:pt x="18959" y="1206"/>
                </a:lnTo>
                <a:lnTo>
                  <a:pt x="19030" y="983"/>
                </a:lnTo>
                <a:lnTo>
                  <a:pt x="19030" y="840"/>
                </a:lnTo>
                <a:lnTo>
                  <a:pt x="19030" y="697"/>
                </a:lnTo>
                <a:lnTo>
                  <a:pt x="18968" y="465"/>
                </a:lnTo>
                <a:lnTo>
                  <a:pt x="18852" y="304"/>
                </a:lnTo>
                <a:lnTo>
                  <a:pt x="18691" y="188"/>
                </a:lnTo>
                <a:lnTo>
                  <a:pt x="18396" y="90"/>
                </a:lnTo>
                <a:lnTo>
                  <a:pt x="17941" y="63"/>
                </a:lnTo>
                <a:lnTo>
                  <a:pt x="17727" y="63"/>
                </a:lnTo>
                <a:lnTo>
                  <a:pt x="14619" y="72"/>
                </a:lnTo>
                <a:lnTo>
                  <a:pt x="11503" y="81"/>
                </a:lnTo>
                <a:lnTo>
                  <a:pt x="6520" y="72"/>
                </a:lnTo>
                <a:lnTo>
                  <a:pt x="1537" y="54"/>
                </a:lnTo>
                <a:lnTo>
                  <a:pt x="1331" y="45"/>
                </a:lnTo>
                <a:lnTo>
                  <a:pt x="1010" y="1"/>
                </a:lnTo>
                <a:close/>
              </a:path>
            </a:pathLst>
          </a:custGeom>
          <a:solidFill>
            <a:srgbClr val="FFC000"/>
          </a:solidFill>
          <a:ln>
            <a:noFill/>
          </a:ln>
        </p:spPr>
        <p:txBody>
          <a:bodyPr spcFirstLastPara="1" wrap="square" lIns="137138" tIns="137138" rIns="137138" bIns="137138" anchor="ctr" anchorCtr="0">
            <a:noAutofit/>
          </a:bodyPr>
          <a:lstStyle/>
          <a:p>
            <a:endParaRPr sz="2100"/>
          </a:p>
        </p:txBody>
      </p:sp>
      <p:sp>
        <p:nvSpPr>
          <p:cNvPr id="27" name="Google Shape;604;p26">
            <a:extLst>
              <a:ext uri="{FF2B5EF4-FFF2-40B4-BE49-F238E27FC236}">
                <a16:creationId xmlns:a16="http://schemas.microsoft.com/office/drawing/2014/main" id="{1C6DCED2-DEC7-D44B-B6F4-CC42991037E2}"/>
              </a:ext>
            </a:extLst>
          </p:cNvPr>
          <p:cNvSpPr txBox="1"/>
          <p:nvPr/>
        </p:nvSpPr>
        <p:spPr>
          <a:xfrm>
            <a:off x="3793541" y="6177756"/>
            <a:ext cx="7529315" cy="1145400"/>
          </a:xfrm>
          <a:prstGeom prst="rect">
            <a:avLst/>
          </a:prstGeom>
          <a:noFill/>
          <a:ln>
            <a:noFill/>
          </a:ln>
        </p:spPr>
        <p:txBody>
          <a:bodyPr spcFirstLastPara="1" wrap="square" lIns="137138" tIns="137138" rIns="137138" bIns="137138" anchor="ctr" anchorCtr="0">
            <a:noAutofit/>
          </a:bodyPr>
          <a:lstStyle/>
          <a:p>
            <a:r>
              <a:rPr lang="es-CO" sz="4000" dirty="0">
                <a:solidFill>
                  <a:schemeClr val="tx1">
                    <a:lumMod val="95000"/>
                    <a:lumOff val="5000"/>
                  </a:schemeClr>
                </a:solidFill>
                <a:latin typeface="Calibri" panose="020F0502020204030204" pitchFamily="34" charset="0"/>
                <a:ea typeface="Fira Sans"/>
                <a:cs typeface="Calibri" panose="020F0502020204030204" pitchFamily="34" charset="0"/>
                <a:sym typeface="Fira Sans"/>
              </a:rPr>
              <a:t>Seleccionen los pilares que se relacionan con cada caso</a:t>
            </a:r>
          </a:p>
        </p:txBody>
      </p:sp>
      <p:sp>
        <p:nvSpPr>
          <p:cNvPr id="19" name="Google Shape;734;p27">
            <a:extLst>
              <a:ext uri="{FF2B5EF4-FFF2-40B4-BE49-F238E27FC236}">
                <a16:creationId xmlns:a16="http://schemas.microsoft.com/office/drawing/2014/main" id="{80D547EC-D60D-7F41-BC5A-E1205890C583}"/>
              </a:ext>
            </a:extLst>
          </p:cNvPr>
          <p:cNvSpPr txBox="1">
            <a:spLocks/>
          </p:cNvSpPr>
          <p:nvPr/>
        </p:nvSpPr>
        <p:spPr>
          <a:xfrm>
            <a:off x="2961097" y="2002032"/>
            <a:ext cx="6654335" cy="1239756"/>
          </a:xfrm>
          <a:prstGeom prst="rect">
            <a:avLst/>
          </a:prstGeom>
        </p:spPr>
        <p:txBody>
          <a:bodyPr spcFirstLastPara="1" vert="horz" wrap="square" lIns="182850" tIns="182850" rIns="182850" bIns="182850" rtlCol="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dirty="0">
                <a:solidFill>
                  <a:srgbClr val="FFC000"/>
                </a:solidFill>
                <a:latin typeface="Calibri" panose="020F0502020204030204" pitchFamily="34" charset="0"/>
                <a:ea typeface="Fira Sans"/>
                <a:cs typeface="Calibri" panose="020F0502020204030204" pitchFamily="34" charset="0"/>
                <a:sym typeface="Fira Sans"/>
              </a:rPr>
              <a:t>¿Cuánto aprendimos? </a:t>
            </a:r>
            <a:endParaRPr lang="es-CO" sz="5400" b="1" dirty="0">
              <a:solidFill>
                <a:srgbClr val="FFC000"/>
              </a:solidFill>
              <a:latin typeface="Calibri" panose="020F0502020204030204" pitchFamily="34" charset="0"/>
              <a:cs typeface="Calibri" panose="020F0502020204030204" pitchFamily="34" charset="0"/>
            </a:endParaRPr>
          </a:p>
        </p:txBody>
      </p:sp>
      <p:pic>
        <p:nvPicPr>
          <p:cNvPr id="20" name="Graphic 19" descr="Newspaper outline">
            <a:extLst>
              <a:ext uri="{FF2B5EF4-FFF2-40B4-BE49-F238E27FC236}">
                <a16:creationId xmlns:a16="http://schemas.microsoft.com/office/drawing/2014/main" id="{99132A37-AA38-4B40-A719-C46C67B0B82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1937" y="3047913"/>
            <a:ext cx="2274337" cy="2274337"/>
          </a:xfrm>
          <a:prstGeom prst="rect">
            <a:avLst/>
          </a:prstGeom>
        </p:spPr>
      </p:pic>
      <p:pic>
        <p:nvPicPr>
          <p:cNvPr id="23" name="Graphic 22" descr="List outline">
            <a:extLst>
              <a:ext uri="{FF2B5EF4-FFF2-40B4-BE49-F238E27FC236}">
                <a16:creationId xmlns:a16="http://schemas.microsoft.com/office/drawing/2014/main" id="{B1C6A0DB-F27D-42C0-AA0C-0FD7A889ADC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1937" y="5591880"/>
            <a:ext cx="2233405" cy="2233405"/>
          </a:xfrm>
          <a:prstGeom prst="rect">
            <a:avLst/>
          </a:prstGeom>
        </p:spPr>
      </p:pic>
      <p:pic>
        <p:nvPicPr>
          <p:cNvPr id="4" name="Picture 3">
            <a:extLst>
              <a:ext uri="{FF2B5EF4-FFF2-40B4-BE49-F238E27FC236}">
                <a16:creationId xmlns:a16="http://schemas.microsoft.com/office/drawing/2014/main" id="{D8EB70CC-B380-AC4F-BF04-756CF391B87C}"/>
              </a:ext>
            </a:extLst>
          </p:cNvPr>
          <p:cNvPicPr>
            <a:picLocks noChangeAspect="1"/>
          </p:cNvPicPr>
          <p:nvPr/>
        </p:nvPicPr>
        <p:blipFill>
          <a:blip r:embed="rId7"/>
          <a:stretch>
            <a:fillRect/>
          </a:stretch>
        </p:blipFill>
        <p:spPr>
          <a:xfrm>
            <a:off x="10646032" y="2002032"/>
            <a:ext cx="7045212" cy="7045212"/>
          </a:xfrm>
          <a:prstGeom prst="rect">
            <a:avLst/>
          </a:prstGeom>
        </p:spPr>
      </p:pic>
    </p:spTree>
    <p:extLst>
      <p:ext uri="{BB962C8B-B14F-4D97-AF65-F5344CB8AC3E}">
        <p14:creationId xmlns:p14="http://schemas.microsoft.com/office/powerpoint/2010/main" val="3861473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fill="hold"/>
                                        <p:tgtEl>
                                          <p:spTgt spid="20"/>
                                        </p:tgtEl>
                                        <p:attrNameLst>
                                          <p:attrName>ppt_x</p:attrName>
                                        </p:attrNameLst>
                                      </p:cBhvr>
                                      <p:tavLst>
                                        <p:tav tm="0">
                                          <p:val>
                                            <p:strVal val="0-#ppt_w/2"/>
                                          </p:val>
                                        </p:tav>
                                        <p:tav tm="100000">
                                          <p:val>
                                            <p:strVal val="#ppt_x"/>
                                          </p:val>
                                        </p:tav>
                                      </p:tavLst>
                                    </p:anim>
                                    <p:anim calcmode="lin" valueType="num">
                                      <p:cBhvr additive="base">
                                        <p:cTn id="17" dur="500" fill="hold"/>
                                        <p:tgtEl>
                                          <p:spTgt spid="2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0-#ppt_w/2"/>
                                          </p:val>
                                        </p:tav>
                                        <p:tav tm="100000">
                                          <p:val>
                                            <p:strVal val="#ppt_x"/>
                                          </p:val>
                                        </p:tav>
                                      </p:tavLst>
                                    </p:anim>
                                    <p:anim calcmode="lin" valueType="num">
                                      <p:cBhvr additive="base">
                                        <p:cTn id="29" dur="50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0-#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8" grpId="0" animBg="1"/>
      <p:bldP spid="27" grpId="0"/>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CAE18A-8F76-4D90-BFA1-CF6F3E5F45E5}"/>
              </a:ext>
            </a:extLst>
          </p:cNvPr>
          <p:cNvSpPr>
            <a:spLocks noGrp="1"/>
          </p:cNvSpPr>
          <p:nvPr>
            <p:ph type="title"/>
          </p:nvPr>
        </p:nvSpPr>
        <p:spPr>
          <a:xfrm>
            <a:off x="5029200" y="1600200"/>
            <a:ext cx="8229600" cy="1143000"/>
          </a:xfrm>
        </p:spPr>
        <p:txBody>
          <a:bodyPr/>
          <a:lstStyle/>
          <a:p>
            <a:r>
              <a:rPr lang="es-CO" dirty="0"/>
              <a:t>Caso 1</a:t>
            </a:r>
          </a:p>
        </p:txBody>
      </p:sp>
      <p:pic>
        <p:nvPicPr>
          <p:cNvPr id="5" name="Picture 4" descr="Graphical user interface, text, application, email&#10;&#10;Description automatically generated">
            <a:extLst>
              <a:ext uri="{FF2B5EF4-FFF2-40B4-BE49-F238E27FC236}">
                <a16:creationId xmlns:a16="http://schemas.microsoft.com/office/drawing/2014/main" id="{1735660C-47B9-1F42-B601-B19404C8A3CA}"/>
              </a:ext>
            </a:extLst>
          </p:cNvPr>
          <p:cNvPicPr>
            <a:picLocks noChangeAspect="1"/>
          </p:cNvPicPr>
          <p:nvPr/>
        </p:nvPicPr>
        <p:blipFill>
          <a:blip r:embed="rId3"/>
          <a:stretch>
            <a:fillRect/>
          </a:stretch>
        </p:blipFill>
        <p:spPr>
          <a:xfrm>
            <a:off x="4607441" y="1512481"/>
            <a:ext cx="13319051" cy="7491966"/>
          </a:xfrm>
          <a:prstGeom prst="rect">
            <a:avLst/>
          </a:prstGeom>
        </p:spPr>
      </p:pic>
      <p:sp>
        <p:nvSpPr>
          <p:cNvPr id="6" name="TextBox 5">
            <a:extLst>
              <a:ext uri="{FF2B5EF4-FFF2-40B4-BE49-F238E27FC236}">
                <a16:creationId xmlns:a16="http://schemas.microsoft.com/office/drawing/2014/main" id="{5EB4414D-9F43-EE49-B3CE-461C076CED70}"/>
              </a:ext>
            </a:extLst>
          </p:cNvPr>
          <p:cNvSpPr txBox="1"/>
          <p:nvPr/>
        </p:nvSpPr>
        <p:spPr>
          <a:xfrm>
            <a:off x="460743" y="3608228"/>
            <a:ext cx="4146698" cy="461665"/>
          </a:xfrm>
          <a:prstGeom prst="rect">
            <a:avLst/>
          </a:prstGeom>
          <a:noFill/>
        </p:spPr>
        <p:txBody>
          <a:bodyPr wrap="square" rtlCol="0">
            <a:spAutoFit/>
          </a:bodyPr>
          <a:lstStyle/>
          <a:p>
            <a:r>
              <a:rPr lang="en-CO" sz="2400" dirty="0"/>
              <a:t>a. Accesibilidad</a:t>
            </a:r>
          </a:p>
        </p:txBody>
      </p:sp>
      <p:sp>
        <p:nvSpPr>
          <p:cNvPr id="7" name="TextBox 6">
            <a:extLst>
              <a:ext uri="{FF2B5EF4-FFF2-40B4-BE49-F238E27FC236}">
                <a16:creationId xmlns:a16="http://schemas.microsoft.com/office/drawing/2014/main" id="{E36FEECE-E049-154A-97C2-015BDCD04325}"/>
              </a:ext>
            </a:extLst>
          </p:cNvPr>
          <p:cNvSpPr txBox="1"/>
          <p:nvPr/>
        </p:nvSpPr>
        <p:spPr>
          <a:xfrm>
            <a:off x="468939" y="4499431"/>
            <a:ext cx="4146698" cy="461665"/>
          </a:xfrm>
          <a:prstGeom prst="rect">
            <a:avLst/>
          </a:prstGeom>
          <a:noFill/>
        </p:spPr>
        <p:txBody>
          <a:bodyPr wrap="square" rtlCol="0">
            <a:spAutoFit/>
          </a:bodyPr>
          <a:lstStyle/>
          <a:p>
            <a:r>
              <a:rPr lang="en-CO" sz="2400" dirty="0"/>
              <a:t>b. Reusabilidad</a:t>
            </a:r>
          </a:p>
        </p:txBody>
      </p:sp>
      <p:sp>
        <p:nvSpPr>
          <p:cNvPr id="8" name="TextBox 7">
            <a:extLst>
              <a:ext uri="{FF2B5EF4-FFF2-40B4-BE49-F238E27FC236}">
                <a16:creationId xmlns:a16="http://schemas.microsoft.com/office/drawing/2014/main" id="{1E25EDCF-4FBA-9E43-A5C0-46D3D9285993}"/>
              </a:ext>
            </a:extLst>
          </p:cNvPr>
          <p:cNvSpPr txBox="1"/>
          <p:nvPr/>
        </p:nvSpPr>
        <p:spPr>
          <a:xfrm>
            <a:off x="460743" y="5436774"/>
            <a:ext cx="4146698" cy="461665"/>
          </a:xfrm>
          <a:prstGeom prst="rect">
            <a:avLst/>
          </a:prstGeom>
          <a:noFill/>
        </p:spPr>
        <p:txBody>
          <a:bodyPr wrap="square" rtlCol="0">
            <a:spAutoFit/>
          </a:bodyPr>
          <a:lstStyle/>
          <a:p>
            <a:r>
              <a:rPr lang="en-CO" sz="2400" dirty="0"/>
              <a:t>c. Oportunidad de Elegir</a:t>
            </a:r>
          </a:p>
        </p:txBody>
      </p:sp>
      <p:sp>
        <p:nvSpPr>
          <p:cNvPr id="9" name="TextBox 8">
            <a:extLst>
              <a:ext uri="{FF2B5EF4-FFF2-40B4-BE49-F238E27FC236}">
                <a16:creationId xmlns:a16="http://schemas.microsoft.com/office/drawing/2014/main" id="{D80E0C21-B1AA-5441-AD68-221F6C11C430}"/>
              </a:ext>
            </a:extLst>
          </p:cNvPr>
          <p:cNvSpPr txBox="1"/>
          <p:nvPr/>
        </p:nvSpPr>
        <p:spPr>
          <a:xfrm>
            <a:off x="477135" y="6441283"/>
            <a:ext cx="4146698" cy="830997"/>
          </a:xfrm>
          <a:prstGeom prst="rect">
            <a:avLst/>
          </a:prstGeom>
          <a:noFill/>
        </p:spPr>
        <p:txBody>
          <a:bodyPr wrap="square" rtlCol="0">
            <a:spAutoFit/>
          </a:bodyPr>
          <a:lstStyle/>
          <a:p>
            <a:r>
              <a:rPr lang="en-CO" sz="2400" dirty="0"/>
              <a:t>d. Resultados de aprendizaje equitativos</a:t>
            </a:r>
          </a:p>
        </p:txBody>
      </p:sp>
      <p:sp>
        <p:nvSpPr>
          <p:cNvPr id="10" name="TextBox 9">
            <a:extLst>
              <a:ext uri="{FF2B5EF4-FFF2-40B4-BE49-F238E27FC236}">
                <a16:creationId xmlns:a16="http://schemas.microsoft.com/office/drawing/2014/main" id="{8ED80BAC-74C9-1142-8F65-507505606449}"/>
              </a:ext>
            </a:extLst>
          </p:cNvPr>
          <p:cNvSpPr txBox="1"/>
          <p:nvPr/>
        </p:nvSpPr>
        <p:spPr>
          <a:xfrm>
            <a:off x="460743" y="1743853"/>
            <a:ext cx="4408969" cy="1384995"/>
          </a:xfrm>
          <a:prstGeom prst="rect">
            <a:avLst/>
          </a:prstGeom>
          <a:noFill/>
        </p:spPr>
        <p:txBody>
          <a:bodyPr wrap="square" rtlCol="0">
            <a:spAutoFit/>
          </a:bodyPr>
          <a:lstStyle/>
          <a:p>
            <a:pPr algn="ctr"/>
            <a:r>
              <a:rPr lang="en-CO" sz="2800" dirty="0"/>
              <a:t>¿Cuáles de los 4 pilares </a:t>
            </a:r>
            <a:r>
              <a:rPr lang="en-CO" sz="2800" b="1" dirty="0">
                <a:solidFill>
                  <a:srgbClr val="FF0000"/>
                </a:solidFill>
              </a:rPr>
              <a:t>NO</a:t>
            </a:r>
            <a:r>
              <a:rPr lang="en-CO" sz="2800" b="1" dirty="0"/>
              <a:t> </a:t>
            </a:r>
            <a:r>
              <a:rPr lang="en-CO" sz="2800" dirty="0"/>
              <a:t>son evidente</a:t>
            </a:r>
            <a:r>
              <a:rPr lang="es-CO" sz="2800" dirty="0"/>
              <a:t>s</a:t>
            </a:r>
            <a:r>
              <a:rPr lang="en-CO" sz="2800" dirty="0"/>
              <a:t> en este caso?</a:t>
            </a:r>
          </a:p>
        </p:txBody>
      </p:sp>
    </p:spTree>
    <p:extLst>
      <p:ext uri="{BB962C8B-B14F-4D97-AF65-F5344CB8AC3E}">
        <p14:creationId xmlns:p14="http://schemas.microsoft.com/office/powerpoint/2010/main" val="177904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CAE18A-8F76-4D90-BFA1-CF6F3E5F45E5}"/>
              </a:ext>
            </a:extLst>
          </p:cNvPr>
          <p:cNvSpPr>
            <a:spLocks noGrp="1"/>
          </p:cNvSpPr>
          <p:nvPr>
            <p:ph type="title"/>
          </p:nvPr>
        </p:nvSpPr>
        <p:spPr>
          <a:xfrm>
            <a:off x="5029200" y="1600200"/>
            <a:ext cx="8229600" cy="1143000"/>
          </a:xfrm>
        </p:spPr>
        <p:txBody>
          <a:bodyPr/>
          <a:lstStyle/>
          <a:p>
            <a:r>
              <a:rPr lang="es-CO" dirty="0"/>
              <a:t>Caso 1</a:t>
            </a:r>
          </a:p>
        </p:txBody>
      </p:sp>
      <p:pic>
        <p:nvPicPr>
          <p:cNvPr id="5" name="Picture 4" descr="Graphical user interface, text, application, email&#10;&#10;Description automatically generated">
            <a:extLst>
              <a:ext uri="{FF2B5EF4-FFF2-40B4-BE49-F238E27FC236}">
                <a16:creationId xmlns:a16="http://schemas.microsoft.com/office/drawing/2014/main" id="{1735660C-47B9-1F42-B601-B19404C8A3CA}"/>
              </a:ext>
            </a:extLst>
          </p:cNvPr>
          <p:cNvPicPr>
            <a:picLocks noChangeAspect="1"/>
          </p:cNvPicPr>
          <p:nvPr/>
        </p:nvPicPr>
        <p:blipFill>
          <a:blip r:embed="rId3"/>
          <a:stretch>
            <a:fillRect/>
          </a:stretch>
        </p:blipFill>
        <p:spPr>
          <a:xfrm>
            <a:off x="4607441" y="1512481"/>
            <a:ext cx="13319051" cy="7491966"/>
          </a:xfrm>
          <a:prstGeom prst="rect">
            <a:avLst/>
          </a:prstGeom>
        </p:spPr>
      </p:pic>
      <p:sp>
        <p:nvSpPr>
          <p:cNvPr id="6" name="TextBox 5">
            <a:extLst>
              <a:ext uri="{FF2B5EF4-FFF2-40B4-BE49-F238E27FC236}">
                <a16:creationId xmlns:a16="http://schemas.microsoft.com/office/drawing/2014/main" id="{5EB4414D-9F43-EE49-B3CE-461C076CED70}"/>
              </a:ext>
            </a:extLst>
          </p:cNvPr>
          <p:cNvSpPr txBox="1"/>
          <p:nvPr/>
        </p:nvSpPr>
        <p:spPr>
          <a:xfrm>
            <a:off x="460743" y="3608228"/>
            <a:ext cx="4146698" cy="461665"/>
          </a:xfrm>
          <a:prstGeom prst="rect">
            <a:avLst/>
          </a:prstGeom>
          <a:noFill/>
        </p:spPr>
        <p:txBody>
          <a:bodyPr wrap="square" rtlCol="0">
            <a:spAutoFit/>
          </a:bodyPr>
          <a:lstStyle/>
          <a:p>
            <a:r>
              <a:rPr lang="en-CO" sz="2400" dirty="0"/>
              <a:t>a. Accesibilidad</a:t>
            </a:r>
          </a:p>
        </p:txBody>
      </p:sp>
      <p:sp>
        <p:nvSpPr>
          <p:cNvPr id="7" name="TextBox 6">
            <a:extLst>
              <a:ext uri="{FF2B5EF4-FFF2-40B4-BE49-F238E27FC236}">
                <a16:creationId xmlns:a16="http://schemas.microsoft.com/office/drawing/2014/main" id="{E36FEECE-E049-154A-97C2-015BDCD04325}"/>
              </a:ext>
            </a:extLst>
          </p:cNvPr>
          <p:cNvSpPr txBox="1"/>
          <p:nvPr/>
        </p:nvSpPr>
        <p:spPr>
          <a:xfrm>
            <a:off x="468939" y="4499431"/>
            <a:ext cx="4146698" cy="461665"/>
          </a:xfrm>
          <a:prstGeom prst="rect">
            <a:avLst/>
          </a:prstGeom>
          <a:noFill/>
        </p:spPr>
        <p:txBody>
          <a:bodyPr wrap="square" rtlCol="0">
            <a:spAutoFit/>
          </a:bodyPr>
          <a:lstStyle/>
          <a:p>
            <a:r>
              <a:rPr lang="en-CO" sz="2400" b="1" dirty="0">
                <a:solidFill>
                  <a:srgbClr val="FF0000"/>
                </a:solidFill>
              </a:rPr>
              <a:t>b. Reusabilidad</a:t>
            </a:r>
          </a:p>
        </p:txBody>
      </p:sp>
      <p:sp>
        <p:nvSpPr>
          <p:cNvPr id="8" name="TextBox 7">
            <a:extLst>
              <a:ext uri="{FF2B5EF4-FFF2-40B4-BE49-F238E27FC236}">
                <a16:creationId xmlns:a16="http://schemas.microsoft.com/office/drawing/2014/main" id="{1E25EDCF-4FBA-9E43-A5C0-46D3D9285993}"/>
              </a:ext>
            </a:extLst>
          </p:cNvPr>
          <p:cNvSpPr txBox="1"/>
          <p:nvPr/>
        </p:nvSpPr>
        <p:spPr>
          <a:xfrm>
            <a:off x="460743" y="5436774"/>
            <a:ext cx="4146698" cy="461665"/>
          </a:xfrm>
          <a:prstGeom prst="rect">
            <a:avLst/>
          </a:prstGeom>
          <a:noFill/>
        </p:spPr>
        <p:txBody>
          <a:bodyPr wrap="square" rtlCol="0">
            <a:spAutoFit/>
          </a:bodyPr>
          <a:lstStyle/>
          <a:p>
            <a:r>
              <a:rPr lang="en-CO" sz="2400" dirty="0"/>
              <a:t>c. Oportunidad de Elegir</a:t>
            </a:r>
          </a:p>
        </p:txBody>
      </p:sp>
      <p:sp>
        <p:nvSpPr>
          <p:cNvPr id="9" name="TextBox 8">
            <a:extLst>
              <a:ext uri="{FF2B5EF4-FFF2-40B4-BE49-F238E27FC236}">
                <a16:creationId xmlns:a16="http://schemas.microsoft.com/office/drawing/2014/main" id="{D80E0C21-B1AA-5441-AD68-221F6C11C430}"/>
              </a:ext>
            </a:extLst>
          </p:cNvPr>
          <p:cNvSpPr txBox="1"/>
          <p:nvPr/>
        </p:nvSpPr>
        <p:spPr>
          <a:xfrm>
            <a:off x="477135" y="6441283"/>
            <a:ext cx="4146698" cy="830997"/>
          </a:xfrm>
          <a:prstGeom prst="rect">
            <a:avLst/>
          </a:prstGeom>
          <a:noFill/>
        </p:spPr>
        <p:txBody>
          <a:bodyPr wrap="square" rtlCol="0">
            <a:spAutoFit/>
          </a:bodyPr>
          <a:lstStyle/>
          <a:p>
            <a:r>
              <a:rPr lang="en-CO" sz="2400" b="1" dirty="0">
                <a:solidFill>
                  <a:srgbClr val="FF0000"/>
                </a:solidFill>
              </a:rPr>
              <a:t>d. Resultados de aprendizaje equitativos</a:t>
            </a:r>
          </a:p>
        </p:txBody>
      </p:sp>
      <p:sp>
        <p:nvSpPr>
          <p:cNvPr id="10" name="TextBox 9">
            <a:extLst>
              <a:ext uri="{FF2B5EF4-FFF2-40B4-BE49-F238E27FC236}">
                <a16:creationId xmlns:a16="http://schemas.microsoft.com/office/drawing/2014/main" id="{8ED80BAC-74C9-1142-8F65-507505606449}"/>
              </a:ext>
            </a:extLst>
          </p:cNvPr>
          <p:cNvSpPr txBox="1"/>
          <p:nvPr/>
        </p:nvSpPr>
        <p:spPr>
          <a:xfrm>
            <a:off x="460743" y="1743853"/>
            <a:ext cx="4408969" cy="1384995"/>
          </a:xfrm>
          <a:prstGeom prst="rect">
            <a:avLst/>
          </a:prstGeom>
          <a:noFill/>
        </p:spPr>
        <p:txBody>
          <a:bodyPr wrap="square" rtlCol="0">
            <a:spAutoFit/>
          </a:bodyPr>
          <a:lstStyle/>
          <a:p>
            <a:pPr algn="ctr"/>
            <a:r>
              <a:rPr lang="en-CO" sz="2800" dirty="0"/>
              <a:t>¿Cuáles de los 4 pilares </a:t>
            </a:r>
            <a:r>
              <a:rPr lang="en-CO" sz="2800" b="1" dirty="0">
                <a:solidFill>
                  <a:srgbClr val="FF0000"/>
                </a:solidFill>
              </a:rPr>
              <a:t>NO</a:t>
            </a:r>
            <a:r>
              <a:rPr lang="en-CO" sz="2800" b="1" dirty="0"/>
              <a:t> </a:t>
            </a:r>
            <a:r>
              <a:rPr lang="en-CO" sz="2800" dirty="0"/>
              <a:t>son evidente</a:t>
            </a:r>
            <a:r>
              <a:rPr lang="es-CO" sz="2800" dirty="0"/>
              <a:t>s</a:t>
            </a:r>
            <a:r>
              <a:rPr lang="en-CO" sz="2800" dirty="0"/>
              <a:t> en este caso?</a:t>
            </a:r>
          </a:p>
        </p:txBody>
      </p:sp>
    </p:spTree>
    <p:extLst>
      <p:ext uri="{BB962C8B-B14F-4D97-AF65-F5344CB8AC3E}">
        <p14:creationId xmlns:p14="http://schemas.microsoft.com/office/powerpoint/2010/main" val="11534656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EB4414D-9F43-EE49-B3CE-461C076CED70}"/>
              </a:ext>
            </a:extLst>
          </p:cNvPr>
          <p:cNvSpPr txBox="1"/>
          <p:nvPr/>
        </p:nvSpPr>
        <p:spPr>
          <a:xfrm>
            <a:off x="460743" y="3608228"/>
            <a:ext cx="4146698" cy="461665"/>
          </a:xfrm>
          <a:prstGeom prst="rect">
            <a:avLst/>
          </a:prstGeom>
          <a:noFill/>
        </p:spPr>
        <p:txBody>
          <a:bodyPr wrap="square" rtlCol="0">
            <a:spAutoFit/>
          </a:bodyPr>
          <a:lstStyle/>
          <a:p>
            <a:r>
              <a:rPr lang="en-CO" sz="2400" dirty="0"/>
              <a:t>a. Accesibilidad</a:t>
            </a:r>
          </a:p>
        </p:txBody>
      </p:sp>
      <p:sp>
        <p:nvSpPr>
          <p:cNvPr id="7" name="TextBox 6">
            <a:extLst>
              <a:ext uri="{FF2B5EF4-FFF2-40B4-BE49-F238E27FC236}">
                <a16:creationId xmlns:a16="http://schemas.microsoft.com/office/drawing/2014/main" id="{E36FEECE-E049-154A-97C2-015BDCD04325}"/>
              </a:ext>
            </a:extLst>
          </p:cNvPr>
          <p:cNvSpPr txBox="1"/>
          <p:nvPr/>
        </p:nvSpPr>
        <p:spPr>
          <a:xfrm>
            <a:off x="468939" y="4499431"/>
            <a:ext cx="4146698" cy="461665"/>
          </a:xfrm>
          <a:prstGeom prst="rect">
            <a:avLst/>
          </a:prstGeom>
          <a:noFill/>
        </p:spPr>
        <p:txBody>
          <a:bodyPr wrap="square" rtlCol="0">
            <a:spAutoFit/>
          </a:bodyPr>
          <a:lstStyle/>
          <a:p>
            <a:r>
              <a:rPr lang="en-CO" sz="2400" dirty="0"/>
              <a:t>b. Reusabilidad</a:t>
            </a:r>
          </a:p>
        </p:txBody>
      </p:sp>
      <p:sp>
        <p:nvSpPr>
          <p:cNvPr id="8" name="TextBox 7">
            <a:extLst>
              <a:ext uri="{FF2B5EF4-FFF2-40B4-BE49-F238E27FC236}">
                <a16:creationId xmlns:a16="http://schemas.microsoft.com/office/drawing/2014/main" id="{1E25EDCF-4FBA-9E43-A5C0-46D3D9285993}"/>
              </a:ext>
            </a:extLst>
          </p:cNvPr>
          <p:cNvSpPr txBox="1"/>
          <p:nvPr/>
        </p:nvSpPr>
        <p:spPr>
          <a:xfrm>
            <a:off x="460743" y="5436774"/>
            <a:ext cx="4146698" cy="461665"/>
          </a:xfrm>
          <a:prstGeom prst="rect">
            <a:avLst/>
          </a:prstGeom>
          <a:noFill/>
        </p:spPr>
        <p:txBody>
          <a:bodyPr wrap="square" rtlCol="0">
            <a:spAutoFit/>
          </a:bodyPr>
          <a:lstStyle/>
          <a:p>
            <a:r>
              <a:rPr lang="en-CO" sz="2400" dirty="0"/>
              <a:t>c. Oportunidad de Elegir</a:t>
            </a:r>
          </a:p>
        </p:txBody>
      </p:sp>
      <p:sp>
        <p:nvSpPr>
          <p:cNvPr id="9" name="TextBox 8">
            <a:extLst>
              <a:ext uri="{FF2B5EF4-FFF2-40B4-BE49-F238E27FC236}">
                <a16:creationId xmlns:a16="http://schemas.microsoft.com/office/drawing/2014/main" id="{D80E0C21-B1AA-5441-AD68-221F6C11C430}"/>
              </a:ext>
            </a:extLst>
          </p:cNvPr>
          <p:cNvSpPr txBox="1"/>
          <p:nvPr/>
        </p:nvSpPr>
        <p:spPr>
          <a:xfrm>
            <a:off x="477135" y="6441283"/>
            <a:ext cx="4146698" cy="830997"/>
          </a:xfrm>
          <a:prstGeom prst="rect">
            <a:avLst/>
          </a:prstGeom>
          <a:noFill/>
        </p:spPr>
        <p:txBody>
          <a:bodyPr wrap="square" rtlCol="0">
            <a:spAutoFit/>
          </a:bodyPr>
          <a:lstStyle/>
          <a:p>
            <a:r>
              <a:rPr lang="en-CO" sz="2400" dirty="0"/>
              <a:t>d. Resultados de aprendizaje equitativos</a:t>
            </a:r>
          </a:p>
        </p:txBody>
      </p:sp>
      <p:sp>
        <p:nvSpPr>
          <p:cNvPr id="10" name="TextBox 9">
            <a:extLst>
              <a:ext uri="{FF2B5EF4-FFF2-40B4-BE49-F238E27FC236}">
                <a16:creationId xmlns:a16="http://schemas.microsoft.com/office/drawing/2014/main" id="{8ED80BAC-74C9-1142-8F65-507505606449}"/>
              </a:ext>
            </a:extLst>
          </p:cNvPr>
          <p:cNvSpPr txBox="1"/>
          <p:nvPr/>
        </p:nvSpPr>
        <p:spPr>
          <a:xfrm>
            <a:off x="460743" y="1743853"/>
            <a:ext cx="4408969" cy="1384995"/>
          </a:xfrm>
          <a:prstGeom prst="rect">
            <a:avLst/>
          </a:prstGeom>
          <a:noFill/>
        </p:spPr>
        <p:txBody>
          <a:bodyPr wrap="square" rtlCol="0">
            <a:spAutoFit/>
          </a:bodyPr>
          <a:lstStyle/>
          <a:p>
            <a:pPr algn="ctr"/>
            <a:r>
              <a:rPr lang="en-CO" sz="2800" dirty="0"/>
              <a:t>¿Cuáles de los 4 pilares son evidentes en este caso?</a:t>
            </a:r>
          </a:p>
        </p:txBody>
      </p:sp>
      <p:pic>
        <p:nvPicPr>
          <p:cNvPr id="12" name="Picture 11" descr="Graphical user interface, text, application&#10;&#10;Description automatically generated">
            <a:extLst>
              <a:ext uri="{FF2B5EF4-FFF2-40B4-BE49-F238E27FC236}">
                <a16:creationId xmlns:a16="http://schemas.microsoft.com/office/drawing/2014/main" id="{9CAE0441-2FAB-F445-8708-56A5E452EA67}"/>
              </a:ext>
            </a:extLst>
          </p:cNvPr>
          <p:cNvPicPr>
            <a:picLocks noChangeAspect="1"/>
          </p:cNvPicPr>
          <p:nvPr/>
        </p:nvPicPr>
        <p:blipFill>
          <a:blip r:embed="rId3"/>
          <a:stretch>
            <a:fillRect/>
          </a:stretch>
        </p:blipFill>
        <p:spPr>
          <a:xfrm>
            <a:off x="4623833" y="1654905"/>
            <a:ext cx="13446643" cy="7563737"/>
          </a:xfrm>
          <a:prstGeom prst="rect">
            <a:avLst/>
          </a:prstGeom>
        </p:spPr>
      </p:pic>
    </p:spTree>
    <p:extLst>
      <p:ext uri="{BB962C8B-B14F-4D97-AF65-F5344CB8AC3E}">
        <p14:creationId xmlns:p14="http://schemas.microsoft.com/office/powerpoint/2010/main" val="3673905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0-#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CCAE18A-8F76-4D90-BFA1-CF6F3E5F45E5}"/>
              </a:ext>
            </a:extLst>
          </p:cNvPr>
          <p:cNvSpPr>
            <a:spLocks noGrp="1"/>
          </p:cNvSpPr>
          <p:nvPr>
            <p:ph type="title"/>
          </p:nvPr>
        </p:nvSpPr>
        <p:spPr>
          <a:xfrm>
            <a:off x="5029200" y="1600200"/>
            <a:ext cx="8229600" cy="1143000"/>
          </a:xfrm>
        </p:spPr>
        <p:txBody>
          <a:bodyPr/>
          <a:lstStyle/>
          <a:p>
            <a:r>
              <a:rPr lang="es-CO" dirty="0"/>
              <a:t>Caso 1</a:t>
            </a:r>
          </a:p>
        </p:txBody>
      </p:sp>
      <p:sp>
        <p:nvSpPr>
          <p:cNvPr id="6" name="TextBox 5">
            <a:extLst>
              <a:ext uri="{FF2B5EF4-FFF2-40B4-BE49-F238E27FC236}">
                <a16:creationId xmlns:a16="http://schemas.microsoft.com/office/drawing/2014/main" id="{5EB4414D-9F43-EE49-B3CE-461C076CED70}"/>
              </a:ext>
            </a:extLst>
          </p:cNvPr>
          <p:cNvSpPr txBox="1"/>
          <p:nvPr/>
        </p:nvSpPr>
        <p:spPr>
          <a:xfrm>
            <a:off x="460743" y="3608228"/>
            <a:ext cx="4146698" cy="461665"/>
          </a:xfrm>
          <a:prstGeom prst="rect">
            <a:avLst/>
          </a:prstGeom>
          <a:noFill/>
        </p:spPr>
        <p:txBody>
          <a:bodyPr wrap="square" rtlCol="0">
            <a:spAutoFit/>
          </a:bodyPr>
          <a:lstStyle/>
          <a:p>
            <a:r>
              <a:rPr lang="en-CO" sz="2400" b="1" dirty="0">
                <a:solidFill>
                  <a:srgbClr val="00B050"/>
                </a:solidFill>
              </a:rPr>
              <a:t>a. Accesibilidad</a:t>
            </a:r>
          </a:p>
        </p:txBody>
      </p:sp>
      <p:sp>
        <p:nvSpPr>
          <p:cNvPr id="7" name="TextBox 6">
            <a:extLst>
              <a:ext uri="{FF2B5EF4-FFF2-40B4-BE49-F238E27FC236}">
                <a16:creationId xmlns:a16="http://schemas.microsoft.com/office/drawing/2014/main" id="{E36FEECE-E049-154A-97C2-015BDCD04325}"/>
              </a:ext>
            </a:extLst>
          </p:cNvPr>
          <p:cNvSpPr txBox="1"/>
          <p:nvPr/>
        </p:nvSpPr>
        <p:spPr>
          <a:xfrm>
            <a:off x="468939" y="4499431"/>
            <a:ext cx="4146698" cy="461665"/>
          </a:xfrm>
          <a:prstGeom prst="rect">
            <a:avLst/>
          </a:prstGeom>
          <a:noFill/>
        </p:spPr>
        <p:txBody>
          <a:bodyPr wrap="square" rtlCol="0">
            <a:spAutoFit/>
          </a:bodyPr>
          <a:lstStyle/>
          <a:p>
            <a:r>
              <a:rPr lang="en-CO" sz="2400" b="1" dirty="0">
                <a:solidFill>
                  <a:srgbClr val="00B050"/>
                </a:solidFill>
              </a:rPr>
              <a:t>b. Reusabilidad</a:t>
            </a:r>
          </a:p>
        </p:txBody>
      </p:sp>
      <p:sp>
        <p:nvSpPr>
          <p:cNvPr id="8" name="TextBox 7">
            <a:extLst>
              <a:ext uri="{FF2B5EF4-FFF2-40B4-BE49-F238E27FC236}">
                <a16:creationId xmlns:a16="http://schemas.microsoft.com/office/drawing/2014/main" id="{1E25EDCF-4FBA-9E43-A5C0-46D3D9285993}"/>
              </a:ext>
            </a:extLst>
          </p:cNvPr>
          <p:cNvSpPr txBox="1"/>
          <p:nvPr/>
        </p:nvSpPr>
        <p:spPr>
          <a:xfrm>
            <a:off x="460743" y="5436774"/>
            <a:ext cx="4146698" cy="461665"/>
          </a:xfrm>
          <a:prstGeom prst="rect">
            <a:avLst/>
          </a:prstGeom>
          <a:noFill/>
        </p:spPr>
        <p:txBody>
          <a:bodyPr wrap="square" rtlCol="0">
            <a:spAutoFit/>
          </a:bodyPr>
          <a:lstStyle/>
          <a:p>
            <a:r>
              <a:rPr lang="en-CO" sz="2400" b="1" dirty="0">
                <a:solidFill>
                  <a:srgbClr val="00B050"/>
                </a:solidFill>
              </a:rPr>
              <a:t>c. Oportunidad de Elegir</a:t>
            </a:r>
          </a:p>
        </p:txBody>
      </p:sp>
      <p:sp>
        <p:nvSpPr>
          <p:cNvPr id="9" name="TextBox 8">
            <a:extLst>
              <a:ext uri="{FF2B5EF4-FFF2-40B4-BE49-F238E27FC236}">
                <a16:creationId xmlns:a16="http://schemas.microsoft.com/office/drawing/2014/main" id="{D80E0C21-B1AA-5441-AD68-221F6C11C430}"/>
              </a:ext>
            </a:extLst>
          </p:cNvPr>
          <p:cNvSpPr txBox="1"/>
          <p:nvPr/>
        </p:nvSpPr>
        <p:spPr>
          <a:xfrm>
            <a:off x="477135" y="6441283"/>
            <a:ext cx="4146698" cy="830997"/>
          </a:xfrm>
          <a:prstGeom prst="rect">
            <a:avLst/>
          </a:prstGeom>
          <a:noFill/>
        </p:spPr>
        <p:txBody>
          <a:bodyPr wrap="square" rtlCol="0">
            <a:spAutoFit/>
          </a:bodyPr>
          <a:lstStyle/>
          <a:p>
            <a:r>
              <a:rPr lang="en-CO" sz="2400" b="1" dirty="0">
                <a:solidFill>
                  <a:srgbClr val="00B050"/>
                </a:solidFill>
              </a:rPr>
              <a:t>d. Resultados de aprendizaje equitativos</a:t>
            </a:r>
          </a:p>
        </p:txBody>
      </p:sp>
      <p:sp>
        <p:nvSpPr>
          <p:cNvPr id="10" name="TextBox 9">
            <a:extLst>
              <a:ext uri="{FF2B5EF4-FFF2-40B4-BE49-F238E27FC236}">
                <a16:creationId xmlns:a16="http://schemas.microsoft.com/office/drawing/2014/main" id="{8ED80BAC-74C9-1142-8F65-507505606449}"/>
              </a:ext>
            </a:extLst>
          </p:cNvPr>
          <p:cNvSpPr txBox="1"/>
          <p:nvPr/>
        </p:nvSpPr>
        <p:spPr>
          <a:xfrm>
            <a:off x="460743" y="1743853"/>
            <a:ext cx="4408969" cy="1384995"/>
          </a:xfrm>
          <a:prstGeom prst="rect">
            <a:avLst/>
          </a:prstGeom>
          <a:noFill/>
        </p:spPr>
        <p:txBody>
          <a:bodyPr wrap="square" rtlCol="0">
            <a:spAutoFit/>
          </a:bodyPr>
          <a:lstStyle/>
          <a:p>
            <a:pPr algn="ctr"/>
            <a:r>
              <a:rPr lang="en-CO" sz="2800" dirty="0"/>
              <a:t>¿Cuáles de los 4 pilares son evidentes en este caso?</a:t>
            </a:r>
          </a:p>
        </p:txBody>
      </p:sp>
      <p:pic>
        <p:nvPicPr>
          <p:cNvPr id="11" name="Picture 10" descr="Graphical user interface, text, application&#10;&#10;Description automatically generated">
            <a:extLst>
              <a:ext uri="{FF2B5EF4-FFF2-40B4-BE49-F238E27FC236}">
                <a16:creationId xmlns:a16="http://schemas.microsoft.com/office/drawing/2014/main" id="{A55D42EA-9AD7-5340-9208-FB9517E78F12}"/>
              </a:ext>
            </a:extLst>
          </p:cNvPr>
          <p:cNvPicPr>
            <a:picLocks noChangeAspect="1"/>
          </p:cNvPicPr>
          <p:nvPr/>
        </p:nvPicPr>
        <p:blipFill>
          <a:blip r:embed="rId3"/>
          <a:stretch>
            <a:fillRect/>
          </a:stretch>
        </p:blipFill>
        <p:spPr>
          <a:xfrm>
            <a:off x="4623833" y="1654905"/>
            <a:ext cx="13446643" cy="7563737"/>
          </a:xfrm>
          <a:prstGeom prst="rect">
            <a:avLst/>
          </a:prstGeom>
        </p:spPr>
      </p:pic>
    </p:spTree>
    <p:extLst>
      <p:ext uri="{BB962C8B-B14F-4D97-AF65-F5344CB8AC3E}">
        <p14:creationId xmlns:p14="http://schemas.microsoft.com/office/powerpoint/2010/main" val="1680989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4AC1E16-5171-7445-9874-DC89AD2EAFBA}"/>
              </a:ext>
            </a:extLst>
          </p:cNvPr>
          <p:cNvPicPr>
            <a:picLocks noChangeAspect="1"/>
          </p:cNvPicPr>
          <p:nvPr/>
        </p:nvPicPr>
        <p:blipFill>
          <a:blip r:embed="rId3"/>
          <a:stretch>
            <a:fillRect/>
          </a:stretch>
        </p:blipFill>
        <p:spPr>
          <a:xfrm>
            <a:off x="-5700" y="15873"/>
            <a:ext cx="18288000" cy="10287000"/>
          </a:xfrm>
          <a:prstGeom prst="rect">
            <a:avLst/>
          </a:prstGeom>
        </p:spPr>
      </p:pic>
      <p:sp>
        <p:nvSpPr>
          <p:cNvPr id="4" name="CuadroTexto 3">
            <a:extLst>
              <a:ext uri="{FF2B5EF4-FFF2-40B4-BE49-F238E27FC236}">
                <a16:creationId xmlns:a16="http://schemas.microsoft.com/office/drawing/2014/main" id="{11645542-2100-CC4B-9EC9-456E74FA4134}"/>
              </a:ext>
            </a:extLst>
          </p:cNvPr>
          <p:cNvSpPr txBox="1"/>
          <p:nvPr/>
        </p:nvSpPr>
        <p:spPr>
          <a:xfrm>
            <a:off x="7544330" y="1792188"/>
            <a:ext cx="7406110" cy="646331"/>
          </a:xfrm>
          <a:prstGeom prst="rect">
            <a:avLst/>
          </a:prstGeom>
          <a:noFill/>
        </p:spPr>
        <p:txBody>
          <a:bodyPr wrap="square" rtlCol="0">
            <a:spAutoFit/>
          </a:bodyPr>
          <a:lstStyle/>
          <a:p>
            <a:pPr algn="ctr"/>
            <a:r>
              <a:rPr lang="es-CO" sz="3200" b="1" dirty="0">
                <a:solidFill>
                  <a:schemeClr val="accent1">
                    <a:lumMod val="50000"/>
                  </a:schemeClr>
                </a:solidFill>
              </a:rPr>
              <a:t>Docentes</a:t>
            </a:r>
            <a:r>
              <a:rPr lang="en-US" sz="3200" b="1" dirty="0">
                <a:solidFill>
                  <a:schemeClr val="accent1">
                    <a:lumMod val="50000"/>
                  </a:schemeClr>
                </a:solidFill>
              </a:rPr>
              <a:t> I</a:t>
            </a:r>
            <a:r>
              <a:rPr lang="es-CO" sz="3200" b="1" dirty="0" err="1">
                <a:solidFill>
                  <a:schemeClr val="accent1">
                    <a:lumMod val="50000"/>
                  </a:schemeClr>
                </a:solidFill>
              </a:rPr>
              <a:t>nvitados</a:t>
            </a:r>
            <a:r>
              <a:rPr lang="es-CO" sz="3600" dirty="0">
                <a:solidFill>
                  <a:schemeClr val="accent1">
                    <a:lumMod val="50000"/>
                  </a:schemeClr>
                </a:solidFill>
              </a:rPr>
              <a:t> </a:t>
            </a:r>
          </a:p>
        </p:txBody>
      </p:sp>
      <p:graphicFrame>
        <p:nvGraphicFramePr>
          <p:cNvPr id="5" name="Diagram 4">
            <a:extLst>
              <a:ext uri="{FF2B5EF4-FFF2-40B4-BE49-F238E27FC236}">
                <a16:creationId xmlns:a16="http://schemas.microsoft.com/office/drawing/2014/main" id="{98BFD29D-6679-C946-8B77-53A902D69FFA}"/>
              </a:ext>
            </a:extLst>
          </p:cNvPr>
          <p:cNvGraphicFramePr/>
          <p:nvPr/>
        </p:nvGraphicFramePr>
        <p:xfrm>
          <a:off x="7544330" y="2836151"/>
          <a:ext cx="8950309" cy="54833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6" name="Google Shape;4261;p103">
            <a:extLst>
              <a:ext uri="{FF2B5EF4-FFF2-40B4-BE49-F238E27FC236}">
                <a16:creationId xmlns:a16="http://schemas.microsoft.com/office/drawing/2014/main" id="{41E52C96-A8C5-FA49-BB82-2C43A900DFD9}"/>
              </a:ext>
            </a:extLst>
          </p:cNvPr>
          <p:cNvGrpSpPr/>
          <p:nvPr/>
        </p:nvGrpSpPr>
        <p:grpSpPr>
          <a:xfrm>
            <a:off x="1389636" y="3339977"/>
            <a:ext cx="2410417" cy="4466233"/>
            <a:chOff x="2824713" y="2811725"/>
            <a:chExt cx="1789775" cy="3127625"/>
          </a:xfrm>
        </p:grpSpPr>
        <p:sp>
          <p:nvSpPr>
            <p:cNvPr id="7" name="Google Shape;4262;p103">
              <a:extLst>
                <a:ext uri="{FF2B5EF4-FFF2-40B4-BE49-F238E27FC236}">
                  <a16:creationId xmlns:a16="http://schemas.microsoft.com/office/drawing/2014/main" id="{B3D08312-5542-0D4F-A2D0-699363199476}"/>
                </a:ext>
              </a:extLst>
            </p:cNvPr>
            <p:cNvSpPr/>
            <p:nvPr/>
          </p:nvSpPr>
          <p:spPr>
            <a:xfrm>
              <a:off x="2824713" y="2811725"/>
              <a:ext cx="1789775" cy="3127625"/>
            </a:xfrm>
            <a:custGeom>
              <a:avLst/>
              <a:gdLst/>
              <a:ahLst/>
              <a:cxnLst/>
              <a:rect l="l" t="t" r="r" b="b"/>
              <a:pathLst>
                <a:path w="71591" h="125105" extrusionOk="0">
                  <a:moveTo>
                    <a:pt x="45365" y="0"/>
                  </a:moveTo>
                  <a:lnTo>
                    <a:pt x="9689" y="5543"/>
                  </a:lnTo>
                  <a:lnTo>
                    <a:pt x="238" y="26225"/>
                  </a:lnTo>
                  <a:lnTo>
                    <a:pt x="0" y="109963"/>
                  </a:lnTo>
                  <a:lnTo>
                    <a:pt x="26225" y="125104"/>
                  </a:lnTo>
                  <a:lnTo>
                    <a:pt x="61902" y="119563"/>
                  </a:lnTo>
                  <a:lnTo>
                    <a:pt x="71354" y="98879"/>
                  </a:lnTo>
                  <a:lnTo>
                    <a:pt x="71590" y="15141"/>
                  </a:lnTo>
                  <a:lnTo>
                    <a:pt x="45365" y="0"/>
                  </a:lnTo>
                  <a:close/>
                </a:path>
              </a:pathLst>
            </a:custGeom>
            <a:solidFill>
              <a:srgbClr val="B3D6FE"/>
            </a:solidFill>
            <a:ln>
              <a:noFill/>
            </a:ln>
          </p:spPr>
          <p:txBody>
            <a:bodyPr spcFirstLastPara="1" wrap="square" lIns="182850" tIns="182850" rIns="182850" bIns="182850" anchor="ctr" anchorCtr="0">
              <a:noAutofit/>
            </a:bodyPr>
            <a:lstStyle/>
            <a:p>
              <a:endParaRPr sz="2800"/>
            </a:p>
          </p:txBody>
        </p:sp>
        <p:sp>
          <p:nvSpPr>
            <p:cNvPr id="8" name="Google Shape;4263;p103">
              <a:extLst>
                <a:ext uri="{FF2B5EF4-FFF2-40B4-BE49-F238E27FC236}">
                  <a16:creationId xmlns:a16="http://schemas.microsoft.com/office/drawing/2014/main" id="{2CE18556-A4DE-6C4A-8251-57AC8BF8DC28}"/>
                </a:ext>
              </a:extLst>
            </p:cNvPr>
            <p:cNvSpPr/>
            <p:nvPr/>
          </p:nvSpPr>
          <p:spPr>
            <a:xfrm>
              <a:off x="4372263" y="3190250"/>
              <a:ext cx="242225" cy="2610550"/>
            </a:xfrm>
            <a:custGeom>
              <a:avLst/>
              <a:gdLst/>
              <a:ahLst/>
              <a:cxnLst/>
              <a:rect l="l" t="t" r="r" b="b"/>
              <a:pathLst>
                <a:path w="9689" h="104422" extrusionOk="0">
                  <a:moveTo>
                    <a:pt x="9688" y="0"/>
                  </a:moveTo>
                  <a:lnTo>
                    <a:pt x="238" y="20684"/>
                  </a:lnTo>
                  <a:lnTo>
                    <a:pt x="0" y="104422"/>
                  </a:lnTo>
                  <a:lnTo>
                    <a:pt x="9452" y="83738"/>
                  </a:lnTo>
                  <a:lnTo>
                    <a:pt x="9688" y="0"/>
                  </a:lnTo>
                  <a:close/>
                </a:path>
              </a:pathLst>
            </a:custGeom>
            <a:solidFill>
              <a:srgbClr val="6896CF"/>
            </a:solidFill>
            <a:ln>
              <a:noFill/>
            </a:ln>
          </p:spPr>
          <p:txBody>
            <a:bodyPr spcFirstLastPara="1" wrap="square" lIns="182850" tIns="182850" rIns="182850" bIns="182850" anchor="ctr" anchorCtr="0">
              <a:noAutofit/>
            </a:bodyPr>
            <a:lstStyle/>
            <a:p>
              <a:endParaRPr sz="2800"/>
            </a:p>
          </p:txBody>
        </p:sp>
        <p:sp>
          <p:nvSpPr>
            <p:cNvPr id="9" name="Google Shape;4264;p103">
              <a:extLst>
                <a:ext uri="{FF2B5EF4-FFF2-40B4-BE49-F238E27FC236}">
                  <a16:creationId xmlns:a16="http://schemas.microsoft.com/office/drawing/2014/main" id="{02F43FEE-81BE-1B40-9EA6-95E21604E481}"/>
                </a:ext>
              </a:extLst>
            </p:cNvPr>
            <p:cNvSpPr/>
            <p:nvPr/>
          </p:nvSpPr>
          <p:spPr>
            <a:xfrm>
              <a:off x="3480338" y="3707325"/>
              <a:ext cx="897875" cy="2232025"/>
            </a:xfrm>
            <a:custGeom>
              <a:avLst/>
              <a:gdLst/>
              <a:ahLst/>
              <a:cxnLst/>
              <a:rect l="l" t="t" r="r" b="b"/>
              <a:pathLst>
                <a:path w="35915" h="89281" extrusionOk="0">
                  <a:moveTo>
                    <a:pt x="35915" y="1"/>
                  </a:moveTo>
                  <a:lnTo>
                    <a:pt x="238" y="5542"/>
                  </a:lnTo>
                  <a:lnTo>
                    <a:pt x="0" y="89280"/>
                  </a:lnTo>
                  <a:lnTo>
                    <a:pt x="35677" y="83739"/>
                  </a:lnTo>
                  <a:lnTo>
                    <a:pt x="35915" y="1"/>
                  </a:lnTo>
                  <a:close/>
                </a:path>
              </a:pathLst>
            </a:custGeom>
            <a:solidFill>
              <a:srgbClr val="78AEF0"/>
            </a:solidFill>
            <a:ln>
              <a:noFill/>
            </a:ln>
          </p:spPr>
          <p:txBody>
            <a:bodyPr spcFirstLastPara="1" wrap="square" lIns="182850" tIns="182850" rIns="182850" bIns="182850" anchor="ctr" anchorCtr="0">
              <a:noAutofit/>
            </a:bodyPr>
            <a:lstStyle/>
            <a:p>
              <a:endParaRPr sz="2800"/>
            </a:p>
          </p:txBody>
        </p:sp>
        <p:sp>
          <p:nvSpPr>
            <p:cNvPr id="10" name="Google Shape;4265;p103">
              <a:extLst>
                <a:ext uri="{FF2B5EF4-FFF2-40B4-BE49-F238E27FC236}">
                  <a16:creationId xmlns:a16="http://schemas.microsoft.com/office/drawing/2014/main" id="{621BD6CC-13EF-E644-81B5-B9D38EA98DC0}"/>
                </a:ext>
              </a:extLst>
            </p:cNvPr>
            <p:cNvSpPr/>
            <p:nvPr/>
          </p:nvSpPr>
          <p:spPr>
            <a:xfrm>
              <a:off x="2824713" y="3467350"/>
              <a:ext cx="661575" cy="2472000"/>
            </a:xfrm>
            <a:custGeom>
              <a:avLst/>
              <a:gdLst/>
              <a:ahLst/>
              <a:cxnLst/>
              <a:rect l="l" t="t" r="r" b="b"/>
              <a:pathLst>
                <a:path w="26463" h="98880" extrusionOk="0">
                  <a:moveTo>
                    <a:pt x="238" y="0"/>
                  </a:moveTo>
                  <a:lnTo>
                    <a:pt x="0" y="83738"/>
                  </a:lnTo>
                  <a:lnTo>
                    <a:pt x="26225" y="98879"/>
                  </a:lnTo>
                  <a:lnTo>
                    <a:pt x="26463" y="15141"/>
                  </a:lnTo>
                  <a:lnTo>
                    <a:pt x="238" y="0"/>
                  </a:lnTo>
                  <a:close/>
                </a:path>
              </a:pathLst>
            </a:custGeom>
            <a:solidFill>
              <a:srgbClr val="90C4FE"/>
            </a:solidFill>
            <a:ln>
              <a:noFill/>
            </a:ln>
          </p:spPr>
          <p:txBody>
            <a:bodyPr spcFirstLastPara="1" wrap="square" lIns="182850" tIns="182850" rIns="182850" bIns="182850" anchor="ctr" anchorCtr="0">
              <a:noAutofit/>
            </a:bodyPr>
            <a:lstStyle/>
            <a:p>
              <a:endParaRPr sz="2800"/>
            </a:p>
          </p:txBody>
        </p:sp>
      </p:grpSp>
      <p:grpSp>
        <p:nvGrpSpPr>
          <p:cNvPr id="11" name="Google Shape;4266;p103">
            <a:extLst>
              <a:ext uri="{FF2B5EF4-FFF2-40B4-BE49-F238E27FC236}">
                <a16:creationId xmlns:a16="http://schemas.microsoft.com/office/drawing/2014/main" id="{A4268440-7F13-224C-9C17-6EC07575F09F}"/>
              </a:ext>
            </a:extLst>
          </p:cNvPr>
          <p:cNvGrpSpPr/>
          <p:nvPr/>
        </p:nvGrpSpPr>
        <p:grpSpPr>
          <a:xfrm>
            <a:off x="3780300" y="2295294"/>
            <a:ext cx="2415770" cy="6459179"/>
            <a:chOff x="4525538" y="1685925"/>
            <a:chExt cx="1793750" cy="4523250"/>
          </a:xfrm>
        </p:grpSpPr>
        <p:sp>
          <p:nvSpPr>
            <p:cNvPr id="12" name="Google Shape;4267;p103">
              <a:extLst>
                <a:ext uri="{FF2B5EF4-FFF2-40B4-BE49-F238E27FC236}">
                  <a16:creationId xmlns:a16="http://schemas.microsoft.com/office/drawing/2014/main" id="{18F7F932-2289-1C40-ADBA-3EB264255508}"/>
                </a:ext>
              </a:extLst>
            </p:cNvPr>
            <p:cNvSpPr/>
            <p:nvPr/>
          </p:nvSpPr>
          <p:spPr>
            <a:xfrm>
              <a:off x="4525538" y="1685925"/>
              <a:ext cx="1793750" cy="4523250"/>
            </a:xfrm>
            <a:custGeom>
              <a:avLst/>
              <a:gdLst/>
              <a:ahLst/>
              <a:cxnLst/>
              <a:rect l="l" t="t" r="r" b="b"/>
              <a:pathLst>
                <a:path w="71750" h="180930" extrusionOk="0">
                  <a:moveTo>
                    <a:pt x="45524" y="0"/>
                  </a:moveTo>
                  <a:lnTo>
                    <a:pt x="9848" y="5542"/>
                  </a:lnTo>
                  <a:lnTo>
                    <a:pt x="396" y="26225"/>
                  </a:lnTo>
                  <a:lnTo>
                    <a:pt x="0" y="165788"/>
                  </a:lnTo>
                  <a:lnTo>
                    <a:pt x="26227" y="180929"/>
                  </a:lnTo>
                  <a:lnTo>
                    <a:pt x="61902" y="175386"/>
                  </a:lnTo>
                  <a:lnTo>
                    <a:pt x="71354" y="154704"/>
                  </a:lnTo>
                  <a:lnTo>
                    <a:pt x="71750" y="15141"/>
                  </a:lnTo>
                  <a:lnTo>
                    <a:pt x="45524" y="0"/>
                  </a:lnTo>
                  <a:close/>
                </a:path>
              </a:pathLst>
            </a:custGeom>
            <a:solidFill>
              <a:srgbClr val="8B89E2"/>
            </a:solidFill>
            <a:ln>
              <a:noFill/>
            </a:ln>
          </p:spPr>
          <p:txBody>
            <a:bodyPr spcFirstLastPara="1" wrap="square" lIns="182850" tIns="182850" rIns="182850" bIns="182850" anchor="ctr" anchorCtr="0">
              <a:noAutofit/>
            </a:bodyPr>
            <a:lstStyle/>
            <a:p>
              <a:endParaRPr sz="2800"/>
            </a:p>
          </p:txBody>
        </p:sp>
        <p:sp>
          <p:nvSpPr>
            <p:cNvPr id="13" name="Google Shape;4268;p103">
              <a:extLst>
                <a:ext uri="{FF2B5EF4-FFF2-40B4-BE49-F238E27FC236}">
                  <a16:creationId xmlns:a16="http://schemas.microsoft.com/office/drawing/2014/main" id="{50E47E2C-3E82-C443-899F-1B6850068085}"/>
                </a:ext>
              </a:extLst>
            </p:cNvPr>
            <p:cNvSpPr/>
            <p:nvPr/>
          </p:nvSpPr>
          <p:spPr>
            <a:xfrm>
              <a:off x="6073088" y="2064425"/>
              <a:ext cx="246200" cy="4006175"/>
            </a:xfrm>
            <a:custGeom>
              <a:avLst/>
              <a:gdLst/>
              <a:ahLst/>
              <a:cxnLst/>
              <a:rect l="l" t="t" r="r" b="b"/>
              <a:pathLst>
                <a:path w="9848" h="160247" extrusionOk="0">
                  <a:moveTo>
                    <a:pt x="9848" y="1"/>
                  </a:moveTo>
                  <a:lnTo>
                    <a:pt x="396" y="20685"/>
                  </a:lnTo>
                  <a:lnTo>
                    <a:pt x="0" y="160246"/>
                  </a:lnTo>
                  <a:lnTo>
                    <a:pt x="9452" y="139564"/>
                  </a:lnTo>
                  <a:lnTo>
                    <a:pt x="9848" y="1"/>
                  </a:lnTo>
                  <a:close/>
                </a:path>
              </a:pathLst>
            </a:custGeom>
            <a:solidFill>
              <a:srgbClr val="5351AA"/>
            </a:solidFill>
            <a:ln>
              <a:noFill/>
            </a:ln>
          </p:spPr>
          <p:txBody>
            <a:bodyPr spcFirstLastPara="1" wrap="square" lIns="182850" tIns="182850" rIns="182850" bIns="182850" anchor="ctr" anchorCtr="0">
              <a:noAutofit/>
            </a:bodyPr>
            <a:lstStyle/>
            <a:p>
              <a:endParaRPr sz="2800"/>
            </a:p>
          </p:txBody>
        </p:sp>
        <p:sp>
          <p:nvSpPr>
            <p:cNvPr id="14" name="Google Shape;4269;p103">
              <a:extLst>
                <a:ext uri="{FF2B5EF4-FFF2-40B4-BE49-F238E27FC236}">
                  <a16:creationId xmlns:a16="http://schemas.microsoft.com/office/drawing/2014/main" id="{FC7973FC-5191-9846-853E-09ADD658E06A}"/>
                </a:ext>
              </a:extLst>
            </p:cNvPr>
            <p:cNvSpPr/>
            <p:nvPr/>
          </p:nvSpPr>
          <p:spPr>
            <a:xfrm>
              <a:off x="5181188" y="2581525"/>
              <a:ext cx="901800" cy="3627650"/>
            </a:xfrm>
            <a:custGeom>
              <a:avLst/>
              <a:gdLst/>
              <a:ahLst/>
              <a:cxnLst/>
              <a:rect l="l" t="t" r="r" b="b"/>
              <a:pathLst>
                <a:path w="36072" h="145106" extrusionOk="0">
                  <a:moveTo>
                    <a:pt x="36072" y="1"/>
                  </a:moveTo>
                  <a:lnTo>
                    <a:pt x="396" y="5542"/>
                  </a:lnTo>
                  <a:lnTo>
                    <a:pt x="1" y="145105"/>
                  </a:lnTo>
                  <a:lnTo>
                    <a:pt x="35676" y="139562"/>
                  </a:lnTo>
                  <a:lnTo>
                    <a:pt x="36072" y="1"/>
                  </a:lnTo>
                  <a:close/>
                </a:path>
              </a:pathLst>
            </a:custGeom>
            <a:solidFill>
              <a:srgbClr val="5C5CC4"/>
            </a:solidFill>
            <a:ln>
              <a:noFill/>
            </a:ln>
          </p:spPr>
          <p:txBody>
            <a:bodyPr spcFirstLastPara="1" wrap="square" lIns="182850" tIns="182850" rIns="182850" bIns="182850" anchor="ctr" anchorCtr="0">
              <a:noAutofit/>
            </a:bodyPr>
            <a:lstStyle/>
            <a:p>
              <a:endParaRPr sz="2800"/>
            </a:p>
          </p:txBody>
        </p:sp>
        <p:sp>
          <p:nvSpPr>
            <p:cNvPr id="15" name="Google Shape;4270;p103">
              <a:extLst>
                <a:ext uri="{FF2B5EF4-FFF2-40B4-BE49-F238E27FC236}">
                  <a16:creationId xmlns:a16="http://schemas.microsoft.com/office/drawing/2014/main" id="{EEC4B4E0-EA6B-0745-AA8B-1D0892F9AE90}"/>
                </a:ext>
              </a:extLst>
            </p:cNvPr>
            <p:cNvSpPr/>
            <p:nvPr/>
          </p:nvSpPr>
          <p:spPr>
            <a:xfrm>
              <a:off x="4525538" y="2341550"/>
              <a:ext cx="665575" cy="3867625"/>
            </a:xfrm>
            <a:custGeom>
              <a:avLst/>
              <a:gdLst/>
              <a:ahLst/>
              <a:cxnLst/>
              <a:rect l="l" t="t" r="r" b="b"/>
              <a:pathLst>
                <a:path w="26623" h="154705" extrusionOk="0">
                  <a:moveTo>
                    <a:pt x="396" y="0"/>
                  </a:moveTo>
                  <a:lnTo>
                    <a:pt x="0" y="139563"/>
                  </a:lnTo>
                  <a:lnTo>
                    <a:pt x="26227" y="154704"/>
                  </a:lnTo>
                  <a:lnTo>
                    <a:pt x="26622" y="15141"/>
                  </a:lnTo>
                  <a:lnTo>
                    <a:pt x="396" y="0"/>
                  </a:lnTo>
                  <a:close/>
                </a:path>
              </a:pathLst>
            </a:custGeom>
            <a:solidFill>
              <a:srgbClr val="6C6CDE"/>
            </a:solidFill>
            <a:ln>
              <a:noFill/>
            </a:ln>
          </p:spPr>
          <p:txBody>
            <a:bodyPr spcFirstLastPara="1" wrap="square" lIns="182850" tIns="182850" rIns="182850" bIns="182850" anchor="ctr" anchorCtr="0">
              <a:noAutofit/>
            </a:bodyPr>
            <a:lstStyle/>
            <a:p>
              <a:endParaRPr sz="2800"/>
            </a:p>
          </p:txBody>
        </p:sp>
      </p:grpSp>
      <p:grpSp>
        <p:nvGrpSpPr>
          <p:cNvPr id="16" name="Google Shape;4272;p103">
            <a:extLst>
              <a:ext uri="{FF2B5EF4-FFF2-40B4-BE49-F238E27FC236}">
                <a16:creationId xmlns:a16="http://schemas.microsoft.com/office/drawing/2014/main" id="{A3AA9702-40BA-8E4C-A439-4314B9F5890C}"/>
              </a:ext>
            </a:extLst>
          </p:cNvPr>
          <p:cNvGrpSpPr/>
          <p:nvPr/>
        </p:nvGrpSpPr>
        <p:grpSpPr>
          <a:xfrm>
            <a:off x="2591099" y="5314564"/>
            <a:ext cx="2407824" cy="3469778"/>
            <a:chOff x="3296763" y="4493450"/>
            <a:chExt cx="1787850" cy="2429825"/>
          </a:xfrm>
          <a:solidFill>
            <a:schemeClr val="accent1"/>
          </a:solidFill>
        </p:grpSpPr>
        <p:sp>
          <p:nvSpPr>
            <p:cNvPr id="17" name="Google Shape;4273;p103">
              <a:extLst>
                <a:ext uri="{FF2B5EF4-FFF2-40B4-BE49-F238E27FC236}">
                  <a16:creationId xmlns:a16="http://schemas.microsoft.com/office/drawing/2014/main" id="{D4098C9D-C892-FC41-B945-B3DEC6C9A185}"/>
                </a:ext>
              </a:extLst>
            </p:cNvPr>
            <p:cNvSpPr/>
            <p:nvPr/>
          </p:nvSpPr>
          <p:spPr>
            <a:xfrm>
              <a:off x="3296763" y="4493450"/>
              <a:ext cx="1787850" cy="2429825"/>
            </a:xfrm>
            <a:custGeom>
              <a:avLst/>
              <a:gdLst/>
              <a:ahLst/>
              <a:cxnLst/>
              <a:rect l="l" t="t" r="r" b="b"/>
              <a:pathLst>
                <a:path w="71514" h="97193" extrusionOk="0">
                  <a:moveTo>
                    <a:pt x="45287" y="0"/>
                  </a:moveTo>
                  <a:lnTo>
                    <a:pt x="9612" y="5542"/>
                  </a:lnTo>
                  <a:lnTo>
                    <a:pt x="160" y="26225"/>
                  </a:lnTo>
                  <a:lnTo>
                    <a:pt x="1" y="82050"/>
                  </a:lnTo>
                  <a:lnTo>
                    <a:pt x="26226" y="97192"/>
                  </a:lnTo>
                  <a:lnTo>
                    <a:pt x="61904" y="91650"/>
                  </a:lnTo>
                  <a:lnTo>
                    <a:pt x="71356" y="70966"/>
                  </a:lnTo>
                  <a:lnTo>
                    <a:pt x="71514" y="15141"/>
                  </a:lnTo>
                  <a:lnTo>
                    <a:pt x="45287" y="0"/>
                  </a:lnTo>
                  <a:close/>
                </a:path>
              </a:pathLst>
            </a:custGeom>
            <a:grpFill/>
            <a:ln>
              <a:noFill/>
            </a:ln>
          </p:spPr>
          <p:txBody>
            <a:bodyPr spcFirstLastPara="1" wrap="square" lIns="182850" tIns="182850" rIns="182850" bIns="182850" anchor="ctr" anchorCtr="0">
              <a:noAutofit/>
            </a:bodyPr>
            <a:lstStyle/>
            <a:p>
              <a:endParaRPr sz="2800"/>
            </a:p>
          </p:txBody>
        </p:sp>
        <p:sp>
          <p:nvSpPr>
            <p:cNvPr id="18" name="Google Shape;4274;p103">
              <a:extLst>
                <a:ext uri="{FF2B5EF4-FFF2-40B4-BE49-F238E27FC236}">
                  <a16:creationId xmlns:a16="http://schemas.microsoft.com/office/drawing/2014/main" id="{DF33A7AA-4CAA-8643-ACEC-3A89E67100FE}"/>
                </a:ext>
              </a:extLst>
            </p:cNvPr>
            <p:cNvSpPr/>
            <p:nvPr/>
          </p:nvSpPr>
          <p:spPr>
            <a:xfrm>
              <a:off x="4844363" y="4871975"/>
              <a:ext cx="240250" cy="1912725"/>
            </a:xfrm>
            <a:custGeom>
              <a:avLst/>
              <a:gdLst/>
              <a:ahLst/>
              <a:cxnLst/>
              <a:rect l="l" t="t" r="r" b="b"/>
              <a:pathLst>
                <a:path w="9610" h="76509" extrusionOk="0">
                  <a:moveTo>
                    <a:pt x="9610" y="0"/>
                  </a:moveTo>
                  <a:lnTo>
                    <a:pt x="158" y="20684"/>
                  </a:lnTo>
                  <a:lnTo>
                    <a:pt x="0" y="76509"/>
                  </a:lnTo>
                  <a:lnTo>
                    <a:pt x="9452" y="55825"/>
                  </a:lnTo>
                  <a:lnTo>
                    <a:pt x="9610" y="0"/>
                  </a:lnTo>
                  <a:close/>
                </a:path>
              </a:pathLst>
            </a:custGeom>
            <a:grpFill/>
            <a:ln>
              <a:noFill/>
            </a:ln>
          </p:spPr>
          <p:txBody>
            <a:bodyPr spcFirstLastPara="1" wrap="square" lIns="182850" tIns="182850" rIns="182850" bIns="182850" anchor="ctr" anchorCtr="0">
              <a:noAutofit/>
            </a:bodyPr>
            <a:lstStyle/>
            <a:p>
              <a:endParaRPr sz="2800"/>
            </a:p>
          </p:txBody>
        </p:sp>
        <p:sp>
          <p:nvSpPr>
            <p:cNvPr id="19" name="Google Shape;4275;p103">
              <a:extLst>
                <a:ext uri="{FF2B5EF4-FFF2-40B4-BE49-F238E27FC236}">
                  <a16:creationId xmlns:a16="http://schemas.microsoft.com/office/drawing/2014/main" id="{FEB72FCF-1EB3-8942-A7D5-D6BC7A01E37C}"/>
                </a:ext>
              </a:extLst>
            </p:cNvPr>
            <p:cNvSpPr/>
            <p:nvPr/>
          </p:nvSpPr>
          <p:spPr>
            <a:xfrm>
              <a:off x="3952388" y="5389050"/>
              <a:ext cx="895950" cy="1534225"/>
            </a:xfrm>
            <a:custGeom>
              <a:avLst/>
              <a:gdLst/>
              <a:ahLst/>
              <a:cxnLst/>
              <a:rect l="l" t="t" r="r" b="b"/>
              <a:pathLst>
                <a:path w="35838" h="61369" extrusionOk="0">
                  <a:moveTo>
                    <a:pt x="35837" y="1"/>
                  </a:moveTo>
                  <a:lnTo>
                    <a:pt x="160" y="5542"/>
                  </a:lnTo>
                  <a:lnTo>
                    <a:pt x="1" y="61368"/>
                  </a:lnTo>
                  <a:lnTo>
                    <a:pt x="35679" y="55826"/>
                  </a:lnTo>
                  <a:lnTo>
                    <a:pt x="35837" y="1"/>
                  </a:lnTo>
                  <a:close/>
                </a:path>
              </a:pathLst>
            </a:custGeom>
            <a:grpFill/>
            <a:ln>
              <a:noFill/>
            </a:ln>
          </p:spPr>
          <p:txBody>
            <a:bodyPr spcFirstLastPara="1" wrap="square" lIns="182850" tIns="182850" rIns="182850" bIns="182850" anchor="ctr" anchorCtr="0">
              <a:noAutofit/>
            </a:bodyPr>
            <a:lstStyle/>
            <a:p>
              <a:endParaRPr sz="2800"/>
            </a:p>
          </p:txBody>
        </p:sp>
        <p:sp>
          <p:nvSpPr>
            <p:cNvPr id="20" name="Google Shape;4276;p103">
              <a:extLst>
                <a:ext uri="{FF2B5EF4-FFF2-40B4-BE49-F238E27FC236}">
                  <a16:creationId xmlns:a16="http://schemas.microsoft.com/office/drawing/2014/main" id="{0CFB7377-8674-534E-A47D-D6BE92266156}"/>
                </a:ext>
              </a:extLst>
            </p:cNvPr>
            <p:cNvSpPr/>
            <p:nvPr/>
          </p:nvSpPr>
          <p:spPr>
            <a:xfrm>
              <a:off x="3296763" y="5149075"/>
              <a:ext cx="659650" cy="1774200"/>
            </a:xfrm>
            <a:custGeom>
              <a:avLst/>
              <a:gdLst/>
              <a:ahLst/>
              <a:cxnLst/>
              <a:rect l="l" t="t" r="r" b="b"/>
              <a:pathLst>
                <a:path w="26386" h="70968" extrusionOk="0">
                  <a:moveTo>
                    <a:pt x="160" y="0"/>
                  </a:moveTo>
                  <a:lnTo>
                    <a:pt x="1" y="55825"/>
                  </a:lnTo>
                  <a:lnTo>
                    <a:pt x="26226" y="70967"/>
                  </a:lnTo>
                  <a:lnTo>
                    <a:pt x="26385" y="15141"/>
                  </a:lnTo>
                  <a:lnTo>
                    <a:pt x="160" y="0"/>
                  </a:lnTo>
                  <a:close/>
                </a:path>
              </a:pathLst>
            </a:custGeom>
            <a:grpFill/>
            <a:ln>
              <a:noFill/>
            </a:ln>
          </p:spPr>
          <p:txBody>
            <a:bodyPr spcFirstLastPara="1" wrap="square" lIns="182850" tIns="182850" rIns="182850" bIns="182850" anchor="ctr" anchorCtr="0">
              <a:noAutofit/>
            </a:bodyPr>
            <a:lstStyle/>
            <a:p>
              <a:endParaRPr sz="2800"/>
            </a:p>
          </p:txBody>
        </p:sp>
      </p:grpSp>
      <p:grpSp>
        <p:nvGrpSpPr>
          <p:cNvPr id="21" name="Google Shape;4277;p103">
            <a:extLst>
              <a:ext uri="{FF2B5EF4-FFF2-40B4-BE49-F238E27FC236}">
                <a16:creationId xmlns:a16="http://schemas.microsoft.com/office/drawing/2014/main" id="{534E8BCB-13B5-4147-87DF-D059936D0A8B}"/>
              </a:ext>
            </a:extLst>
          </p:cNvPr>
          <p:cNvGrpSpPr/>
          <p:nvPr/>
        </p:nvGrpSpPr>
        <p:grpSpPr>
          <a:xfrm>
            <a:off x="3363378" y="3949924"/>
            <a:ext cx="1184469" cy="1708793"/>
            <a:chOff x="8848141" y="4660250"/>
            <a:chExt cx="1529544" cy="2081109"/>
          </a:xfrm>
        </p:grpSpPr>
        <p:sp>
          <p:nvSpPr>
            <p:cNvPr id="22" name="Google Shape;4278;p103">
              <a:extLst>
                <a:ext uri="{FF2B5EF4-FFF2-40B4-BE49-F238E27FC236}">
                  <a16:creationId xmlns:a16="http://schemas.microsoft.com/office/drawing/2014/main" id="{EB1AF530-BF6B-9446-9A63-C790E10B3D7D}"/>
                </a:ext>
              </a:extLst>
            </p:cNvPr>
            <p:cNvSpPr/>
            <p:nvPr/>
          </p:nvSpPr>
          <p:spPr>
            <a:xfrm>
              <a:off x="8908961" y="5838503"/>
              <a:ext cx="1468724" cy="847540"/>
            </a:xfrm>
            <a:custGeom>
              <a:avLst/>
              <a:gdLst/>
              <a:ahLst/>
              <a:cxnLst/>
              <a:rect l="l" t="t" r="r" b="b"/>
              <a:pathLst>
                <a:path w="22126" h="12768" extrusionOk="0">
                  <a:moveTo>
                    <a:pt x="11064" y="0"/>
                  </a:moveTo>
                  <a:cubicBezTo>
                    <a:pt x="8129" y="0"/>
                    <a:pt x="5316" y="673"/>
                    <a:pt x="3241" y="1871"/>
                  </a:cubicBezTo>
                  <a:cubicBezTo>
                    <a:pt x="1166" y="3067"/>
                    <a:pt x="1" y="4690"/>
                    <a:pt x="1" y="6383"/>
                  </a:cubicBezTo>
                  <a:cubicBezTo>
                    <a:pt x="1" y="8076"/>
                    <a:pt x="1166" y="9701"/>
                    <a:pt x="3241" y="10897"/>
                  </a:cubicBezTo>
                  <a:cubicBezTo>
                    <a:pt x="5316" y="12095"/>
                    <a:pt x="8129" y="12767"/>
                    <a:pt x="11064" y="12767"/>
                  </a:cubicBezTo>
                  <a:cubicBezTo>
                    <a:pt x="13997" y="12767"/>
                    <a:pt x="16811" y="12095"/>
                    <a:pt x="18885" y="10897"/>
                  </a:cubicBezTo>
                  <a:cubicBezTo>
                    <a:pt x="20960" y="9701"/>
                    <a:pt x="22126" y="8076"/>
                    <a:pt x="22126" y="6383"/>
                  </a:cubicBezTo>
                  <a:cubicBezTo>
                    <a:pt x="22126" y="4690"/>
                    <a:pt x="20960" y="3067"/>
                    <a:pt x="18885" y="1871"/>
                  </a:cubicBezTo>
                  <a:cubicBezTo>
                    <a:pt x="16811" y="673"/>
                    <a:pt x="13997" y="0"/>
                    <a:pt x="11064" y="0"/>
                  </a:cubicBezTo>
                  <a:close/>
                </a:path>
              </a:pathLst>
            </a:custGeom>
            <a:solidFill>
              <a:srgbClr val="EAECF8"/>
            </a:solidFill>
            <a:ln>
              <a:noFill/>
            </a:ln>
          </p:spPr>
          <p:txBody>
            <a:bodyPr spcFirstLastPara="1" wrap="square" lIns="182850" tIns="182850" rIns="182850" bIns="182850" anchor="ctr" anchorCtr="0">
              <a:noAutofit/>
            </a:bodyPr>
            <a:lstStyle/>
            <a:p>
              <a:endParaRPr sz="2800"/>
            </a:p>
          </p:txBody>
        </p:sp>
        <p:sp>
          <p:nvSpPr>
            <p:cNvPr id="23" name="Google Shape;4279;p103">
              <a:extLst>
                <a:ext uri="{FF2B5EF4-FFF2-40B4-BE49-F238E27FC236}">
                  <a16:creationId xmlns:a16="http://schemas.microsoft.com/office/drawing/2014/main" id="{972466A9-CBB0-9445-8C83-9547747C7E36}"/>
                </a:ext>
              </a:extLst>
            </p:cNvPr>
            <p:cNvSpPr/>
            <p:nvPr/>
          </p:nvSpPr>
          <p:spPr>
            <a:xfrm>
              <a:off x="9538564" y="4710657"/>
              <a:ext cx="638205" cy="765218"/>
            </a:xfrm>
            <a:custGeom>
              <a:avLst/>
              <a:gdLst/>
              <a:ahLst/>
              <a:cxnLst/>
              <a:rect l="l" t="t" r="r" b="b"/>
              <a:pathLst>
                <a:path w="10572" h="12676" extrusionOk="0">
                  <a:moveTo>
                    <a:pt x="6777" y="0"/>
                  </a:moveTo>
                  <a:cubicBezTo>
                    <a:pt x="6704" y="0"/>
                    <a:pt x="6661" y="9"/>
                    <a:pt x="6661" y="9"/>
                  </a:cubicBezTo>
                  <a:lnTo>
                    <a:pt x="2087" y="778"/>
                  </a:lnTo>
                  <a:cubicBezTo>
                    <a:pt x="2087" y="778"/>
                    <a:pt x="2282" y="3167"/>
                    <a:pt x="2032" y="4880"/>
                  </a:cubicBezTo>
                  <a:cubicBezTo>
                    <a:pt x="1781" y="6592"/>
                    <a:pt x="485" y="6701"/>
                    <a:pt x="242" y="8411"/>
                  </a:cubicBezTo>
                  <a:cubicBezTo>
                    <a:pt x="0" y="10121"/>
                    <a:pt x="941" y="11455"/>
                    <a:pt x="3716" y="12339"/>
                  </a:cubicBezTo>
                  <a:cubicBezTo>
                    <a:pt x="4440" y="12569"/>
                    <a:pt x="5166" y="12676"/>
                    <a:pt x="5855" y="12676"/>
                  </a:cubicBezTo>
                  <a:cubicBezTo>
                    <a:pt x="7805" y="12676"/>
                    <a:pt x="9459" y="11825"/>
                    <a:pt x="9932" y="10541"/>
                  </a:cubicBezTo>
                  <a:cubicBezTo>
                    <a:pt x="10571" y="8804"/>
                    <a:pt x="9505" y="7707"/>
                    <a:pt x="8956" y="6565"/>
                  </a:cubicBezTo>
                  <a:cubicBezTo>
                    <a:pt x="8408" y="5424"/>
                    <a:pt x="8590" y="2861"/>
                    <a:pt x="8134" y="1336"/>
                  </a:cubicBezTo>
                  <a:cubicBezTo>
                    <a:pt x="7770" y="125"/>
                    <a:pt x="7056" y="0"/>
                    <a:pt x="6777" y="0"/>
                  </a:cubicBezTo>
                  <a:close/>
                </a:path>
              </a:pathLst>
            </a:custGeom>
            <a:solidFill>
              <a:srgbClr val="660000"/>
            </a:solidFill>
            <a:ln>
              <a:noFill/>
            </a:ln>
          </p:spPr>
          <p:txBody>
            <a:bodyPr spcFirstLastPara="1" wrap="square" lIns="182850" tIns="182850" rIns="182850" bIns="182850" anchor="ctr" anchorCtr="0">
              <a:noAutofit/>
            </a:bodyPr>
            <a:lstStyle/>
            <a:p>
              <a:endParaRPr sz="2800"/>
            </a:p>
          </p:txBody>
        </p:sp>
        <p:sp>
          <p:nvSpPr>
            <p:cNvPr id="24" name="Google Shape;4280;p103">
              <a:extLst>
                <a:ext uri="{FF2B5EF4-FFF2-40B4-BE49-F238E27FC236}">
                  <a16:creationId xmlns:a16="http://schemas.microsoft.com/office/drawing/2014/main" id="{367E9977-65CB-C64A-B8AE-E6018A9521E8}"/>
                </a:ext>
              </a:extLst>
            </p:cNvPr>
            <p:cNvSpPr/>
            <p:nvPr/>
          </p:nvSpPr>
          <p:spPr>
            <a:xfrm>
              <a:off x="9565065" y="4666226"/>
              <a:ext cx="257769" cy="250103"/>
            </a:xfrm>
            <a:custGeom>
              <a:avLst/>
              <a:gdLst/>
              <a:ahLst/>
              <a:cxnLst/>
              <a:rect l="l" t="t" r="r" b="b"/>
              <a:pathLst>
                <a:path w="4270" h="4143" extrusionOk="0">
                  <a:moveTo>
                    <a:pt x="2889" y="0"/>
                  </a:moveTo>
                  <a:cubicBezTo>
                    <a:pt x="2604" y="0"/>
                    <a:pt x="2216" y="66"/>
                    <a:pt x="1792" y="320"/>
                  </a:cubicBezTo>
                  <a:cubicBezTo>
                    <a:pt x="925" y="841"/>
                    <a:pt x="0" y="2560"/>
                    <a:pt x="1236" y="3869"/>
                  </a:cubicBezTo>
                  <a:cubicBezTo>
                    <a:pt x="1415" y="4059"/>
                    <a:pt x="1609" y="4142"/>
                    <a:pt x="1807" y="4142"/>
                  </a:cubicBezTo>
                  <a:cubicBezTo>
                    <a:pt x="2974" y="4142"/>
                    <a:pt x="4269" y="1235"/>
                    <a:pt x="3375" y="72"/>
                  </a:cubicBezTo>
                  <a:cubicBezTo>
                    <a:pt x="3375" y="72"/>
                    <a:pt x="3188" y="0"/>
                    <a:pt x="2889" y="0"/>
                  </a:cubicBezTo>
                  <a:close/>
                </a:path>
              </a:pathLst>
            </a:custGeom>
            <a:solidFill>
              <a:srgbClr val="660000"/>
            </a:solidFill>
            <a:ln>
              <a:noFill/>
            </a:ln>
          </p:spPr>
          <p:txBody>
            <a:bodyPr spcFirstLastPara="1" wrap="square" lIns="182850" tIns="182850" rIns="182850" bIns="182850" anchor="ctr" anchorCtr="0">
              <a:noAutofit/>
            </a:bodyPr>
            <a:lstStyle/>
            <a:p>
              <a:endParaRPr sz="2800"/>
            </a:p>
          </p:txBody>
        </p:sp>
        <p:sp>
          <p:nvSpPr>
            <p:cNvPr id="25" name="Google Shape;4281;p103">
              <a:extLst>
                <a:ext uri="{FF2B5EF4-FFF2-40B4-BE49-F238E27FC236}">
                  <a16:creationId xmlns:a16="http://schemas.microsoft.com/office/drawing/2014/main" id="{F5374156-13C0-B849-9FE1-EE5524744960}"/>
                </a:ext>
              </a:extLst>
            </p:cNvPr>
            <p:cNvSpPr/>
            <p:nvPr/>
          </p:nvSpPr>
          <p:spPr>
            <a:xfrm>
              <a:off x="8848141" y="5135040"/>
              <a:ext cx="933644" cy="599630"/>
            </a:xfrm>
            <a:custGeom>
              <a:avLst/>
              <a:gdLst/>
              <a:ahLst/>
              <a:cxnLst/>
              <a:rect l="l" t="t" r="r" b="b"/>
              <a:pathLst>
                <a:path w="15466" h="9933" extrusionOk="0">
                  <a:moveTo>
                    <a:pt x="14139" y="0"/>
                  </a:moveTo>
                  <a:cubicBezTo>
                    <a:pt x="13699" y="0"/>
                    <a:pt x="13283" y="205"/>
                    <a:pt x="12733" y="964"/>
                  </a:cubicBezTo>
                  <a:cubicBezTo>
                    <a:pt x="12210" y="1685"/>
                    <a:pt x="10834" y="3825"/>
                    <a:pt x="9552" y="5184"/>
                  </a:cubicBezTo>
                  <a:cubicBezTo>
                    <a:pt x="8958" y="5814"/>
                    <a:pt x="7126" y="7340"/>
                    <a:pt x="4476" y="7593"/>
                  </a:cubicBezTo>
                  <a:cubicBezTo>
                    <a:pt x="4443" y="7596"/>
                    <a:pt x="4412" y="7597"/>
                    <a:pt x="4381" y="7597"/>
                  </a:cubicBezTo>
                  <a:cubicBezTo>
                    <a:pt x="3990" y="7597"/>
                    <a:pt x="3721" y="7363"/>
                    <a:pt x="3325" y="7162"/>
                  </a:cubicBezTo>
                  <a:cubicBezTo>
                    <a:pt x="2839" y="6916"/>
                    <a:pt x="2476" y="6923"/>
                    <a:pt x="2118" y="6777"/>
                  </a:cubicBezTo>
                  <a:cubicBezTo>
                    <a:pt x="1882" y="6679"/>
                    <a:pt x="1800" y="6589"/>
                    <a:pt x="1736" y="6589"/>
                  </a:cubicBezTo>
                  <a:cubicBezTo>
                    <a:pt x="1704" y="6589"/>
                    <a:pt x="1677" y="6612"/>
                    <a:pt x="1636" y="6668"/>
                  </a:cubicBezTo>
                  <a:cubicBezTo>
                    <a:pt x="1515" y="6838"/>
                    <a:pt x="1711" y="7215"/>
                    <a:pt x="2028" y="7406"/>
                  </a:cubicBezTo>
                  <a:cubicBezTo>
                    <a:pt x="2359" y="7606"/>
                    <a:pt x="2621" y="7606"/>
                    <a:pt x="2676" y="7677"/>
                  </a:cubicBezTo>
                  <a:cubicBezTo>
                    <a:pt x="2718" y="7731"/>
                    <a:pt x="2536" y="7768"/>
                    <a:pt x="2247" y="7768"/>
                  </a:cubicBezTo>
                  <a:cubicBezTo>
                    <a:pt x="2162" y="7768"/>
                    <a:pt x="2069" y="7765"/>
                    <a:pt x="1969" y="7758"/>
                  </a:cubicBezTo>
                  <a:cubicBezTo>
                    <a:pt x="1359" y="7718"/>
                    <a:pt x="998" y="7496"/>
                    <a:pt x="688" y="7428"/>
                  </a:cubicBezTo>
                  <a:cubicBezTo>
                    <a:pt x="648" y="7419"/>
                    <a:pt x="611" y="7414"/>
                    <a:pt x="579" y="7414"/>
                  </a:cubicBezTo>
                  <a:cubicBezTo>
                    <a:pt x="338" y="7414"/>
                    <a:pt x="318" y="7643"/>
                    <a:pt x="403" y="7748"/>
                  </a:cubicBezTo>
                  <a:cubicBezTo>
                    <a:pt x="499" y="7868"/>
                    <a:pt x="653" y="8041"/>
                    <a:pt x="1121" y="8227"/>
                  </a:cubicBezTo>
                  <a:cubicBezTo>
                    <a:pt x="1590" y="8412"/>
                    <a:pt x="2171" y="8525"/>
                    <a:pt x="2171" y="8525"/>
                  </a:cubicBezTo>
                  <a:cubicBezTo>
                    <a:pt x="2171" y="8525"/>
                    <a:pt x="2045" y="8541"/>
                    <a:pt x="1844" y="8541"/>
                  </a:cubicBezTo>
                  <a:cubicBezTo>
                    <a:pt x="1699" y="8541"/>
                    <a:pt x="1513" y="8532"/>
                    <a:pt x="1307" y="8504"/>
                  </a:cubicBezTo>
                  <a:cubicBezTo>
                    <a:pt x="768" y="8430"/>
                    <a:pt x="558" y="8334"/>
                    <a:pt x="276" y="8308"/>
                  </a:cubicBezTo>
                  <a:cubicBezTo>
                    <a:pt x="269" y="8308"/>
                    <a:pt x="261" y="8307"/>
                    <a:pt x="254" y="8307"/>
                  </a:cubicBezTo>
                  <a:cubicBezTo>
                    <a:pt x="1" y="8307"/>
                    <a:pt x="84" y="8749"/>
                    <a:pt x="363" y="8879"/>
                  </a:cubicBezTo>
                  <a:cubicBezTo>
                    <a:pt x="594" y="8987"/>
                    <a:pt x="938" y="9096"/>
                    <a:pt x="1301" y="9153"/>
                  </a:cubicBezTo>
                  <a:cubicBezTo>
                    <a:pt x="1665" y="9209"/>
                    <a:pt x="2276" y="9248"/>
                    <a:pt x="2276" y="9248"/>
                  </a:cubicBezTo>
                  <a:cubicBezTo>
                    <a:pt x="2066" y="9290"/>
                    <a:pt x="1872" y="9305"/>
                    <a:pt x="1697" y="9305"/>
                  </a:cubicBezTo>
                  <a:cubicBezTo>
                    <a:pt x="1383" y="9305"/>
                    <a:pt x="1132" y="9257"/>
                    <a:pt x="954" y="9237"/>
                  </a:cubicBezTo>
                  <a:cubicBezTo>
                    <a:pt x="914" y="9232"/>
                    <a:pt x="877" y="9230"/>
                    <a:pt x="843" y="9230"/>
                  </a:cubicBezTo>
                  <a:cubicBezTo>
                    <a:pt x="640" y="9230"/>
                    <a:pt x="544" y="9310"/>
                    <a:pt x="570" y="9452"/>
                  </a:cubicBezTo>
                  <a:cubicBezTo>
                    <a:pt x="594" y="9584"/>
                    <a:pt x="785" y="9727"/>
                    <a:pt x="1378" y="9864"/>
                  </a:cubicBezTo>
                  <a:cubicBezTo>
                    <a:pt x="1576" y="9911"/>
                    <a:pt x="1803" y="9932"/>
                    <a:pt x="2044" y="9932"/>
                  </a:cubicBezTo>
                  <a:cubicBezTo>
                    <a:pt x="2523" y="9932"/>
                    <a:pt x="3055" y="9847"/>
                    <a:pt x="3518" y="9703"/>
                  </a:cubicBezTo>
                  <a:cubicBezTo>
                    <a:pt x="4211" y="9488"/>
                    <a:pt x="4636" y="9483"/>
                    <a:pt x="5008" y="9414"/>
                  </a:cubicBezTo>
                  <a:cubicBezTo>
                    <a:pt x="8095" y="8842"/>
                    <a:pt x="10090" y="7270"/>
                    <a:pt x="10806" y="6614"/>
                  </a:cubicBezTo>
                  <a:cubicBezTo>
                    <a:pt x="12282" y="5261"/>
                    <a:pt x="13878" y="3066"/>
                    <a:pt x="14671" y="1829"/>
                  </a:cubicBezTo>
                  <a:cubicBezTo>
                    <a:pt x="15465" y="593"/>
                    <a:pt x="15188" y="163"/>
                    <a:pt x="14498" y="37"/>
                  </a:cubicBezTo>
                  <a:cubicBezTo>
                    <a:pt x="14375" y="15"/>
                    <a:pt x="14256" y="0"/>
                    <a:pt x="14139" y="0"/>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26" name="Google Shape;4282;p103">
              <a:extLst>
                <a:ext uri="{FF2B5EF4-FFF2-40B4-BE49-F238E27FC236}">
                  <a16:creationId xmlns:a16="http://schemas.microsoft.com/office/drawing/2014/main" id="{D9AC4F30-0B47-0D4A-B427-AEE1B8FC433E}"/>
                </a:ext>
              </a:extLst>
            </p:cNvPr>
            <p:cNvSpPr/>
            <p:nvPr/>
          </p:nvSpPr>
          <p:spPr>
            <a:xfrm>
              <a:off x="9027976" y="5763889"/>
              <a:ext cx="1269830" cy="628184"/>
            </a:xfrm>
            <a:custGeom>
              <a:avLst/>
              <a:gdLst/>
              <a:ahLst/>
              <a:cxnLst/>
              <a:rect l="l" t="t" r="r" b="b"/>
              <a:pathLst>
                <a:path w="21035" h="10406" extrusionOk="0">
                  <a:moveTo>
                    <a:pt x="9115" y="0"/>
                  </a:moveTo>
                  <a:cubicBezTo>
                    <a:pt x="7642" y="0"/>
                    <a:pt x="1338" y="85"/>
                    <a:pt x="637" y="1526"/>
                  </a:cubicBezTo>
                  <a:cubicBezTo>
                    <a:pt x="1" y="2832"/>
                    <a:pt x="3938" y="4175"/>
                    <a:pt x="4746" y="4254"/>
                  </a:cubicBezTo>
                  <a:lnTo>
                    <a:pt x="10303" y="4804"/>
                  </a:lnTo>
                  <a:lnTo>
                    <a:pt x="12133" y="5391"/>
                  </a:lnTo>
                  <a:lnTo>
                    <a:pt x="17277" y="9802"/>
                  </a:lnTo>
                  <a:lnTo>
                    <a:pt x="19958" y="10405"/>
                  </a:lnTo>
                  <a:cubicBezTo>
                    <a:pt x="21034" y="9745"/>
                    <a:pt x="20598" y="8381"/>
                    <a:pt x="19809" y="6717"/>
                  </a:cubicBezTo>
                  <a:cubicBezTo>
                    <a:pt x="18742" y="4469"/>
                    <a:pt x="16894" y="1980"/>
                    <a:pt x="16894" y="1980"/>
                  </a:cubicBezTo>
                  <a:lnTo>
                    <a:pt x="9422" y="2"/>
                  </a:lnTo>
                  <a:cubicBezTo>
                    <a:pt x="9422" y="2"/>
                    <a:pt x="9311" y="0"/>
                    <a:pt x="9115" y="0"/>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27" name="Google Shape;4283;p103">
              <a:extLst>
                <a:ext uri="{FF2B5EF4-FFF2-40B4-BE49-F238E27FC236}">
                  <a16:creationId xmlns:a16="http://schemas.microsoft.com/office/drawing/2014/main" id="{86034EE7-D9F6-F44E-BA0F-3F7C896E2F33}"/>
                </a:ext>
              </a:extLst>
            </p:cNvPr>
            <p:cNvSpPr/>
            <p:nvPr/>
          </p:nvSpPr>
          <p:spPr>
            <a:xfrm>
              <a:off x="9653383" y="6329834"/>
              <a:ext cx="199696" cy="411525"/>
            </a:xfrm>
            <a:custGeom>
              <a:avLst/>
              <a:gdLst/>
              <a:ahLst/>
              <a:cxnLst/>
              <a:rect l="l" t="t" r="r" b="b"/>
              <a:pathLst>
                <a:path w="3308" h="6817" extrusionOk="0">
                  <a:moveTo>
                    <a:pt x="1389" y="0"/>
                  </a:moveTo>
                  <a:lnTo>
                    <a:pt x="0" y="1247"/>
                  </a:lnTo>
                  <a:cubicBezTo>
                    <a:pt x="625" y="2195"/>
                    <a:pt x="734" y="3051"/>
                    <a:pt x="868" y="3938"/>
                  </a:cubicBezTo>
                  <a:cubicBezTo>
                    <a:pt x="986" y="4727"/>
                    <a:pt x="1009" y="5526"/>
                    <a:pt x="1077" y="6319"/>
                  </a:cubicBezTo>
                  <a:cubicBezTo>
                    <a:pt x="1088" y="6438"/>
                    <a:pt x="1101" y="6567"/>
                    <a:pt x="1176" y="6661"/>
                  </a:cubicBezTo>
                  <a:cubicBezTo>
                    <a:pt x="1265" y="6773"/>
                    <a:pt x="1386" y="6817"/>
                    <a:pt x="1515" y="6817"/>
                  </a:cubicBezTo>
                  <a:cubicBezTo>
                    <a:pt x="1727" y="6817"/>
                    <a:pt x="1960" y="6698"/>
                    <a:pt x="2101" y="6572"/>
                  </a:cubicBezTo>
                  <a:cubicBezTo>
                    <a:pt x="2315" y="6380"/>
                    <a:pt x="2530" y="6188"/>
                    <a:pt x="2712" y="5965"/>
                  </a:cubicBezTo>
                  <a:cubicBezTo>
                    <a:pt x="3057" y="5543"/>
                    <a:pt x="3308" y="5028"/>
                    <a:pt x="3235" y="4481"/>
                  </a:cubicBezTo>
                  <a:cubicBezTo>
                    <a:pt x="3151" y="3866"/>
                    <a:pt x="2961" y="3252"/>
                    <a:pt x="3046" y="2635"/>
                  </a:cubicBezTo>
                  <a:cubicBezTo>
                    <a:pt x="3091" y="2314"/>
                    <a:pt x="3211" y="1987"/>
                    <a:pt x="3133" y="1670"/>
                  </a:cubicBezTo>
                  <a:cubicBezTo>
                    <a:pt x="3029" y="1248"/>
                    <a:pt x="2695" y="978"/>
                    <a:pt x="2354" y="743"/>
                  </a:cubicBezTo>
                  <a:cubicBezTo>
                    <a:pt x="2181" y="623"/>
                    <a:pt x="2002" y="511"/>
                    <a:pt x="1840" y="377"/>
                  </a:cubicBezTo>
                  <a:cubicBezTo>
                    <a:pt x="1680" y="244"/>
                    <a:pt x="1500" y="112"/>
                    <a:pt x="1389" y="0"/>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28" name="Google Shape;4284;p103">
              <a:extLst>
                <a:ext uri="{FF2B5EF4-FFF2-40B4-BE49-F238E27FC236}">
                  <a16:creationId xmlns:a16="http://schemas.microsoft.com/office/drawing/2014/main" id="{BAE2C46C-7A68-0648-82A3-E553F21F6D34}"/>
                </a:ext>
              </a:extLst>
            </p:cNvPr>
            <p:cNvSpPr/>
            <p:nvPr/>
          </p:nvSpPr>
          <p:spPr>
            <a:xfrm>
              <a:off x="9015781" y="5828965"/>
              <a:ext cx="725436" cy="583995"/>
            </a:xfrm>
            <a:custGeom>
              <a:avLst/>
              <a:gdLst/>
              <a:ahLst/>
              <a:cxnLst/>
              <a:rect l="l" t="t" r="r" b="b"/>
              <a:pathLst>
                <a:path w="12017" h="9674" extrusionOk="0">
                  <a:moveTo>
                    <a:pt x="2221" y="1"/>
                  </a:moveTo>
                  <a:cubicBezTo>
                    <a:pt x="2005" y="1"/>
                    <a:pt x="1793" y="17"/>
                    <a:pt x="1589" y="53"/>
                  </a:cubicBezTo>
                  <a:cubicBezTo>
                    <a:pt x="1" y="328"/>
                    <a:pt x="886" y="1875"/>
                    <a:pt x="1902" y="2771"/>
                  </a:cubicBezTo>
                  <a:cubicBezTo>
                    <a:pt x="2570" y="3360"/>
                    <a:pt x="10674" y="9674"/>
                    <a:pt x="10674" y="9674"/>
                  </a:cubicBezTo>
                  <a:cubicBezTo>
                    <a:pt x="11764" y="9627"/>
                    <a:pt x="12017" y="8441"/>
                    <a:pt x="12017" y="8441"/>
                  </a:cubicBezTo>
                  <a:cubicBezTo>
                    <a:pt x="12017" y="8441"/>
                    <a:pt x="9415" y="5008"/>
                    <a:pt x="7795" y="3121"/>
                  </a:cubicBezTo>
                  <a:cubicBezTo>
                    <a:pt x="7058" y="2262"/>
                    <a:pt x="5888" y="1272"/>
                    <a:pt x="5888" y="1272"/>
                  </a:cubicBezTo>
                  <a:cubicBezTo>
                    <a:pt x="5293" y="744"/>
                    <a:pt x="3677" y="1"/>
                    <a:pt x="2221" y="1"/>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29" name="Google Shape;4285;p103">
              <a:extLst>
                <a:ext uri="{FF2B5EF4-FFF2-40B4-BE49-F238E27FC236}">
                  <a16:creationId xmlns:a16="http://schemas.microsoft.com/office/drawing/2014/main" id="{744E0FED-D56E-ED45-B0B1-A85A4B97F568}"/>
                </a:ext>
              </a:extLst>
            </p:cNvPr>
            <p:cNvSpPr/>
            <p:nvPr/>
          </p:nvSpPr>
          <p:spPr>
            <a:xfrm>
              <a:off x="9067758" y="6133217"/>
              <a:ext cx="372769" cy="250887"/>
            </a:xfrm>
            <a:custGeom>
              <a:avLst/>
              <a:gdLst/>
              <a:ahLst/>
              <a:cxnLst/>
              <a:rect l="l" t="t" r="r" b="b"/>
              <a:pathLst>
                <a:path w="6175" h="4156" extrusionOk="0">
                  <a:moveTo>
                    <a:pt x="4155" y="0"/>
                  </a:moveTo>
                  <a:cubicBezTo>
                    <a:pt x="4062" y="0"/>
                    <a:pt x="3968" y="11"/>
                    <a:pt x="3873" y="37"/>
                  </a:cubicBezTo>
                  <a:cubicBezTo>
                    <a:pt x="3558" y="120"/>
                    <a:pt x="3329" y="383"/>
                    <a:pt x="3068" y="576"/>
                  </a:cubicBezTo>
                  <a:cubicBezTo>
                    <a:pt x="2570" y="947"/>
                    <a:pt x="1939" y="1075"/>
                    <a:pt x="1360" y="1298"/>
                  </a:cubicBezTo>
                  <a:cubicBezTo>
                    <a:pt x="845" y="1496"/>
                    <a:pt x="513" y="1963"/>
                    <a:pt x="309" y="2468"/>
                  </a:cubicBezTo>
                  <a:cubicBezTo>
                    <a:pt x="200" y="2735"/>
                    <a:pt x="135" y="3016"/>
                    <a:pt x="71" y="3297"/>
                  </a:cubicBezTo>
                  <a:cubicBezTo>
                    <a:pt x="1" y="3593"/>
                    <a:pt x="62" y="4088"/>
                    <a:pt x="436" y="4150"/>
                  </a:cubicBezTo>
                  <a:cubicBezTo>
                    <a:pt x="455" y="4154"/>
                    <a:pt x="474" y="4155"/>
                    <a:pt x="493" y="4155"/>
                  </a:cubicBezTo>
                  <a:cubicBezTo>
                    <a:pt x="593" y="4155"/>
                    <a:pt x="691" y="4113"/>
                    <a:pt x="784" y="4072"/>
                  </a:cubicBezTo>
                  <a:cubicBezTo>
                    <a:pt x="1512" y="3752"/>
                    <a:pt x="2224" y="3387"/>
                    <a:pt x="2972" y="3113"/>
                  </a:cubicBezTo>
                  <a:cubicBezTo>
                    <a:pt x="3713" y="2841"/>
                    <a:pt x="4422" y="2564"/>
                    <a:pt x="5351" y="2564"/>
                  </a:cubicBezTo>
                  <a:cubicBezTo>
                    <a:pt x="5479" y="2564"/>
                    <a:pt x="5612" y="2570"/>
                    <a:pt x="5749" y="2581"/>
                  </a:cubicBezTo>
                  <a:lnTo>
                    <a:pt x="6175" y="764"/>
                  </a:lnTo>
                  <a:cubicBezTo>
                    <a:pt x="6024" y="720"/>
                    <a:pt x="5821" y="626"/>
                    <a:pt x="5628" y="549"/>
                  </a:cubicBezTo>
                  <a:cubicBezTo>
                    <a:pt x="5435" y="472"/>
                    <a:pt x="5249" y="369"/>
                    <a:pt x="5062" y="275"/>
                  </a:cubicBezTo>
                  <a:cubicBezTo>
                    <a:pt x="4774" y="130"/>
                    <a:pt x="4472" y="0"/>
                    <a:pt x="4155" y="0"/>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30" name="Google Shape;4286;p103">
              <a:extLst>
                <a:ext uri="{FF2B5EF4-FFF2-40B4-BE49-F238E27FC236}">
                  <a16:creationId xmlns:a16="http://schemas.microsoft.com/office/drawing/2014/main" id="{21F4A353-05D9-E841-9D52-B6FB94AE9C02}"/>
                </a:ext>
              </a:extLst>
            </p:cNvPr>
            <p:cNvSpPr/>
            <p:nvPr/>
          </p:nvSpPr>
          <p:spPr>
            <a:xfrm>
              <a:off x="9397123" y="6178674"/>
              <a:ext cx="911247" cy="264047"/>
            </a:xfrm>
            <a:custGeom>
              <a:avLst/>
              <a:gdLst/>
              <a:ahLst/>
              <a:cxnLst/>
              <a:rect l="l" t="t" r="r" b="b"/>
              <a:pathLst>
                <a:path w="15095" h="4374" extrusionOk="0">
                  <a:moveTo>
                    <a:pt x="699" y="0"/>
                  </a:moveTo>
                  <a:cubicBezTo>
                    <a:pt x="1" y="736"/>
                    <a:pt x="293" y="1828"/>
                    <a:pt x="293" y="1828"/>
                  </a:cubicBezTo>
                  <a:cubicBezTo>
                    <a:pt x="293" y="1828"/>
                    <a:pt x="6068" y="4013"/>
                    <a:pt x="7891" y="4185"/>
                  </a:cubicBezTo>
                  <a:cubicBezTo>
                    <a:pt x="9108" y="4301"/>
                    <a:pt x="10010" y="4374"/>
                    <a:pt x="10748" y="4374"/>
                  </a:cubicBezTo>
                  <a:cubicBezTo>
                    <a:pt x="11763" y="4374"/>
                    <a:pt x="12469" y="4236"/>
                    <a:pt x="13261" y="3881"/>
                  </a:cubicBezTo>
                  <a:cubicBezTo>
                    <a:pt x="14628" y="3267"/>
                    <a:pt x="15094" y="1949"/>
                    <a:pt x="12872" y="1373"/>
                  </a:cubicBezTo>
                  <a:cubicBezTo>
                    <a:pt x="12201" y="1199"/>
                    <a:pt x="11310" y="556"/>
                    <a:pt x="8165" y="534"/>
                  </a:cubicBezTo>
                  <a:cubicBezTo>
                    <a:pt x="4990" y="513"/>
                    <a:pt x="699" y="0"/>
                    <a:pt x="699" y="0"/>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31" name="Google Shape;4287;p103">
              <a:extLst>
                <a:ext uri="{FF2B5EF4-FFF2-40B4-BE49-F238E27FC236}">
                  <a16:creationId xmlns:a16="http://schemas.microsoft.com/office/drawing/2014/main" id="{597C3ACF-A634-B140-ABFF-4E08063FB799}"/>
                </a:ext>
              </a:extLst>
            </p:cNvPr>
            <p:cNvSpPr/>
            <p:nvPr/>
          </p:nvSpPr>
          <p:spPr>
            <a:xfrm>
              <a:off x="9642879" y="5005130"/>
              <a:ext cx="361782" cy="380195"/>
            </a:xfrm>
            <a:custGeom>
              <a:avLst/>
              <a:gdLst/>
              <a:ahLst/>
              <a:cxnLst/>
              <a:rect l="l" t="t" r="r" b="b"/>
              <a:pathLst>
                <a:path w="5993" h="6298" extrusionOk="0">
                  <a:moveTo>
                    <a:pt x="4617" y="0"/>
                  </a:moveTo>
                  <a:cubicBezTo>
                    <a:pt x="4617" y="0"/>
                    <a:pt x="3039" y="547"/>
                    <a:pt x="1954" y="896"/>
                  </a:cubicBezTo>
                  <a:lnTo>
                    <a:pt x="1886" y="2074"/>
                  </a:lnTo>
                  <a:cubicBezTo>
                    <a:pt x="1867" y="2077"/>
                    <a:pt x="1843" y="2077"/>
                    <a:pt x="1817" y="2077"/>
                  </a:cubicBezTo>
                  <a:cubicBezTo>
                    <a:pt x="1774" y="2077"/>
                    <a:pt x="1722" y="2075"/>
                    <a:pt x="1662" y="2075"/>
                  </a:cubicBezTo>
                  <a:cubicBezTo>
                    <a:pt x="1563" y="2075"/>
                    <a:pt x="1444" y="2081"/>
                    <a:pt x="1312" y="2114"/>
                  </a:cubicBezTo>
                  <a:cubicBezTo>
                    <a:pt x="979" y="2424"/>
                    <a:pt x="1" y="3289"/>
                    <a:pt x="163" y="4425"/>
                  </a:cubicBezTo>
                  <a:cubicBezTo>
                    <a:pt x="313" y="5473"/>
                    <a:pt x="2126" y="6297"/>
                    <a:pt x="3160" y="6297"/>
                  </a:cubicBezTo>
                  <a:cubicBezTo>
                    <a:pt x="3343" y="6297"/>
                    <a:pt x="3502" y="6271"/>
                    <a:pt x="3623" y="6216"/>
                  </a:cubicBezTo>
                  <a:cubicBezTo>
                    <a:pt x="4424" y="5849"/>
                    <a:pt x="5992" y="3380"/>
                    <a:pt x="5736" y="3169"/>
                  </a:cubicBezTo>
                  <a:cubicBezTo>
                    <a:pt x="5481" y="2957"/>
                    <a:pt x="4571" y="2787"/>
                    <a:pt x="4525" y="2608"/>
                  </a:cubicBezTo>
                  <a:cubicBezTo>
                    <a:pt x="4481" y="2431"/>
                    <a:pt x="4617" y="1"/>
                    <a:pt x="4617" y="0"/>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32" name="Google Shape;4288;p103">
              <a:extLst>
                <a:ext uri="{FF2B5EF4-FFF2-40B4-BE49-F238E27FC236}">
                  <a16:creationId xmlns:a16="http://schemas.microsoft.com/office/drawing/2014/main" id="{5EF5979B-8744-554E-9E91-F05B487A9218}"/>
                </a:ext>
              </a:extLst>
            </p:cNvPr>
            <p:cNvSpPr/>
            <p:nvPr/>
          </p:nvSpPr>
          <p:spPr>
            <a:xfrm>
              <a:off x="9488761" y="5129970"/>
              <a:ext cx="572706" cy="553389"/>
            </a:xfrm>
            <a:custGeom>
              <a:avLst/>
              <a:gdLst/>
              <a:ahLst/>
              <a:cxnLst/>
              <a:rect l="l" t="t" r="r" b="b"/>
              <a:pathLst>
                <a:path w="9487" h="9167" extrusionOk="0">
                  <a:moveTo>
                    <a:pt x="4093" y="0"/>
                  </a:moveTo>
                  <a:cubicBezTo>
                    <a:pt x="3770" y="0"/>
                    <a:pt x="3463" y="139"/>
                    <a:pt x="3239" y="373"/>
                  </a:cubicBezTo>
                  <a:cubicBezTo>
                    <a:pt x="1513" y="2158"/>
                    <a:pt x="1" y="4350"/>
                    <a:pt x="2064" y="6140"/>
                  </a:cubicBezTo>
                  <a:cubicBezTo>
                    <a:pt x="2078" y="7036"/>
                    <a:pt x="2320" y="8308"/>
                    <a:pt x="2320" y="8308"/>
                  </a:cubicBezTo>
                  <a:cubicBezTo>
                    <a:pt x="3416" y="8984"/>
                    <a:pt x="4638" y="9166"/>
                    <a:pt x="5638" y="9166"/>
                  </a:cubicBezTo>
                  <a:cubicBezTo>
                    <a:pt x="6815" y="9166"/>
                    <a:pt x="7685" y="8914"/>
                    <a:pt x="7685" y="8914"/>
                  </a:cubicBezTo>
                  <a:cubicBezTo>
                    <a:pt x="7746" y="7712"/>
                    <a:pt x="8314" y="7234"/>
                    <a:pt x="8901" y="5670"/>
                  </a:cubicBezTo>
                  <a:cubicBezTo>
                    <a:pt x="9487" y="4104"/>
                    <a:pt x="9211" y="2050"/>
                    <a:pt x="9085" y="1614"/>
                  </a:cubicBezTo>
                  <a:cubicBezTo>
                    <a:pt x="8976" y="1240"/>
                    <a:pt x="8194" y="878"/>
                    <a:pt x="7511" y="775"/>
                  </a:cubicBezTo>
                  <a:cubicBezTo>
                    <a:pt x="6722" y="1221"/>
                    <a:pt x="6506" y="1738"/>
                    <a:pt x="6008" y="2275"/>
                  </a:cubicBezTo>
                  <a:cubicBezTo>
                    <a:pt x="5432" y="2896"/>
                    <a:pt x="4947" y="3340"/>
                    <a:pt x="4268" y="3340"/>
                  </a:cubicBezTo>
                  <a:cubicBezTo>
                    <a:pt x="4086" y="3340"/>
                    <a:pt x="3890" y="3308"/>
                    <a:pt x="3674" y="3239"/>
                  </a:cubicBezTo>
                  <a:cubicBezTo>
                    <a:pt x="3055" y="3041"/>
                    <a:pt x="3014" y="2203"/>
                    <a:pt x="3323" y="1496"/>
                  </a:cubicBezTo>
                  <a:cubicBezTo>
                    <a:pt x="3659" y="725"/>
                    <a:pt x="4260" y="7"/>
                    <a:pt x="4260" y="7"/>
                  </a:cubicBezTo>
                  <a:cubicBezTo>
                    <a:pt x="4223" y="5"/>
                    <a:pt x="4181" y="2"/>
                    <a:pt x="4134" y="1"/>
                  </a:cubicBezTo>
                  <a:cubicBezTo>
                    <a:pt x="4120" y="0"/>
                    <a:pt x="4107" y="0"/>
                    <a:pt x="4093" y="0"/>
                  </a:cubicBezTo>
                  <a:close/>
                </a:path>
              </a:pathLst>
            </a:custGeom>
            <a:solidFill>
              <a:srgbClr val="E94372"/>
            </a:solidFill>
            <a:ln>
              <a:noFill/>
            </a:ln>
          </p:spPr>
          <p:txBody>
            <a:bodyPr spcFirstLastPara="1" wrap="square" lIns="182850" tIns="182850" rIns="182850" bIns="182850" anchor="ctr" anchorCtr="0">
              <a:noAutofit/>
            </a:bodyPr>
            <a:lstStyle/>
            <a:p>
              <a:endParaRPr sz="2800"/>
            </a:p>
          </p:txBody>
        </p:sp>
        <p:sp>
          <p:nvSpPr>
            <p:cNvPr id="33" name="Google Shape;4289;p103">
              <a:extLst>
                <a:ext uri="{FF2B5EF4-FFF2-40B4-BE49-F238E27FC236}">
                  <a16:creationId xmlns:a16="http://schemas.microsoft.com/office/drawing/2014/main" id="{0D27B222-3280-5448-94BE-4C591FDBB5EA}"/>
                </a:ext>
              </a:extLst>
            </p:cNvPr>
            <p:cNvSpPr/>
            <p:nvPr/>
          </p:nvSpPr>
          <p:spPr>
            <a:xfrm>
              <a:off x="9757396" y="5005130"/>
              <a:ext cx="164260" cy="140354"/>
            </a:xfrm>
            <a:custGeom>
              <a:avLst/>
              <a:gdLst/>
              <a:ahLst/>
              <a:cxnLst/>
              <a:rect l="l" t="t" r="r" b="b"/>
              <a:pathLst>
                <a:path w="2721" h="2325" extrusionOk="0">
                  <a:moveTo>
                    <a:pt x="2720" y="0"/>
                  </a:moveTo>
                  <a:lnTo>
                    <a:pt x="830" y="643"/>
                  </a:lnTo>
                  <a:lnTo>
                    <a:pt x="57" y="896"/>
                  </a:lnTo>
                  <a:lnTo>
                    <a:pt x="1" y="1850"/>
                  </a:lnTo>
                  <a:cubicBezTo>
                    <a:pt x="49" y="2218"/>
                    <a:pt x="420" y="2325"/>
                    <a:pt x="753" y="2325"/>
                  </a:cubicBezTo>
                  <a:cubicBezTo>
                    <a:pt x="956" y="2325"/>
                    <a:pt x="1145" y="2285"/>
                    <a:pt x="1236" y="2241"/>
                  </a:cubicBezTo>
                  <a:cubicBezTo>
                    <a:pt x="2608" y="1593"/>
                    <a:pt x="2685" y="763"/>
                    <a:pt x="2685" y="763"/>
                  </a:cubicBezTo>
                  <a:cubicBezTo>
                    <a:pt x="2698" y="440"/>
                    <a:pt x="2720" y="0"/>
                    <a:pt x="2720" y="0"/>
                  </a:cubicBezTo>
                  <a:close/>
                </a:path>
              </a:pathLst>
            </a:custGeom>
            <a:solidFill>
              <a:srgbClr val="BD6060"/>
            </a:solidFill>
            <a:ln>
              <a:noFill/>
            </a:ln>
          </p:spPr>
          <p:txBody>
            <a:bodyPr spcFirstLastPara="1" wrap="square" lIns="182850" tIns="182850" rIns="182850" bIns="182850" anchor="ctr" anchorCtr="0">
              <a:noAutofit/>
            </a:bodyPr>
            <a:lstStyle/>
            <a:p>
              <a:endParaRPr sz="2800"/>
            </a:p>
          </p:txBody>
        </p:sp>
        <p:sp>
          <p:nvSpPr>
            <p:cNvPr id="34" name="Google Shape;4290;p103">
              <a:extLst>
                <a:ext uri="{FF2B5EF4-FFF2-40B4-BE49-F238E27FC236}">
                  <a16:creationId xmlns:a16="http://schemas.microsoft.com/office/drawing/2014/main" id="{E701CFB0-36F9-DB46-A39E-A87474D49DAA}"/>
                </a:ext>
              </a:extLst>
            </p:cNvPr>
            <p:cNvSpPr/>
            <p:nvPr/>
          </p:nvSpPr>
          <p:spPr>
            <a:xfrm>
              <a:off x="9639015" y="4663751"/>
              <a:ext cx="370113" cy="449013"/>
            </a:xfrm>
            <a:custGeom>
              <a:avLst/>
              <a:gdLst/>
              <a:ahLst/>
              <a:cxnLst/>
              <a:rect l="l" t="t" r="r" b="b"/>
              <a:pathLst>
                <a:path w="6131" h="7438" extrusionOk="0">
                  <a:moveTo>
                    <a:pt x="2937" y="0"/>
                  </a:moveTo>
                  <a:cubicBezTo>
                    <a:pt x="1418" y="0"/>
                    <a:pt x="364" y="1153"/>
                    <a:pt x="133" y="2660"/>
                  </a:cubicBezTo>
                  <a:cubicBezTo>
                    <a:pt x="1" y="3430"/>
                    <a:pt x="11" y="5023"/>
                    <a:pt x="641" y="6372"/>
                  </a:cubicBezTo>
                  <a:cubicBezTo>
                    <a:pt x="969" y="7076"/>
                    <a:pt x="1414" y="7438"/>
                    <a:pt x="1842" y="7438"/>
                  </a:cubicBezTo>
                  <a:cubicBezTo>
                    <a:pt x="1846" y="7438"/>
                    <a:pt x="1849" y="7438"/>
                    <a:pt x="1853" y="7438"/>
                  </a:cubicBezTo>
                  <a:cubicBezTo>
                    <a:pt x="2353" y="7430"/>
                    <a:pt x="3722" y="7252"/>
                    <a:pt x="4308" y="6469"/>
                  </a:cubicBezTo>
                  <a:cubicBezTo>
                    <a:pt x="4401" y="6343"/>
                    <a:pt x="4681" y="5655"/>
                    <a:pt x="4681" y="5655"/>
                  </a:cubicBezTo>
                  <a:cubicBezTo>
                    <a:pt x="5449" y="5129"/>
                    <a:pt x="5980" y="4279"/>
                    <a:pt x="6035" y="3277"/>
                  </a:cubicBezTo>
                  <a:cubicBezTo>
                    <a:pt x="6131" y="1565"/>
                    <a:pt x="4819" y="101"/>
                    <a:pt x="3107" y="5"/>
                  </a:cubicBezTo>
                  <a:cubicBezTo>
                    <a:pt x="3050" y="2"/>
                    <a:pt x="2993" y="0"/>
                    <a:pt x="2937" y="0"/>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35" name="Google Shape;4291;p103">
              <a:extLst>
                <a:ext uri="{FF2B5EF4-FFF2-40B4-BE49-F238E27FC236}">
                  <a16:creationId xmlns:a16="http://schemas.microsoft.com/office/drawing/2014/main" id="{3559FE86-B82B-344D-9C30-1A5DCF36344E}"/>
                </a:ext>
              </a:extLst>
            </p:cNvPr>
            <p:cNvSpPr/>
            <p:nvPr/>
          </p:nvSpPr>
          <p:spPr>
            <a:xfrm>
              <a:off x="9651572" y="4660250"/>
              <a:ext cx="360454" cy="344940"/>
            </a:xfrm>
            <a:custGeom>
              <a:avLst/>
              <a:gdLst/>
              <a:ahLst/>
              <a:cxnLst/>
              <a:rect l="l" t="t" r="r" b="b"/>
              <a:pathLst>
                <a:path w="5971" h="5714" extrusionOk="0">
                  <a:moveTo>
                    <a:pt x="2698" y="1"/>
                  </a:moveTo>
                  <a:cubicBezTo>
                    <a:pt x="1536" y="1"/>
                    <a:pt x="573" y="535"/>
                    <a:pt x="1" y="2116"/>
                  </a:cubicBezTo>
                  <a:cubicBezTo>
                    <a:pt x="588" y="2063"/>
                    <a:pt x="1179" y="2011"/>
                    <a:pt x="1755" y="1351"/>
                  </a:cubicBezTo>
                  <a:cubicBezTo>
                    <a:pt x="2337" y="2428"/>
                    <a:pt x="3361" y="2082"/>
                    <a:pt x="3826" y="2791"/>
                  </a:cubicBezTo>
                  <a:cubicBezTo>
                    <a:pt x="4036" y="3112"/>
                    <a:pt x="4138" y="3490"/>
                    <a:pt x="4063" y="3868"/>
                  </a:cubicBezTo>
                  <a:cubicBezTo>
                    <a:pt x="4041" y="3979"/>
                    <a:pt x="4017" y="4104"/>
                    <a:pt x="3991" y="4238"/>
                  </a:cubicBezTo>
                  <a:cubicBezTo>
                    <a:pt x="3898" y="4724"/>
                    <a:pt x="4312" y="4763"/>
                    <a:pt x="4312" y="4763"/>
                  </a:cubicBezTo>
                  <a:cubicBezTo>
                    <a:pt x="4318" y="4517"/>
                    <a:pt x="4353" y="4281"/>
                    <a:pt x="4485" y="4127"/>
                  </a:cubicBezTo>
                  <a:lnTo>
                    <a:pt x="4485" y="4127"/>
                  </a:lnTo>
                  <a:cubicBezTo>
                    <a:pt x="5322" y="4395"/>
                    <a:pt x="4507" y="5608"/>
                    <a:pt x="4473" y="5713"/>
                  </a:cubicBezTo>
                  <a:cubicBezTo>
                    <a:pt x="5355" y="5107"/>
                    <a:pt x="5970" y="4078"/>
                    <a:pt x="5862" y="2879"/>
                  </a:cubicBezTo>
                  <a:cubicBezTo>
                    <a:pt x="5739" y="1546"/>
                    <a:pt x="4725" y="261"/>
                    <a:pt x="3402" y="58"/>
                  </a:cubicBezTo>
                  <a:cubicBezTo>
                    <a:pt x="3161" y="21"/>
                    <a:pt x="2926" y="1"/>
                    <a:pt x="2698" y="1"/>
                  </a:cubicBezTo>
                  <a:close/>
                </a:path>
              </a:pathLst>
            </a:custGeom>
            <a:solidFill>
              <a:srgbClr val="660000"/>
            </a:solidFill>
            <a:ln>
              <a:noFill/>
            </a:ln>
          </p:spPr>
          <p:txBody>
            <a:bodyPr spcFirstLastPara="1" wrap="square" lIns="182850" tIns="182850" rIns="182850" bIns="182850" anchor="ctr" anchorCtr="0">
              <a:noAutofit/>
            </a:bodyPr>
            <a:lstStyle/>
            <a:p>
              <a:endParaRPr sz="2800"/>
            </a:p>
          </p:txBody>
        </p:sp>
        <p:sp>
          <p:nvSpPr>
            <p:cNvPr id="36" name="Google Shape;4292;p103">
              <a:extLst>
                <a:ext uri="{FF2B5EF4-FFF2-40B4-BE49-F238E27FC236}">
                  <a16:creationId xmlns:a16="http://schemas.microsoft.com/office/drawing/2014/main" id="{ADFBE900-339C-CC4F-8FC1-DA7D0BD9A8CB}"/>
                </a:ext>
              </a:extLst>
            </p:cNvPr>
            <p:cNvSpPr/>
            <p:nvPr/>
          </p:nvSpPr>
          <p:spPr>
            <a:xfrm>
              <a:off x="9921596" y="4893812"/>
              <a:ext cx="96407" cy="121641"/>
            </a:xfrm>
            <a:custGeom>
              <a:avLst/>
              <a:gdLst/>
              <a:ahLst/>
              <a:cxnLst/>
              <a:rect l="l" t="t" r="r" b="b"/>
              <a:pathLst>
                <a:path w="1597" h="2015" extrusionOk="0">
                  <a:moveTo>
                    <a:pt x="612" y="1"/>
                  </a:moveTo>
                  <a:cubicBezTo>
                    <a:pt x="368" y="1"/>
                    <a:pt x="126" y="113"/>
                    <a:pt x="12" y="258"/>
                  </a:cubicBezTo>
                  <a:lnTo>
                    <a:pt x="0" y="1844"/>
                  </a:lnTo>
                  <a:cubicBezTo>
                    <a:pt x="0" y="1844"/>
                    <a:pt x="75" y="2000"/>
                    <a:pt x="377" y="2014"/>
                  </a:cubicBezTo>
                  <a:cubicBezTo>
                    <a:pt x="384" y="2015"/>
                    <a:pt x="392" y="2015"/>
                    <a:pt x="399" y="2015"/>
                  </a:cubicBezTo>
                  <a:cubicBezTo>
                    <a:pt x="959" y="2015"/>
                    <a:pt x="1597" y="984"/>
                    <a:pt x="1148" y="281"/>
                  </a:cubicBezTo>
                  <a:cubicBezTo>
                    <a:pt x="1018" y="79"/>
                    <a:pt x="815" y="1"/>
                    <a:pt x="612" y="1"/>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37" name="Google Shape;4293;p103">
              <a:extLst>
                <a:ext uri="{FF2B5EF4-FFF2-40B4-BE49-F238E27FC236}">
                  <a16:creationId xmlns:a16="http://schemas.microsoft.com/office/drawing/2014/main" id="{278FE30C-3C37-D74E-8F5B-254DED379EFB}"/>
                </a:ext>
              </a:extLst>
            </p:cNvPr>
            <p:cNvSpPr/>
            <p:nvPr/>
          </p:nvSpPr>
          <p:spPr>
            <a:xfrm>
              <a:off x="9575267" y="5606269"/>
              <a:ext cx="472617" cy="381583"/>
            </a:xfrm>
            <a:custGeom>
              <a:avLst/>
              <a:gdLst/>
              <a:ahLst/>
              <a:cxnLst/>
              <a:rect l="l" t="t" r="r" b="b"/>
              <a:pathLst>
                <a:path w="7829" h="6321" extrusionOk="0">
                  <a:moveTo>
                    <a:pt x="2224" y="0"/>
                  </a:moveTo>
                  <a:cubicBezTo>
                    <a:pt x="1481" y="0"/>
                    <a:pt x="925" y="107"/>
                    <a:pt x="888" y="418"/>
                  </a:cubicBezTo>
                  <a:cubicBezTo>
                    <a:pt x="771" y="1403"/>
                    <a:pt x="399" y="2187"/>
                    <a:pt x="240" y="3184"/>
                  </a:cubicBezTo>
                  <a:cubicBezTo>
                    <a:pt x="1" y="4907"/>
                    <a:pt x="2476" y="6320"/>
                    <a:pt x="4713" y="6320"/>
                  </a:cubicBezTo>
                  <a:cubicBezTo>
                    <a:pt x="4905" y="6320"/>
                    <a:pt x="5095" y="6310"/>
                    <a:pt x="5281" y="6288"/>
                  </a:cubicBezTo>
                  <a:cubicBezTo>
                    <a:pt x="7214" y="6066"/>
                    <a:pt x="7782" y="4785"/>
                    <a:pt x="7829" y="4591"/>
                  </a:cubicBezTo>
                  <a:cubicBezTo>
                    <a:pt x="7236" y="3224"/>
                    <a:pt x="6876" y="2615"/>
                    <a:pt x="6651" y="2094"/>
                  </a:cubicBezTo>
                  <a:cubicBezTo>
                    <a:pt x="6360" y="1417"/>
                    <a:pt x="6244" y="918"/>
                    <a:pt x="6318" y="499"/>
                  </a:cubicBezTo>
                  <a:cubicBezTo>
                    <a:pt x="6318" y="499"/>
                    <a:pt x="3833" y="0"/>
                    <a:pt x="2224" y="0"/>
                  </a:cubicBezTo>
                  <a:close/>
                </a:path>
              </a:pathLst>
            </a:custGeom>
            <a:solidFill>
              <a:srgbClr val="E94372"/>
            </a:solidFill>
            <a:ln>
              <a:noFill/>
            </a:ln>
          </p:spPr>
          <p:txBody>
            <a:bodyPr spcFirstLastPara="1" wrap="square" lIns="182850" tIns="182850" rIns="182850" bIns="182850" anchor="ctr" anchorCtr="0">
              <a:noAutofit/>
            </a:bodyPr>
            <a:lstStyle/>
            <a:p>
              <a:endParaRPr sz="2800"/>
            </a:p>
          </p:txBody>
        </p:sp>
        <p:sp>
          <p:nvSpPr>
            <p:cNvPr id="38" name="Google Shape;4294;p103">
              <a:extLst>
                <a:ext uri="{FF2B5EF4-FFF2-40B4-BE49-F238E27FC236}">
                  <a16:creationId xmlns:a16="http://schemas.microsoft.com/office/drawing/2014/main" id="{C1B2B777-3821-6745-8963-54F857BE58C4}"/>
                </a:ext>
              </a:extLst>
            </p:cNvPr>
            <p:cNvSpPr/>
            <p:nvPr/>
          </p:nvSpPr>
          <p:spPr>
            <a:xfrm>
              <a:off x="9289367" y="5859088"/>
              <a:ext cx="263866" cy="185268"/>
            </a:xfrm>
            <a:custGeom>
              <a:avLst/>
              <a:gdLst/>
              <a:ahLst/>
              <a:cxnLst/>
              <a:rect l="l" t="t" r="r" b="b"/>
              <a:pathLst>
                <a:path w="4371" h="3069" extrusionOk="0">
                  <a:moveTo>
                    <a:pt x="1" y="0"/>
                  </a:moveTo>
                  <a:lnTo>
                    <a:pt x="1" y="0"/>
                  </a:lnTo>
                  <a:cubicBezTo>
                    <a:pt x="1564" y="584"/>
                    <a:pt x="3574" y="2990"/>
                    <a:pt x="3574" y="2990"/>
                  </a:cubicBezTo>
                  <a:lnTo>
                    <a:pt x="4370" y="3068"/>
                  </a:lnTo>
                  <a:cubicBezTo>
                    <a:pt x="4370" y="3068"/>
                    <a:pt x="3323" y="1647"/>
                    <a:pt x="2175" y="909"/>
                  </a:cubicBezTo>
                  <a:cubicBezTo>
                    <a:pt x="1025" y="171"/>
                    <a:pt x="1" y="0"/>
                    <a:pt x="1" y="0"/>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39" name="Google Shape;4295;p103">
              <a:extLst>
                <a:ext uri="{FF2B5EF4-FFF2-40B4-BE49-F238E27FC236}">
                  <a16:creationId xmlns:a16="http://schemas.microsoft.com/office/drawing/2014/main" id="{A6FFED79-0B7E-024E-BFFE-CE44737C90D8}"/>
                </a:ext>
              </a:extLst>
            </p:cNvPr>
            <p:cNvSpPr/>
            <p:nvPr/>
          </p:nvSpPr>
          <p:spPr>
            <a:xfrm>
              <a:off x="9575388" y="6346797"/>
              <a:ext cx="135887" cy="66223"/>
            </a:xfrm>
            <a:custGeom>
              <a:avLst/>
              <a:gdLst/>
              <a:ahLst/>
              <a:cxnLst/>
              <a:rect l="l" t="t" r="r" b="b"/>
              <a:pathLst>
                <a:path w="2251" h="1097" extrusionOk="0">
                  <a:moveTo>
                    <a:pt x="1" y="1"/>
                  </a:moveTo>
                  <a:lnTo>
                    <a:pt x="1404" y="1096"/>
                  </a:lnTo>
                  <a:cubicBezTo>
                    <a:pt x="1404" y="1096"/>
                    <a:pt x="1416" y="1097"/>
                    <a:pt x="1437" y="1097"/>
                  </a:cubicBezTo>
                  <a:cubicBezTo>
                    <a:pt x="1504" y="1097"/>
                    <a:pt x="1662" y="1086"/>
                    <a:pt x="1850" y="1001"/>
                  </a:cubicBezTo>
                  <a:cubicBezTo>
                    <a:pt x="2160" y="862"/>
                    <a:pt x="2250" y="741"/>
                    <a:pt x="2250" y="741"/>
                  </a:cubicBezTo>
                  <a:lnTo>
                    <a:pt x="1" y="1"/>
                  </a:ln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40" name="Google Shape;4296;p103">
              <a:extLst>
                <a:ext uri="{FF2B5EF4-FFF2-40B4-BE49-F238E27FC236}">
                  <a16:creationId xmlns:a16="http://schemas.microsoft.com/office/drawing/2014/main" id="{FDEB5DF5-0DAB-1F45-A706-B8208A8A449C}"/>
                </a:ext>
              </a:extLst>
            </p:cNvPr>
            <p:cNvSpPr/>
            <p:nvPr/>
          </p:nvSpPr>
          <p:spPr>
            <a:xfrm>
              <a:off x="8942375" y="5532802"/>
              <a:ext cx="622087" cy="248774"/>
            </a:xfrm>
            <a:custGeom>
              <a:avLst/>
              <a:gdLst/>
              <a:ahLst/>
              <a:cxnLst/>
              <a:rect l="l" t="t" r="r" b="b"/>
              <a:pathLst>
                <a:path w="10305" h="4121" extrusionOk="0">
                  <a:moveTo>
                    <a:pt x="3486" y="1"/>
                  </a:moveTo>
                  <a:lnTo>
                    <a:pt x="1" y="3989"/>
                  </a:lnTo>
                  <a:lnTo>
                    <a:pt x="230" y="4121"/>
                  </a:lnTo>
                  <a:lnTo>
                    <a:pt x="10304" y="4121"/>
                  </a:lnTo>
                  <a:lnTo>
                    <a:pt x="10135" y="3795"/>
                  </a:lnTo>
                  <a:lnTo>
                    <a:pt x="3486" y="1"/>
                  </a:lnTo>
                  <a:close/>
                </a:path>
              </a:pathLst>
            </a:custGeom>
            <a:solidFill>
              <a:srgbClr val="FF66A7"/>
            </a:solidFill>
            <a:ln>
              <a:noFill/>
            </a:ln>
          </p:spPr>
          <p:txBody>
            <a:bodyPr spcFirstLastPara="1" wrap="square" lIns="182850" tIns="182850" rIns="182850" bIns="182850" anchor="ctr" anchorCtr="0">
              <a:noAutofit/>
            </a:bodyPr>
            <a:lstStyle/>
            <a:p>
              <a:endParaRPr sz="2800"/>
            </a:p>
          </p:txBody>
        </p:sp>
        <p:sp>
          <p:nvSpPr>
            <p:cNvPr id="41" name="Google Shape;4297;p103">
              <a:extLst>
                <a:ext uri="{FF2B5EF4-FFF2-40B4-BE49-F238E27FC236}">
                  <a16:creationId xmlns:a16="http://schemas.microsoft.com/office/drawing/2014/main" id="{BC1BF44D-529B-8D41-A2F1-C0527AE22F2B}"/>
                </a:ext>
              </a:extLst>
            </p:cNvPr>
            <p:cNvSpPr/>
            <p:nvPr/>
          </p:nvSpPr>
          <p:spPr>
            <a:xfrm>
              <a:off x="8956199" y="5547471"/>
              <a:ext cx="608263" cy="409714"/>
            </a:xfrm>
            <a:custGeom>
              <a:avLst/>
              <a:gdLst/>
              <a:ahLst/>
              <a:cxnLst/>
              <a:rect l="l" t="t" r="r" b="b"/>
              <a:pathLst>
                <a:path w="10076" h="6787" extrusionOk="0">
                  <a:moveTo>
                    <a:pt x="3357" y="0"/>
                  </a:moveTo>
                  <a:lnTo>
                    <a:pt x="1" y="3878"/>
                  </a:lnTo>
                  <a:lnTo>
                    <a:pt x="6366" y="6787"/>
                  </a:lnTo>
                  <a:lnTo>
                    <a:pt x="10075" y="3878"/>
                  </a:lnTo>
                  <a:lnTo>
                    <a:pt x="3357" y="0"/>
                  </a:lnTo>
                  <a:close/>
                </a:path>
              </a:pathLst>
            </a:custGeom>
            <a:solidFill>
              <a:srgbClr val="BF2878"/>
            </a:solidFill>
            <a:ln>
              <a:noFill/>
            </a:ln>
          </p:spPr>
          <p:txBody>
            <a:bodyPr spcFirstLastPara="1" wrap="square" lIns="182850" tIns="182850" rIns="182850" bIns="182850" anchor="ctr" anchorCtr="0">
              <a:noAutofit/>
            </a:bodyPr>
            <a:lstStyle/>
            <a:p>
              <a:endParaRPr sz="2800"/>
            </a:p>
          </p:txBody>
        </p:sp>
        <p:sp>
          <p:nvSpPr>
            <p:cNvPr id="42" name="Google Shape;4298;p103">
              <a:extLst>
                <a:ext uri="{FF2B5EF4-FFF2-40B4-BE49-F238E27FC236}">
                  <a16:creationId xmlns:a16="http://schemas.microsoft.com/office/drawing/2014/main" id="{F709C549-2AC2-1144-B34E-3DC69DF754AF}"/>
                </a:ext>
              </a:extLst>
            </p:cNvPr>
            <p:cNvSpPr/>
            <p:nvPr/>
          </p:nvSpPr>
          <p:spPr>
            <a:xfrm>
              <a:off x="8892270" y="5440198"/>
              <a:ext cx="63929" cy="341378"/>
            </a:xfrm>
            <a:custGeom>
              <a:avLst/>
              <a:gdLst/>
              <a:ahLst/>
              <a:cxnLst/>
              <a:rect l="l" t="t" r="r" b="b"/>
              <a:pathLst>
                <a:path w="1059" h="5655" extrusionOk="0">
                  <a:moveTo>
                    <a:pt x="219" y="1"/>
                  </a:moveTo>
                  <a:lnTo>
                    <a:pt x="0" y="128"/>
                  </a:lnTo>
                  <a:lnTo>
                    <a:pt x="104" y="4787"/>
                  </a:lnTo>
                  <a:cubicBezTo>
                    <a:pt x="109" y="4987"/>
                    <a:pt x="218" y="5169"/>
                    <a:pt x="390" y="5269"/>
                  </a:cubicBezTo>
                  <a:lnTo>
                    <a:pt x="1058" y="5655"/>
                  </a:lnTo>
                  <a:lnTo>
                    <a:pt x="1058" y="5413"/>
                  </a:lnTo>
                  <a:lnTo>
                    <a:pt x="339" y="5006"/>
                  </a:lnTo>
                  <a:lnTo>
                    <a:pt x="219" y="1"/>
                  </a:lnTo>
                  <a:close/>
                </a:path>
              </a:pathLst>
            </a:custGeom>
            <a:solidFill>
              <a:srgbClr val="FF66A7"/>
            </a:solidFill>
            <a:ln>
              <a:noFill/>
            </a:ln>
          </p:spPr>
          <p:txBody>
            <a:bodyPr spcFirstLastPara="1" wrap="square" lIns="182850" tIns="182850" rIns="182850" bIns="182850" anchor="ctr" anchorCtr="0">
              <a:noAutofit/>
            </a:bodyPr>
            <a:lstStyle/>
            <a:p>
              <a:endParaRPr sz="2800"/>
            </a:p>
          </p:txBody>
        </p:sp>
        <p:sp>
          <p:nvSpPr>
            <p:cNvPr id="43" name="Google Shape;4299;p103">
              <a:extLst>
                <a:ext uri="{FF2B5EF4-FFF2-40B4-BE49-F238E27FC236}">
                  <a16:creationId xmlns:a16="http://schemas.microsoft.com/office/drawing/2014/main" id="{AD61A4EC-4421-B84C-AC65-18F366AB1D39}"/>
                </a:ext>
              </a:extLst>
            </p:cNvPr>
            <p:cNvSpPr/>
            <p:nvPr/>
          </p:nvSpPr>
          <p:spPr>
            <a:xfrm>
              <a:off x="8905490" y="5440198"/>
              <a:ext cx="215391" cy="323751"/>
            </a:xfrm>
            <a:custGeom>
              <a:avLst/>
              <a:gdLst/>
              <a:ahLst/>
              <a:cxnLst/>
              <a:rect l="l" t="t" r="r" b="b"/>
              <a:pathLst>
                <a:path w="3568" h="5363" extrusionOk="0">
                  <a:moveTo>
                    <a:pt x="0" y="1"/>
                  </a:moveTo>
                  <a:lnTo>
                    <a:pt x="120" y="5006"/>
                  </a:lnTo>
                  <a:lnTo>
                    <a:pt x="751" y="5362"/>
                  </a:lnTo>
                  <a:lnTo>
                    <a:pt x="3567" y="2142"/>
                  </a:lnTo>
                  <a:lnTo>
                    <a:pt x="0" y="1"/>
                  </a:lnTo>
                  <a:close/>
                </a:path>
              </a:pathLst>
            </a:custGeom>
            <a:solidFill>
              <a:srgbClr val="E7478D"/>
            </a:solidFill>
            <a:ln>
              <a:noFill/>
            </a:ln>
          </p:spPr>
          <p:txBody>
            <a:bodyPr spcFirstLastPara="1" wrap="square" lIns="182850" tIns="182850" rIns="182850" bIns="182850" anchor="ctr" anchorCtr="0">
              <a:noAutofit/>
            </a:bodyPr>
            <a:lstStyle/>
            <a:p>
              <a:endParaRPr sz="2800"/>
            </a:p>
          </p:txBody>
        </p:sp>
        <p:sp>
          <p:nvSpPr>
            <p:cNvPr id="44" name="Google Shape;4300;p103">
              <a:extLst>
                <a:ext uri="{FF2B5EF4-FFF2-40B4-BE49-F238E27FC236}">
                  <a16:creationId xmlns:a16="http://schemas.microsoft.com/office/drawing/2014/main" id="{AF8864E5-4ED1-714F-84A5-E974FFC1A048}"/>
                </a:ext>
              </a:extLst>
            </p:cNvPr>
            <p:cNvSpPr/>
            <p:nvPr/>
          </p:nvSpPr>
          <p:spPr>
            <a:xfrm>
              <a:off x="8916115" y="5474245"/>
              <a:ext cx="155990" cy="283667"/>
            </a:xfrm>
            <a:custGeom>
              <a:avLst/>
              <a:gdLst/>
              <a:ahLst/>
              <a:cxnLst/>
              <a:rect l="l" t="t" r="r" b="b"/>
              <a:pathLst>
                <a:path w="2584" h="4699" extrusionOk="0">
                  <a:moveTo>
                    <a:pt x="0" y="1"/>
                  </a:moveTo>
                  <a:lnTo>
                    <a:pt x="108" y="4364"/>
                  </a:lnTo>
                  <a:lnTo>
                    <a:pt x="665" y="4698"/>
                  </a:lnTo>
                  <a:lnTo>
                    <a:pt x="2584" y="2501"/>
                  </a:lnTo>
                  <a:lnTo>
                    <a:pt x="0" y="1"/>
                  </a:lnTo>
                  <a:close/>
                </a:path>
              </a:pathLst>
            </a:custGeom>
            <a:solidFill>
              <a:srgbClr val="DFE2E5"/>
            </a:solidFill>
            <a:ln>
              <a:noFill/>
            </a:ln>
          </p:spPr>
          <p:txBody>
            <a:bodyPr spcFirstLastPara="1" wrap="square" lIns="182850" tIns="182850" rIns="182850" bIns="182850" anchor="ctr" anchorCtr="0">
              <a:noAutofit/>
            </a:bodyPr>
            <a:lstStyle/>
            <a:p>
              <a:endParaRPr sz="2800"/>
            </a:p>
          </p:txBody>
        </p:sp>
        <p:sp>
          <p:nvSpPr>
            <p:cNvPr id="45" name="Google Shape;4301;p103">
              <a:extLst>
                <a:ext uri="{FF2B5EF4-FFF2-40B4-BE49-F238E27FC236}">
                  <a16:creationId xmlns:a16="http://schemas.microsoft.com/office/drawing/2014/main" id="{53722666-00FB-0B45-A2E0-CF6F6EAFA5BC}"/>
                </a:ext>
              </a:extLst>
            </p:cNvPr>
            <p:cNvSpPr/>
            <p:nvPr/>
          </p:nvSpPr>
          <p:spPr>
            <a:xfrm>
              <a:off x="8916115" y="5474245"/>
              <a:ext cx="192210" cy="253362"/>
            </a:xfrm>
            <a:custGeom>
              <a:avLst/>
              <a:gdLst/>
              <a:ahLst/>
              <a:cxnLst/>
              <a:rect l="l" t="t" r="r" b="b"/>
              <a:pathLst>
                <a:path w="3184" h="4197" extrusionOk="0">
                  <a:moveTo>
                    <a:pt x="0" y="1"/>
                  </a:moveTo>
                  <a:cubicBezTo>
                    <a:pt x="0" y="1"/>
                    <a:pt x="132" y="555"/>
                    <a:pt x="464" y="1798"/>
                  </a:cubicBezTo>
                  <a:cubicBezTo>
                    <a:pt x="795" y="3042"/>
                    <a:pt x="519" y="4197"/>
                    <a:pt x="519" y="4197"/>
                  </a:cubicBezTo>
                  <a:cubicBezTo>
                    <a:pt x="687" y="3837"/>
                    <a:pt x="1083" y="3357"/>
                    <a:pt x="2584" y="2501"/>
                  </a:cubicBezTo>
                  <a:lnTo>
                    <a:pt x="3183" y="1816"/>
                  </a:lnTo>
                  <a:lnTo>
                    <a:pt x="0" y="1"/>
                  </a:lnTo>
                  <a:close/>
                </a:path>
              </a:pathLst>
            </a:custGeom>
            <a:solidFill>
              <a:srgbClr val="FBFBFD"/>
            </a:solidFill>
            <a:ln>
              <a:noFill/>
            </a:ln>
          </p:spPr>
          <p:txBody>
            <a:bodyPr spcFirstLastPara="1" wrap="square" lIns="182850" tIns="182850" rIns="182850" bIns="182850" anchor="ctr" anchorCtr="0">
              <a:noAutofit/>
            </a:bodyPr>
            <a:lstStyle/>
            <a:p>
              <a:endParaRPr sz="2800"/>
            </a:p>
          </p:txBody>
        </p:sp>
        <p:sp>
          <p:nvSpPr>
            <p:cNvPr id="46" name="Google Shape;4302;p103">
              <a:extLst>
                <a:ext uri="{FF2B5EF4-FFF2-40B4-BE49-F238E27FC236}">
                  <a16:creationId xmlns:a16="http://schemas.microsoft.com/office/drawing/2014/main" id="{693D9A56-B1AC-FC4E-990F-0F4248D9FEEA}"/>
                </a:ext>
              </a:extLst>
            </p:cNvPr>
            <p:cNvSpPr/>
            <p:nvPr/>
          </p:nvSpPr>
          <p:spPr>
            <a:xfrm>
              <a:off x="9281036" y="5196253"/>
              <a:ext cx="798722" cy="743788"/>
            </a:xfrm>
            <a:custGeom>
              <a:avLst/>
              <a:gdLst/>
              <a:ahLst/>
              <a:cxnLst/>
              <a:rect l="l" t="t" r="r" b="b"/>
              <a:pathLst>
                <a:path w="13231" h="12321" extrusionOk="0">
                  <a:moveTo>
                    <a:pt x="11991" y="1"/>
                  </a:moveTo>
                  <a:cubicBezTo>
                    <a:pt x="11592" y="1"/>
                    <a:pt x="11283" y="479"/>
                    <a:pt x="10998" y="1308"/>
                  </a:cubicBezTo>
                  <a:cubicBezTo>
                    <a:pt x="10707" y="2149"/>
                    <a:pt x="9715" y="4493"/>
                    <a:pt x="8735" y="6083"/>
                  </a:cubicBezTo>
                  <a:cubicBezTo>
                    <a:pt x="8280" y="6821"/>
                    <a:pt x="6793" y="8684"/>
                    <a:pt x="4249" y="9467"/>
                  </a:cubicBezTo>
                  <a:cubicBezTo>
                    <a:pt x="4148" y="9498"/>
                    <a:pt x="4053" y="9511"/>
                    <a:pt x="3961" y="9511"/>
                  </a:cubicBezTo>
                  <a:cubicBezTo>
                    <a:pt x="3661" y="9511"/>
                    <a:pt x="3388" y="9375"/>
                    <a:pt x="3034" y="9279"/>
                  </a:cubicBezTo>
                  <a:cubicBezTo>
                    <a:pt x="2510" y="9135"/>
                    <a:pt x="2154" y="9216"/>
                    <a:pt x="1776" y="9144"/>
                  </a:cubicBezTo>
                  <a:cubicBezTo>
                    <a:pt x="1545" y="9101"/>
                    <a:pt x="1443" y="9037"/>
                    <a:pt x="1380" y="9037"/>
                  </a:cubicBezTo>
                  <a:cubicBezTo>
                    <a:pt x="1339" y="9037"/>
                    <a:pt x="1314" y="9063"/>
                    <a:pt x="1281" y="9138"/>
                  </a:cubicBezTo>
                  <a:cubicBezTo>
                    <a:pt x="1196" y="9328"/>
                    <a:pt x="1465" y="9657"/>
                    <a:pt x="1814" y="9781"/>
                  </a:cubicBezTo>
                  <a:cubicBezTo>
                    <a:pt x="2179" y="9911"/>
                    <a:pt x="2436" y="9857"/>
                    <a:pt x="2503" y="9916"/>
                  </a:cubicBezTo>
                  <a:cubicBezTo>
                    <a:pt x="2569" y="9973"/>
                    <a:pt x="2267" y="10076"/>
                    <a:pt x="1827" y="10137"/>
                  </a:cubicBezTo>
                  <a:cubicBezTo>
                    <a:pt x="1691" y="10156"/>
                    <a:pt x="1566" y="10163"/>
                    <a:pt x="1449" y="10163"/>
                  </a:cubicBezTo>
                  <a:cubicBezTo>
                    <a:pt x="1047" y="10163"/>
                    <a:pt x="752" y="10076"/>
                    <a:pt x="506" y="10072"/>
                  </a:cubicBezTo>
                  <a:cubicBezTo>
                    <a:pt x="502" y="10072"/>
                    <a:pt x="498" y="10072"/>
                    <a:pt x="495" y="10072"/>
                  </a:cubicBezTo>
                  <a:cubicBezTo>
                    <a:pt x="154" y="10072"/>
                    <a:pt x="174" y="10348"/>
                    <a:pt x="291" y="10444"/>
                  </a:cubicBezTo>
                  <a:cubicBezTo>
                    <a:pt x="409" y="10541"/>
                    <a:pt x="595" y="10679"/>
                    <a:pt x="1092" y="10767"/>
                  </a:cubicBezTo>
                  <a:cubicBezTo>
                    <a:pt x="1517" y="10842"/>
                    <a:pt x="2010" y="10847"/>
                    <a:pt x="2144" y="10847"/>
                  </a:cubicBezTo>
                  <a:cubicBezTo>
                    <a:pt x="2167" y="10847"/>
                    <a:pt x="2179" y="10847"/>
                    <a:pt x="2179" y="10847"/>
                  </a:cubicBezTo>
                  <a:lnTo>
                    <a:pt x="2179" y="10847"/>
                  </a:lnTo>
                  <a:cubicBezTo>
                    <a:pt x="2179" y="10847"/>
                    <a:pt x="1825" y="10968"/>
                    <a:pt x="1329" y="11001"/>
                  </a:cubicBezTo>
                  <a:cubicBezTo>
                    <a:pt x="1175" y="11011"/>
                    <a:pt x="1047" y="11014"/>
                    <a:pt x="935" y="11014"/>
                  </a:cubicBezTo>
                  <a:cubicBezTo>
                    <a:pt x="759" y="11014"/>
                    <a:pt x="626" y="11006"/>
                    <a:pt x="502" y="11006"/>
                  </a:cubicBezTo>
                  <a:cubicBezTo>
                    <a:pt x="427" y="11006"/>
                    <a:pt x="356" y="11009"/>
                    <a:pt x="281" y="11018"/>
                  </a:cubicBezTo>
                  <a:cubicBezTo>
                    <a:pt x="1" y="11050"/>
                    <a:pt x="173" y="11487"/>
                    <a:pt x="480" y="11559"/>
                  </a:cubicBezTo>
                  <a:cubicBezTo>
                    <a:pt x="684" y="11608"/>
                    <a:pt x="962" y="11642"/>
                    <a:pt x="1258" y="11642"/>
                  </a:cubicBezTo>
                  <a:cubicBezTo>
                    <a:pt x="1323" y="11642"/>
                    <a:pt x="1389" y="11641"/>
                    <a:pt x="1455" y="11637"/>
                  </a:cubicBezTo>
                  <a:cubicBezTo>
                    <a:pt x="1822" y="11619"/>
                    <a:pt x="2429" y="11534"/>
                    <a:pt x="2429" y="11534"/>
                  </a:cubicBezTo>
                  <a:lnTo>
                    <a:pt x="2429" y="11534"/>
                  </a:lnTo>
                  <a:cubicBezTo>
                    <a:pt x="1875" y="11770"/>
                    <a:pt x="1410" y="11765"/>
                    <a:pt x="1131" y="11790"/>
                  </a:cubicBezTo>
                  <a:cubicBezTo>
                    <a:pt x="852" y="11814"/>
                    <a:pt x="735" y="11923"/>
                    <a:pt x="798" y="12079"/>
                  </a:cubicBezTo>
                  <a:cubicBezTo>
                    <a:pt x="848" y="12202"/>
                    <a:pt x="1066" y="12304"/>
                    <a:pt x="1674" y="12320"/>
                  </a:cubicBezTo>
                  <a:cubicBezTo>
                    <a:pt x="1691" y="12320"/>
                    <a:pt x="1708" y="12320"/>
                    <a:pt x="1725" y="12320"/>
                  </a:cubicBezTo>
                  <a:cubicBezTo>
                    <a:pt x="2326" y="12320"/>
                    <a:pt x="3117" y="12071"/>
                    <a:pt x="3736" y="11729"/>
                  </a:cubicBezTo>
                  <a:cubicBezTo>
                    <a:pt x="4373" y="11376"/>
                    <a:pt x="4787" y="11287"/>
                    <a:pt x="5137" y="11144"/>
                  </a:cubicBezTo>
                  <a:cubicBezTo>
                    <a:pt x="8046" y="9960"/>
                    <a:pt x="9681" y="8019"/>
                    <a:pt x="10250" y="7231"/>
                  </a:cubicBezTo>
                  <a:cubicBezTo>
                    <a:pt x="11423" y="5608"/>
                    <a:pt x="12174" y="4134"/>
                    <a:pt x="12703" y="2762"/>
                  </a:cubicBezTo>
                  <a:cubicBezTo>
                    <a:pt x="13230" y="1392"/>
                    <a:pt x="12982" y="415"/>
                    <a:pt x="12265" y="70"/>
                  </a:cubicBezTo>
                  <a:cubicBezTo>
                    <a:pt x="12169" y="23"/>
                    <a:pt x="12078" y="1"/>
                    <a:pt x="11991" y="1"/>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47" name="Google Shape;4303;p103">
              <a:extLst>
                <a:ext uri="{FF2B5EF4-FFF2-40B4-BE49-F238E27FC236}">
                  <a16:creationId xmlns:a16="http://schemas.microsoft.com/office/drawing/2014/main" id="{A11A9CFD-0632-1B4C-8904-A0FDF7BD0E48}"/>
                </a:ext>
              </a:extLst>
            </p:cNvPr>
            <p:cNvSpPr/>
            <p:nvPr/>
          </p:nvSpPr>
          <p:spPr>
            <a:xfrm>
              <a:off x="9721206" y="5013625"/>
              <a:ext cx="91407" cy="22720"/>
            </a:xfrm>
            <a:custGeom>
              <a:avLst/>
              <a:gdLst/>
              <a:ahLst/>
              <a:cxnLst/>
              <a:rect l="l" t="t" r="r" b="b"/>
              <a:pathLst>
                <a:path w="1215" h="302" extrusionOk="0">
                  <a:moveTo>
                    <a:pt x="239" y="0"/>
                  </a:moveTo>
                  <a:cubicBezTo>
                    <a:pt x="54" y="0"/>
                    <a:pt x="1" y="112"/>
                    <a:pt x="147" y="198"/>
                  </a:cubicBezTo>
                  <a:cubicBezTo>
                    <a:pt x="263" y="260"/>
                    <a:pt x="378" y="302"/>
                    <a:pt x="532" y="302"/>
                  </a:cubicBezTo>
                  <a:cubicBezTo>
                    <a:pt x="697" y="302"/>
                    <a:pt x="908" y="254"/>
                    <a:pt x="1215" y="133"/>
                  </a:cubicBezTo>
                  <a:lnTo>
                    <a:pt x="1215" y="133"/>
                  </a:lnTo>
                  <a:cubicBezTo>
                    <a:pt x="1185" y="135"/>
                    <a:pt x="1155" y="136"/>
                    <a:pt x="1127" y="136"/>
                  </a:cubicBezTo>
                  <a:cubicBezTo>
                    <a:pt x="823" y="136"/>
                    <a:pt x="583" y="26"/>
                    <a:pt x="276" y="2"/>
                  </a:cubicBezTo>
                  <a:cubicBezTo>
                    <a:pt x="263" y="1"/>
                    <a:pt x="251" y="0"/>
                    <a:pt x="239" y="0"/>
                  </a:cubicBezTo>
                  <a:close/>
                </a:path>
              </a:pathLst>
            </a:custGeom>
            <a:solidFill>
              <a:srgbClr val="D83068"/>
            </a:solidFill>
            <a:ln>
              <a:noFill/>
            </a:ln>
          </p:spPr>
          <p:txBody>
            <a:bodyPr spcFirstLastPara="1" wrap="square" lIns="182850" tIns="182850" rIns="182850" bIns="182850" anchor="ctr" anchorCtr="0">
              <a:noAutofit/>
            </a:bodyPr>
            <a:lstStyle/>
            <a:p>
              <a:endParaRPr sz="2800"/>
            </a:p>
          </p:txBody>
        </p:sp>
        <p:sp>
          <p:nvSpPr>
            <p:cNvPr id="48" name="Google Shape;4304;p103">
              <a:extLst>
                <a:ext uri="{FF2B5EF4-FFF2-40B4-BE49-F238E27FC236}">
                  <a16:creationId xmlns:a16="http://schemas.microsoft.com/office/drawing/2014/main" id="{E62B9C29-3F86-2A41-BAB5-A3D460D58B66}"/>
                </a:ext>
              </a:extLst>
            </p:cNvPr>
            <p:cNvSpPr/>
            <p:nvPr/>
          </p:nvSpPr>
          <p:spPr>
            <a:xfrm>
              <a:off x="9730911" y="5026611"/>
              <a:ext cx="72012" cy="31539"/>
            </a:xfrm>
            <a:custGeom>
              <a:avLst/>
              <a:gdLst/>
              <a:ahLst/>
              <a:cxnLst/>
              <a:rect l="l" t="t" r="r" b="b"/>
              <a:pathLst>
                <a:path w="1128" h="494" extrusionOk="0">
                  <a:moveTo>
                    <a:pt x="1127" y="0"/>
                  </a:moveTo>
                  <a:lnTo>
                    <a:pt x="1127" y="0"/>
                  </a:lnTo>
                  <a:cubicBezTo>
                    <a:pt x="854" y="82"/>
                    <a:pt x="628" y="126"/>
                    <a:pt x="438" y="126"/>
                  </a:cubicBezTo>
                  <a:cubicBezTo>
                    <a:pt x="302" y="126"/>
                    <a:pt x="185" y="104"/>
                    <a:pt x="83" y="57"/>
                  </a:cubicBezTo>
                  <a:lnTo>
                    <a:pt x="83" y="57"/>
                  </a:lnTo>
                  <a:cubicBezTo>
                    <a:pt x="83" y="57"/>
                    <a:pt x="1" y="424"/>
                    <a:pt x="376" y="481"/>
                  </a:cubicBezTo>
                  <a:cubicBezTo>
                    <a:pt x="431" y="490"/>
                    <a:pt x="481" y="493"/>
                    <a:pt x="528" y="493"/>
                  </a:cubicBezTo>
                  <a:cubicBezTo>
                    <a:pt x="1062" y="493"/>
                    <a:pt x="1127" y="1"/>
                    <a:pt x="1127" y="0"/>
                  </a:cubicBezTo>
                  <a:close/>
                </a:path>
              </a:pathLst>
            </a:custGeom>
            <a:solidFill>
              <a:srgbClr val="E94372"/>
            </a:solidFill>
            <a:ln>
              <a:noFill/>
            </a:ln>
          </p:spPr>
          <p:txBody>
            <a:bodyPr spcFirstLastPara="1" wrap="square" lIns="182850" tIns="182850" rIns="182850" bIns="182850" anchor="ctr" anchorCtr="0">
              <a:noAutofit/>
            </a:bodyPr>
            <a:lstStyle/>
            <a:p>
              <a:endParaRPr sz="2800"/>
            </a:p>
          </p:txBody>
        </p:sp>
        <p:sp>
          <p:nvSpPr>
            <p:cNvPr id="49" name="Google Shape;4305;p103">
              <a:extLst>
                <a:ext uri="{FF2B5EF4-FFF2-40B4-BE49-F238E27FC236}">
                  <a16:creationId xmlns:a16="http://schemas.microsoft.com/office/drawing/2014/main" id="{F467DFCF-C277-B740-84C0-5447703C8795}"/>
                </a:ext>
              </a:extLst>
            </p:cNvPr>
            <p:cNvSpPr/>
            <p:nvPr/>
          </p:nvSpPr>
          <p:spPr>
            <a:xfrm>
              <a:off x="9792453" y="4899189"/>
              <a:ext cx="37346" cy="31667"/>
            </a:xfrm>
            <a:custGeom>
              <a:avLst/>
              <a:gdLst/>
              <a:ahLst/>
              <a:cxnLst/>
              <a:rect l="l" t="t" r="r" b="b"/>
              <a:pathLst>
                <a:path w="585" h="496" extrusionOk="0">
                  <a:moveTo>
                    <a:pt x="325" y="0"/>
                  </a:moveTo>
                  <a:cubicBezTo>
                    <a:pt x="257" y="0"/>
                    <a:pt x="189" y="28"/>
                    <a:pt x="138" y="88"/>
                  </a:cubicBezTo>
                  <a:cubicBezTo>
                    <a:pt x="1" y="250"/>
                    <a:pt x="119" y="496"/>
                    <a:pt x="325" y="496"/>
                  </a:cubicBezTo>
                  <a:cubicBezTo>
                    <a:pt x="332" y="496"/>
                    <a:pt x="339" y="495"/>
                    <a:pt x="347" y="495"/>
                  </a:cubicBezTo>
                  <a:cubicBezTo>
                    <a:pt x="484" y="482"/>
                    <a:pt x="584" y="363"/>
                    <a:pt x="573" y="227"/>
                  </a:cubicBezTo>
                  <a:cubicBezTo>
                    <a:pt x="561" y="87"/>
                    <a:pt x="445" y="0"/>
                    <a:pt x="325" y="0"/>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0" name="Google Shape;4306;p103">
              <a:extLst>
                <a:ext uri="{FF2B5EF4-FFF2-40B4-BE49-F238E27FC236}">
                  <a16:creationId xmlns:a16="http://schemas.microsoft.com/office/drawing/2014/main" id="{DE677B03-D87D-8A45-BC43-C4CCA660C4A0}"/>
                </a:ext>
              </a:extLst>
            </p:cNvPr>
            <p:cNvSpPr/>
            <p:nvPr/>
          </p:nvSpPr>
          <p:spPr>
            <a:xfrm>
              <a:off x="9679201" y="4890187"/>
              <a:ext cx="37346" cy="31667"/>
            </a:xfrm>
            <a:custGeom>
              <a:avLst/>
              <a:gdLst/>
              <a:ahLst/>
              <a:cxnLst/>
              <a:rect l="l" t="t" r="r" b="b"/>
              <a:pathLst>
                <a:path w="585" h="496" extrusionOk="0">
                  <a:moveTo>
                    <a:pt x="325" y="1"/>
                  </a:moveTo>
                  <a:cubicBezTo>
                    <a:pt x="258" y="1"/>
                    <a:pt x="189" y="28"/>
                    <a:pt x="138" y="89"/>
                  </a:cubicBezTo>
                  <a:cubicBezTo>
                    <a:pt x="1" y="251"/>
                    <a:pt x="120" y="496"/>
                    <a:pt x="325" y="496"/>
                  </a:cubicBezTo>
                  <a:cubicBezTo>
                    <a:pt x="332" y="496"/>
                    <a:pt x="340" y="496"/>
                    <a:pt x="347" y="495"/>
                  </a:cubicBezTo>
                  <a:cubicBezTo>
                    <a:pt x="484" y="483"/>
                    <a:pt x="584" y="364"/>
                    <a:pt x="573" y="227"/>
                  </a:cubicBezTo>
                  <a:cubicBezTo>
                    <a:pt x="562" y="87"/>
                    <a:pt x="445" y="1"/>
                    <a:pt x="325" y="1"/>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1" name="Google Shape;4307;p103">
              <a:extLst>
                <a:ext uri="{FF2B5EF4-FFF2-40B4-BE49-F238E27FC236}">
                  <a16:creationId xmlns:a16="http://schemas.microsoft.com/office/drawing/2014/main" id="{C22E4A18-B970-924F-85E3-2D56D634E666}"/>
                </a:ext>
              </a:extLst>
            </p:cNvPr>
            <p:cNvSpPr/>
            <p:nvPr/>
          </p:nvSpPr>
          <p:spPr>
            <a:xfrm>
              <a:off x="9781751" y="4843983"/>
              <a:ext cx="69776" cy="32441"/>
            </a:xfrm>
            <a:custGeom>
              <a:avLst/>
              <a:gdLst/>
              <a:ahLst/>
              <a:cxnLst/>
              <a:rect l="l" t="t" r="r" b="b"/>
              <a:pathLst>
                <a:path w="1095" h="509" extrusionOk="0">
                  <a:moveTo>
                    <a:pt x="371" y="1"/>
                  </a:moveTo>
                  <a:cubicBezTo>
                    <a:pt x="282" y="1"/>
                    <a:pt x="195" y="18"/>
                    <a:pt x="120" y="57"/>
                  </a:cubicBezTo>
                  <a:cubicBezTo>
                    <a:pt x="38" y="98"/>
                    <a:pt x="1" y="254"/>
                    <a:pt x="104" y="288"/>
                  </a:cubicBezTo>
                  <a:cubicBezTo>
                    <a:pt x="203" y="323"/>
                    <a:pt x="305" y="299"/>
                    <a:pt x="408" y="318"/>
                  </a:cubicBezTo>
                  <a:cubicBezTo>
                    <a:pt x="485" y="333"/>
                    <a:pt x="553" y="362"/>
                    <a:pt x="625" y="391"/>
                  </a:cubicBezTo>
                  <a:cubicBezTo>
                    <a:pt x="709" y="424"/>
                    <a:pt x="875" y="509"/>
                    <a:pt x="975" y="509"/>
                  </a:cubicBezTo>
                  <a:cubicBezTo>
                    <a:pt x="981" y="509"/>
                    <a:pt x="986" y="509"/>
                    <a:pt x="992" y="508"/>
                  </a:cubicBezTo>
                  <a:cubicBezTo>
                    <a:pt x="1014" y="505"/>
                    <a:pt x="1028" y="476"/>
                    <a:pt x="1035" y="458"/>
                  </a:cubicBezTo>
                  <a:cubicBezTo>
                    <a:pt x="1094" y="288"/>
                    <a:pt x="876" y="163"/>
                    <a:pt x="750" y="96"/>
                  </a:cubicBezTo>
                  <a:cubicBezTo>
                    <a:pt x="639" y="38"/>
                    <a:pt x="503" y="1"/>
                    <a:pt x="371" y="1"/>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2" name="Google Shape;4308;p103">
              <a:extLst>
                <a:ext uri="{FF2B5EF4-FFF2-40B4-BE49-F238E27FC236}">
                  <a16:creationId xmlns:a16="http://schemas.microsoft.com/office/drawing/2014/main" id="{9B88D71B-8364-3F47-BD9D-3C6467E0AC8A}"/>
                </a:ext>
              </a:extLst>
            </p:cNvPr>
            <p:cNvSpPr/>
            <p:nvPr/>
          </p:nvSpPr>
          <p:spPr>
            <a:xfrm>
              <a:off x="9661900" y="4842175"/>
              <a:ext cx="69777" cy="30199"/>
            </a:xfrm>
            <a:custGeom>
              <a:avLst/>
              <a:gdLst/>
              <a:ahLst/>
              <a:cxnLst/>
              <a:rect l="l" t="t" r="r" b="b"/>
              <a:pathLst>
                <a:path w="1093" h="473" extrusionOk="0">
                  <a:moveTo>
                    <a:pt x="695" y="1"/>
                  </a:moveTo>
                  <a:cubicBezTo>
                    <a:pt x="577" y="1"/>
                    <a:pt x="457" y="28"/>
                    <a:pt x="356" y="74"/>
                  </a:cubicBezTo>
                  <a:cubicBezTo>
                    <a:pt x="225" y="133"/>
                    <a:pt x="0" y="244"/>
                    <a:pt x="49" y="418"/>
                  </a:cubicBezTo>
                  <a:cubicBezTo>
                    <a:pt x="54" y="436"/>
                    <a:pt x="66" y="467"/>
                    <a:pt x="88" y="470"/>
                  </a:cubicBezTo>
                  <a:cubicBezTo>
                    <a:pt x="97" y="472"/>
                    <a:pt x="107" y="473"/>
                    <a:pt x="118" y="473"/>
                  </a:cubicBezTo>
                  <a:cubicBezTo>
                    <a:pt x="219" y="473"/>
                    <a:pt x="380" y="403"/>
                    <a:pt x="463" y="376"/>
                  </a:cubicBezTo>
                  <a:cubicBezTo>
                    <a:pt x="535" y="352"/>
                    <a:pt x="606" y="327"/>
                    <a:pt x="683" y="317"/>
                  </a:cubicBezTo>
                  <a:cubicBezTo>
                    <a:pt x="702" y="315"/>
                    <a:pt x="721" y="314"/>
                    <a:pt x="739" y="314"/>
                  </a:cubicBezTo>
                  <a:cubicBezTo>
                    <a:pt x="789" y="314"/>
                    <a:pt x="837" y="320"/>
                    <a:pt x="886" y="320"/>
                  </a:cubicBezTo>
                  <a:cubicBezTo>
                    <a:pt x="920" y="320"/>
                    <a:pt x="954" y="317"/>
                    <a:pt x="989" y="307"/>
                  </a:cubicBezTo>
                  <a:cubicBezTo>
                    <a:pt x="1093" y="278"/>
                    <a:pt x="1066" y="120"/>
                    <a:pt x="988" y="74"/>
                  </a:cubicBezTo>
                  <a:cubicBezTo>
                    <a:pt x="902" y="23"/>
                    <a:pt x="799" y="1"/>
                    <a:pt x="695" y="1"/>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3" name="Google Shape;4309;p103">
              <a:extLst>
                <a:ext uri="{FF2B5EF4-FFF2-40B4-BE49-F238E27FC236}">
                  <a16:creationId xmlns:a16="http://schemas.microsoft.com/office/drawing/2014/main" id="{BDE0ABAC-042F-3F40-BF92-E4F5CDE4FEFF}"/>
                </a:ext>
              </a:extLst>
            </p:cNvPr>
            <p:cNvSpPr/>
            <p:nvPr/>
          </p:nvSpPr>
          <p:spPr>
            <a:xfrm>
              <a:off x="9719229" y="4900976"/>
              <a:ext cx="50880" cy="88106"/>
            </a:xfrm>
            <a:custGeom>
              <a:avLst/>
              <a:gdLst/>
              <a:ahLst/>
              <a:cxnLst/>
              <a:rect l="l" t="t" r="r" b="b"/>
              <a:pathLst>
                <a:path w="797" h="1380" extrusionOk="0">
                  <a:moveTo>
                    <a:pt x="566" y="0"/>
                  </a:moveTo>
                  <a:cubicBezTo>
                    <a:pt x="560" y="0"/>
                    <a:pt x="553" y="2"/>
                    <a:pt x="547" y="5"/>
                  </a:cubicBezTo>
                  <a:cubicBezTo>
                    <a:pt x="486" y="41"/>
                    <a:pt x="392" y="190"/>
                    <a:pt x="252" y="560"/>
                  </a:cubicBezTo>
                  <a:cubicBezTo>
                    <a:pt x="127" y="892"/>
                    <a:pt x="0" y="1133"/>
                    <a:pt x="120" y="1236"/>
                  </a:cubicBezTo>
                  <a:cubicBezTo>
                    <a:pt x="265" y="1361"/>
                    <a:pt x="552" y="1379"/>
                    <a:pt x="643" y="1379"/>
                  </a:cubicBezTo>
                  <a:cubicBezTo>
                    <a:pt x="646" y="1379"/>
                    <a:pt x="650" y="1379"/>
                    <a:pt x="652" y="1379"/>
                  </a:cubicBezTo>
                  <a:cubicBezTo>
                    <a:pt x="797" y="1378"/>
                    <a:pt x="693" y="656"/>
                    <a:pt x="677" y="423"/>
                  </a:cubicBezTo>
                  <a:cubicBezTo>
                    <a:pt x="660" y="160"/>
                    <a:pt x="622" y="0"/>
                    <a:pt x="566" y="0"/>
                  </a:cubicBezTo>
                  <a:close/>
                </a:path>
              </a:pathLst>
            </a:custGeom>
            <a:solidFill>
              <a:srgbClr val="BD6060"/>
            </a:solidFill>
            <a:ln>
              <a:noFill/>
            </a:ln>
          </p:spPr>
          <p:txBody>
            <a:bodyPr spcFirstLastPara="1" wrap="square" lIns="182850" tIns="182850" rIns="182850" bIns="182850" anchor="ctr" anchorCtr="0">
              <a:noAutofit/>
            </a:bodyPr>
            <a:lstStyle/>
            <a:p>
              <a:endParaRPr sz="2800"/>
            </a:p>
          </p:txBody>
        </p:sp>
      </p:grpSp>
      <p:grpSp>
        <p:nvGrpSpPr>
          <p:cNvPr id="54" name="Google Shape;4340;p103">
            <a:extLst>
              <a:ext uri="{FF2B5EF4-FFF2-40B4-BE49-F238E27FC236}">
                <a16:creationId xmlns:a16="http://schemas.microsoft.com/office/drawing/2014/main" id="{16458097-4924-EE43-804F-05A0E9E84B5C}"/>
              </a:ext>
            </a:extLst>
          </p:cNvPr>
          <p:cNvGrpSpPr/>
          <p:nvPr/>
        </p:nvGrpSpPr>
        <p:grpSpPr>
          <a:xfrm>
            <a:off x="4580943" y="1790355"/>
            <a:ext cx="1182832" cy="2591468"/>
            <a:chOff x="5154286" y="1764293"/>
            <a:chExt cx="878273" cy="1814760"/>
          </a:xfrm>
        </p:grpSpPr>
        <p:sp>
          <p:nvSpPr>
            <p:cNvPr id="55" name="Google Shape;4341;p103">
              <a:extLst>
                <a:ext uri="{FF2B5EF4-FFF2-40B4-BE49-F238E27FC236}">
                  <a16:creationId xmlns:a16="http://schemas.microsoft.com/office/drawing/2014/main" id="{D5EE2B84-E927-A24C-B778-F14F5B90F46D}"/>
                </a:ext>
              </a:extLst>
            </p:cNvPr>
            <p:cNvSpPr/>
            <p:nvPr/>
          </p:nvSpPr>
          <p:spPr>
            <a:xfrm>
              <a:off x="5154286" y="2535786"/>
              <a:ext cx="674684" cy="389288"/>
            </a:xfrm>
            <a:custGeom>
              <a:avLst/>
              <a:gdLst/>
              <a:ahLst/>
              <a:cxnLst/>
              <a:rect l="l" t="t" r="r" b="b"/>
              <a:pathLst>
                <a:path w="17099" h="9866" extrusionOk="0">
                  <a:moveTo>
                    <a:pt x="8550" y="0"/>
                  </a:moveTo>
                  <a:cubicBezTo>
                    <a:pt x="6282" y="0"/>
                    <a:pt x="4108" y="520"/>
                    <a:pt x="2505" y="1445"/>
                  </a:cubicBezTo>
                  <a:cubicBezTo>
                    <a:pt x="901" y="2370"/>
                    <a:pt x="1" y="3625"/>
                    <a:pt x="1" y="4933"/>
                  </a:cubicBezTo>
                  <a:cubicBezTo>
                    <a:pt x="1" y="6241"/>
                    <a:pt x="901" y="7497"/>
                    <a:pt x="2505" y="8421"/>
                  </a:cubicBezTo>
                  <a:cubicBezTo>
                    <a:pt x="4108" y="9346"/>
                    <a:pt x="6282" y="9866"/>
                    <a:pt x="8550" y="9866"/>
                  </a:cubicBezTo>
                  <a:cubicBezTo>
                    <a:pt x="10817" y="9866"/>
                    <a:pt x="12992" y="9346"/>
                    <a:pt x="14595" y="8421"/>
                  </a:cubicBezTo>
                  <a:cubicBezTo>
                    <a:pt x="16198" y="7497"/>
                    <a:pt x="17098" y="6241"/>
                    <a:pt x="17098" y="4933"/>
                  </a:cubicBezTo>
                  <a:cubicBezTo>
                    <a:pt x="17098" y="3625"/>
                    <a:pt x="16198" y="2370"/>
                    <a:pt x="14595" y="1445"/>
                  </a:cubicBezTo>
                  <a:cubicBezTo>
                    <a:pt x="12992" y="520"/>
                    <a:pt x="10817" y="0"/>
                    <a:pt x="8550" y="0"/>
                  </a:cubicBezTo>
                  <a:close/>
                </a:path>
              </a:pathLst>
            </a:custGeom>
            <a:solidFill>
              <a:srgbClr val="EAECF8"/>
            </a:solidFill>
            <a:ln>
              <a:noFill/>
            </a:ln>
          </p:spPr>
          <p:txBody>
            <a:bodyPr spcFirstLastPara="1" wrap="square" lIns="182850" tIns="182850" rIns="182850" bIns="182850" anchor="ctr" anchorCtr="0">
              <a:noAutofit/>
            </a:bodyPr>
            <a:lstStyle/>
            <a:p>
              <a:endParaRPr sz="2800"/>
            </a:p>
          </p:txBody>
        </p:sp>
        <p:grpSp>
          <p:nvGrpSpPr>
            <p:cNvPr id="56" name="Google Shape;4342;p103">
              <a:extLst>
                <a:ext uri="{FF2B5EF4-FFF2-40B4-BE49-F238E27FC236}">
                  <a16:creationId xmlns:a16="http://schemas.microsoft.com/office/drawing/2014/main" id="{FEF7D65B-A71C-AF46-B3FA-24C1C838CE19}"/>
                </a:ext>
              </a:extLst>
            </p:cNvPr>
            <p:cNvGrpSpPr/>
            <p:nvPr/>
          </p:nvGrpSpPr>
          <p:grpSpPr>
            <a:xfrm>
              <a:off x="5179256" y="1764293"/>
              <a:ext cx="853304" cy="1814760"/>
              <a:chOff x="5187161" y="2224162"/>
              <a:chExt cx="543471" cy="1155898"/>
            </a:xfrm>
          </p:grpSpPr>
          <p:sp>
            <p:nvSpPr>
              <p:cNvPr id="57" name="Google Shape;4343;p103">
                <a:extLst>
                  <a:ext uri="{FF2B5EF4-FFF2-40B4-BE49-F238E27FC236}">
                    <a16:creationId xmlns:a16="http://schemas.microsoft.com/office/drawing/2014/main" id="{941CE078-56E0-B34C-9ED4-CCC42AF91B95}"/>
                  </a:ext>
                </a:extLst>
              </p:cNvPr>
              <p:cNvSpPr/>
              <p:nvPr/>
            </p:nvSpPr>
            <p:spPr>
              <a:xfrm>
                <a:off x="5413632" y="2389796"/>
                <a:ext cx="255932" cy="439776"/>
              </a:xfrm>
              <a:custGeom>
                <a:avLst/>
                <a:gdLst/>
                <a:ahLst/>
                <a:cxnLst/>
                <a:rect l="l" t="t" r="r" b="b"/>
                <a:pathLst>
                  <a:path w="4413" h="7583" extrusionOk="0">
                    <a:moveTo>
                      <a:pt x="378" y="0"/>
                    </a:moveTo>
                    <a:cubicBezTo>
                      <a:pt x="128" y="0"/>
                      <a:pt x="1" y="341"/>
                      <a:pt x="51" y="672"/>
                    </a:cubicBezTo>
                    <a:cubicBezTo>
                      <a:pt x="147" y="1305"/>
                      <a:pt x="641" y="3754"/>
                      <a:pt x="1370" y="4994"/>
                    </a:cubicBezTo>
                    <a:cubicBezTo>
                      <a:pt x="1654" y="5528"/>
                      <a:pt x="1964" y="5891"/>
                      <a:pt x="2361" y="6347"/>
                    </a:cubicBezTo>
                    <a:cubicBezTo>
                      <a:pt x="2470" y="6470"/>
                      <a:pt x="2519" y="6590"/>
                      <a:pt x="2698" y="6850"/>
                    </a:cubicBezTo>
                    <a:cubicBezTo>
                      <a:pt x="2875" y="7111"/>
                      <a:pt x="3144" y="7369"/>
                      <a:pt x="3383" y="7482"/>
                    </a:cubicBezTo>
                    <a:cubicBezTo>
                      <a:pt x="3536" y="7555"/>
                      <a:pt x="3634" y="7582"/>
                      <a:pt x="3696" y="7582"/>
                    </a:cubicBezTo>
                    <a:cubicBezTo>
                      <a:pt x="3731" y="7582"/>
                      <a:pt x="3755" y="7574"/>
                      <a:pt x="3771" y="7560"/>
                    </a:cubicBezTo>
                    <a:cubicBezTo>
                      <a:pt x="3826" y="7511"/>
                      <a:pt x="3801" y="7446"/>
                      <a:pt x="3697" y="7382"/>
                    </a:cubicBezTo>
                    <a:cubicBezTo>
                      <a:pt x="3595" y="7318"/>
                      <a:pt x="3412" y="7230"/>
                      <a:pt x="3243" y="7030"/>
                    </a:cubicBezTo>
                    <a:lnTo>
                      <a:pt x="3243" y="7030"/>
                    </a:lnTo>
                    <a:cubicBezTo>
                      <a:pt x="3243" y="7030"/>
                      <a:pt x="3463" y="7181"/>
                      <a:pt x="3602" y="7260"/>
                    </a:cubicBezTo>
                    <a:cubicBezTo>
                      <a:pt x="3725" y="7332"/>
                      <a:pt x="3858" y="7385"/>
                      <a:pt x="3995" y="7421"/>
                    </a:cubicBezTo>
                    <a:cubicBezTo>
                      <a:pt x="4009" y="7424"/>
                      <a:pt x="4022" y="7426"/>
                      <a:pt x="4036" y="7426"/>
                    </a:cubicBezTo>
                    <a:cubicBezTo>
                      <a:pt x="4157" y="7426"/>
                      <a:pt x="4271" y="7309"/>
                      <a:pt x="4179" y="7250"/>
                    </a:cubicBezTo>
                    <a:cubicBezTo>
                      <a:pt x="4076" y="7182"/>
                      <a:pt x="3978" y="7158"/>
                      <a:pt x="3774" y="7038"/>
                    </a:cubicBezTo>
                    <a:cubicBezTo>
                      <a:pt x="3666" y="6975"/>
                      <a:pt x="3566" y="6898"/>
                      <a:pt x="3474" y="6812"/>
                    </a:cubicBezTo>
                    <a:lnTo>
                      <a:pt x="3474" y="6812"/>
                    </a:lnTo>
                    <a:cubicBezTo>
                      <a:pt x="3474" y="6812"/>
                      <a:pt x="3703" y="6930"/>
                      <a:pt x="3912" y="6993"/>
                    </a:cubicBezTo>
                    <a:cubicBezTo>
                      <a:pt x="4026" y="7027"/>
                      <a:pt x="4107" y="7037"/>
                      <a:pt x="4168" y="7037"/>
                    </a:cubicBezTo>
                    <a:cubicBezTo>
                      <a:pt x="4219" y="7037"/>
                      <a:pt x="4256" y="7030"/>
                      <a:pt x="4286" y="7023"/>
                    </a:cubicBezTo>
                    <a:cubicBezTo>
                      <a:pt x="4351" y="7008"/>
                      <a:pt x="4413" y="6902"/>
                      <a:pt x="4275" y="6837"/>
                    </a:cubicBezTo>
                    <a:cubicBezTo>
                      <a:pt x="4151" y="6777"/>
                      <a:pt x="3969" y="6755"/>
                      <a:pt x="3749" y="6604"/>
                    </a:cubicBezTo>
                    <a:cubicBezTo>
                      <a:pt x="3590" y="6494"/>
                      <a:pt x="3493" y="6395"/>
                      <a:pt x="3531" y="6386"/>
                    </a:cubicBezTo>
                    <a:cubicBezTo>
                      <a:pt x="3533" y="6385"/>
                      <a:pt x="3535" y="6385"/>
                      <a:pt x="3538" y="6385"/>
                    </a:cubicBezTo>
                    <a:cubicBezTo>
                      <a:pt x="3580" y="6385"/>
                      <a:pt x="3668" y="6449"/>
                      <a:pt x="3824" y="6468"/>
                    </a:cubicBezTo>
                    <a:cubicBezTo>
                      <a:pt x="3842" y="6470"/>
                      <a:pt x="3859" y="6471"/>
                      <a:pt x="3877" y="6471"/>
                    </a:cubicBezTo>
                    <a:cubicBezTo>
                      <a:pt x="4019" y="6471"/>
                      <a:pt x="4152" y="6402"/>
                      <a:pt x="4156" y="6322"/>
                    </a:cubicBezTo>
                    <a:cubicBezTo>
                      <a:pt x="4159" y="6231"/>
                      <a:pt x="4123" y="6275"/>
                      <a:pt x="3963" y="6228"/>
                    </a:cubicBezTo>
                    <a:cubicBezTo>
                      <a:pt x="3801" y="6182"/>
                      <a:pt x="3679" y="6082"/>
                      <a:pt x="3447" y="6035"/>
                    </a:cubicBezTo>
                    <a:cubicBezTo>
                      <a:pt x="3242" y="5994"/>
                      <a:pt x="3111" y="5959"/>
                      <a:pt x="2938" y="5870"/>
                    </a:cubicBezTo>
                    <a:cubicBezTo>
                      <a:pt x="2766" y="5782"/>
                      <a:pt x="2407" y="5221"/>
                      <a:pt x="2136" y="4721"/>
                    </a:cubicBezTo>
                    <a:cubicBezTo>
                      <a:pt x="1899" y="4165"/>
                      <a:pt x="1659" y="3247"/>
                      <a:pt x="1558" y="2885"/>
                    </a:cubicBezTo>
                    <a:cubicBezTo>
                      <a:pt x="1388" y="2271"/>
                      <a:pt x="1154" y="1015"/>
                      <a:pt x="1029" y="590"/>
                    </a:cubicBezTo>
                    <a:cubicBezTo>
                      <a:pt x="905" y="166"/>
                      <a:pt x="702" y="67"/>
                      <a:pt x="449" y="9"/>
                    </a:cubicBezTo>
                    <a:cubicBezTo>
                      <a:pt x="424" y="3"/>
                      <a:pt x="401" y="0"/>
                      <a:pt x="378" y="0"/>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58" name="Google Shape;4344;p103">
                <a:extLst>
                  <a:ext uri="{FF2B5EF4-FFF2-40B4-BE49-F238E27FC236}">
                    <a16:creationId xmlns:a16="http://schemas.microsoft.com/office/drawing/2014/main" id="{F042BA37-3B16-864F-837B-CC07B239EB37}"/>
                  </a:ext>
                </a:extLst>
              </p:cNvPr>
              <p:cNvSpPr/>
              <p:nvPr/>
            </p:nvSpPr>
            <p:spPr>
              <a:xfrm>
                <a:off x="5406672" y="2386258"/>
                <a:ext cx="102941" cy="191499"/>
              </a:xfrm>
              <a:custGeom>
                <a:avLst/>
                <a:gdLst/>
                <a:ahLst/>
                <a:cxnLst/>
                <a:rect l="l" t="t" r="r" b="b"/>
                <a:pathLst>
                  <a:path w="1775" h="3302" extrusionOk="0">
                    <a:moveTo>
                      <a:pt x="610" y="1"/>
                    </a:moveTo>
                    <a:cubicBezTo>
                      <a:pt x="588" y="1"/>
                      <a:pt x="567" y="2"/>
                      <a:pt x="545" y="6"/>
                    </a:cubicBezTo>
                    <a:cubicBezTo>
                      <a:pt x="1" y="91"/>
                      <a:pt x="61" y="621"/>
                      <a:pt x="202" y="1452"/>
                    </a:cubicBezTo>
                    <a:cubicBezTo>
                      <a:pt x="343" y="2284"/>
                      <a:pt x="682" y="3276"/>
                      <a:pt x="682" y="3276"/>
                    </a:cubicBezTo>
                    <a:cubicBezTo>
                      <a:pt x="760" y="3294"/>
                      <a:pt x="837" y="3302"/>
                      <a:pt x="912" y="3302"/>
                    </a:cubicBezTo>
                    <a:cubicBezTo>
                      <a:pt x="1383" y="3302"/>
                      <a:pt x="1774" y="2991"/>
                      <a:pt x="1774" y="2991"/>
                    </a:cubicBezTo>
                    <a:cubicBezTo>
                      <a:pt x="1745" y="2787"/>
                      <a:pt x="1698" y="2588"/>
                      <a:pt x="1632" y="2394"/>
                    </a:cubicBezTo>
                    <a:cubicBezTo>
                      <a:pt x="1520" y="2064"/>
                      <a:pt x="1354" y="1118"/>
                      <a:pt x="1225" y="679"/>
                    </a:cubicBezTo>
                    <a:cubicBezTo>
                      <a:pt x="1107" y="273"/>
                      <a:pt x="882" y="1"/>
                      <a:pt x="610" y="1"/>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59" name="Google Shape;4345;p103">
                <a:extLst>
                  <a:ext uri="{FF2B5EF4-FFF2-40B4-BE49-F238E27FC236}">
                    <a16:creationId xmlns:a16="http://schemas.microsoft.com/office/drawing/2014/main" id="{7E296093-05B0-7D4F-849A-7C01DC8FEECF}"/>
                  </a:ext>
                </a:extLst>
              </p:cNvPr>
              <p:cNvSpPr/>
              <p:nvPr/>
            </p:nvSpPr>
            <p:spPr>
              <a:xfrm>
                <a:off x="5437816" y="2544063"/>
                <a:ext cx="82991" cy="63389"/>
              </a:xfrm>
              <a:custGeom>
                <a:avLst/>
                <a:gdLst/>
                <a:ahLst/>
                <a:cxnLst/>
                <a:rect l="l" t="t" r="r" b="b"/>
                <a:pathLst>
                  <a:path w="1431" h="1093" extrusionOk="0">
                    <a:moveTo>
                      <a:pt x="1188" y="1"/>
                    </a:moveTo>
                    <a:lnTo>
                      <a:pt x="1211" y="111"/>
                    </a:lnTo>
                    <a:cubicBezTo>
                      <a:pt x="1074" y="251"/>
                      <a:pt x="903" y="352"/>
                      <a:pt x="715" y="404"/>
                    </a:cubicBezTo>
                    <a:cubicBezTo>
                      <a:pt x="516" y="459"/>
                      <a:pt x="361" y="472"/>
                      <a:pt x="260" y="472"/>
                    </a:cubicBezTo>
                    <a:cubicBezTo>
                      <a:pt x="166" y="472"/>
                      <a:pt x="116" y="461"/>
                      <a:pt x="116" y="461"/>
                    </a:cubicBezTo>
                    <a:lnTo>
                      <a:pt x="75" y="340"/>
                    </a:lnTo>
                    <a:lnTo>
                      <a:pt x="75" y="340"/>
                    </a:lnTo>
                    <a:cubicBezTo>
                      <a:pt x="1" y="502"/>
                      <a:pt x="214" y="872"/>
                      <a:pt x="305" y="1005"/>
                    </a:cubicBezTo>
                    <a:cubicBezTo>
                      <a:pt x="345" y="1065"/>
                      <a:pt x="444" y="1093"/>
                      <a:pt x="569" y="1093"/>
                    </a:cubicBezTo>
                    <a:cubicBezTo>
                      <a:pt x="836" y="1093"/>
                      <a:pt x="1219" y="963"/>
                      <a:pt x="1388" y="738"/>
                    </a:cubicBezTo>
                    <a:cubicBezTo>
                      <a:pt x="1430" y="683"/>
                      <a:pt x="1416" y="514"/>
                      <a:pt x="1331" y="259"/>
                    </a:cubicBezTo>
                    <a:cubicBezTo>
                      <a:pt x="1247" y="3"/>
                      <a:pt x="1188" y="1"/>
                      <a:pt x="1188" y="1"/>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60" name="Google Shape;4346;p103">
                <a:extLst>
                  <a:ext uri="{FF2B5EF4-FFF2-40B4-BE49-F238E27FC236}">
                    <a16:creationId xmlns:a16="http://schemas.microsoft.com/office/drawing/2014/main" id="{4AB1C23E-DD50-2F47-8A49-505856BF5C0D}"/>
                  </a:ext>
                </a:extLst>
              </p:cNvPr>
              <p:cNvSpPr/>
              <p:nvPr/>
            </p:nvSpPr>
            <p:spPr>
              <a:xfrm>
                <a:off x="5583731" y="3156432"/>
                <a:ext cx="146901" cy="100099"/>
              </a:xfrm>
              <a:custGeom>
                <a:avLst/>
                <a:gdLst/>
                <a:ahLst/>
                <a:cxnLst/>
                <a:rect l="l" t="t" r="r" b="b"/>
                <a:pathLst>
                  <a:path w="2533" h="1726" extrusionOk="0">
                    <a:moveTo>
                      <a:pt x="127" y="1"/>
                    </a:moveTo>
                    <a:cubicBezTo>
                      <a:pt x="115" y="105"/>
                      <a:pt x="96" y="207"/>
                      <a:pt x="70" y="310"/>
                    </a:cubicBezTo>
                    <a:cubicBezTo>
                      <a:pt x="33" y="449"/>
                      <a:pt x="0" y="678"/>
                      <a:pt x="24" y="791"/>
                    </a:cubicBezTo>
                    <a:cubicBezTo>
                      <a:pt x="50" y="904"/>
                      <a:pt x="372" y="1064"/>
                      <a:pt x="549" y="1087"/>
                    </a:cubicBezTo>
                    <a:cubicBezTo>
                      <a:pt x="727" y="1111"/>
                      <a:pt x="1003" y="1301"/>
                      <a:pt x="1104" y="1430"/>
                    </a:cubicBezTo>
                    <a:cubicBezTo>
                      <a:pt x="1236" y="1597"/>
                      <a:pt x="1568" y="1725"/>
                      <a:pt x="1814" y="1725"/>
                    </a:cubicBezTo>
                    <a:cubicBezTo>
                      <a:pt x="1838" y="1725"/>
                      <a:pt x="1861" y="1724"/>
                      <a:pt x="1884" y="1722"/>
                    </a:cubicBezTo>
                    <a:cubicBezTo>
                      <a:pt x="2132" y="1693"/>
                      <a:pt x="2414" y="1635"/>
                      <a:pt x="2473" y="1533"/>
                    </a:cubicBezTo>
                    <a:cubicBezTo>
                      <a:pt x="2533" y="1433"/>
                      <a:pt x="2450" y="1321"/>
                      <a:pt x="1928" y="948"/>
                    </a:cubicBezTo>
                    <a:cubicBezTo>
                      <a:pt x="1406" y="577"/>
                      <a:pt x="1056" y="351"/>
                      <a:pt x="892" y="6"/>
                    </a:cubicBezTo>
                    <a:lnTo>
                      <a:pt x="127" y="1"/>
                    </a:ln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61" name="Google Shape;4347;p103">
                <a:extLst>
                  <a:ext uri="{FF2B5EF4-FFF2-40B4-BE49-F238E27FC236}">
                    <a16:creationId xmlns:a16="http://schemas.microsoft.com/office/drawing/2014/main" id="{65DF1FCB-CCF9-C645-ACA2-D5BF991B0BCF}"/>
                  </a:ext>
                </a:extLst>
              </p:cNvPr>
              <p:cNvSpPr/>
              <p:nvPr/>
            </p:nvSpPr>
            <p:spPr>
              <a:xfrm>
                <a:off x="5431784" y="3249862"/>
                <a:ext cx="123181" cy="130199"/>
              </a:xfrm>
              <a:custGeom>
                <a:avLst/>
                <a:gdLst/>
                <a:ahLst/>
                <a:cxnLst/>
                <a:rect l="l" t="t" r="r" b="b"/>
                <a:pathLst>
                  <a:path w="2124" h="2245" extrusionOk="0">
                    <a:moveTo>
                      <a:pt x="937" y="1"/>
                    </a:moveTo>
                    <a:lnTo>
                      <a:pt x="154" y="10"/>
                    </a:lnTo>
                    <a:cubicBezTo>
                      <a:pt x="152" y="76"/>
                      <a:pt x="133" y="169"/>
                      <a:pt x="121" y="255"/>
                    </a:cubicBezTo>
                    <a:cubicBezTo>
                      <a:pt x="109" y="341"/>
                      <a:pt x="86" y="428"/>
                      <a:pt x="67" y="514"/>
                    </a:cubicBezTo>
                    <a:cubicBezTo>
                      <a:pt x="28" y="684"/>
                      <a:pt x="1" y="861"/>
                      <a:pt x="89" y="1022"/>
                    </a:cubicBezTo>
                    <a:cubicBezTo>
                      <a:pt x="155" y="1142"/>
                      <a:pt x="286" y="1209"/>
                      <a:pt x="390" y="1296"/>
                    </a:cubicBezTo>
                    <a:cubicBezTo>
                      <a:pt x="591" y="1461"/>
                      <a:pt x="707" y="1706"/>
                      <a:pt x="855" y="1919"/>
                    </a:cubicBezTo>
                    <a:cubicBezTo>
                      <a:pt x="988" y="2109"/>
                      <a:pt x="1211" y="2197"/>
                      <a:pt x="1438" y="2229"/>
                    </a:cubicBezTo>
                    <a:cubicBezTo>
                      <a:pt x="1522" y="2242"/>
                      <a:pt x="1607" y="2245"/>
                      <a:pt x="1692" y="2245"/>
                    </a:cubicBezTo>
                    <a:cubicBezTo>
                      <a:pt x="1728" y="2245"/>
                      <a:pt x="1764" y="2244"/>
                      <a:pt x="1800" y="2244"/>
                    </a:cubicBezTo>
                    <a:cubicBezTo>
                      <a:pt x="1928" y="2243"/>
                      <a:pt x="2123" y="2168"/>
                      <a:pt x="2111" y="2009"/>
                    </a:cubicBezTo>
                    <a:cubicBezTo>
                      <a:pt x="2107" y="1958"/>
                      <a:pt x="2076" y="1915"/>
                      <a:pt x="2045" y="1875"/>
                    </a:cubicBezTo>
                    <a:cubicBezTo>
                      <a:pt x="1841" y="1610"/>
                      <a:pt x="1620" y="1357"/>
                      <a:pt x="1433" y="1080"/>
                    </a:cubicBezTo>
                    <a:cubicBezTo>
                      <a:pt x="1222" y="767"/>
                      <a:pt x="1013" y="471"/>
                      <a:pt x="937" y="1"/>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62" name="Google Shape;4348;p103">
                <a:extLst>
                  <a:ext uri="{FF2B5EF4-FFF2-40B4-BE49-F238E27FC236}">
                    <a16:creationId xmlns:a16="http://schemas.microsoft.com/office/drawing/2014/main" id="{D57ED629-72C0-E54A-A2D5-F8F36DED41EB}"/>
                  </a:ext>
                </a:extLst>
              </p:cNvPr>
              <p:cNvSpPr/>
              <p:nvPr/>
            </p:nvSpPr>
            <p:spPr>
              <a:xfrm>
                <a:off x="5250608" y="2707493"/>
                <a:ext cx="430497" cy="548517"/>
              </a:xfrm>
              <a:custGeom>
                <a:avLst/>
                <a:gdLst/>
                <a:ahLst/>
                <a:cxnLst/>
                <a:rect l="l" t="t" r="r" b="b"/>
                <a:pathLst>
                  <a:path w="7423" h="9458" extrusionOk="0">
                    <a:moveTo>
                      <a:pt x="3922" y="0"/>
                    </a:moveTo>
                    <a:lnTo>
                      <a:pt x="284" y="915"/>
                    </a:lnTo>
                    <a:cubicBezTo>
                      <a:pt x="1" y="2687"/>
                      <a:pt x="912" y="3204"/>
                      <a:pt x="1776" y="3870"/>
                    </a:cubicBezTo>
                    <a:cubicBezTo>
                      <a:pt x="2477" y="4409"/>
                      <a:pt x="2940" y="4791"/>
                      <a:pt x="2940" y="4791"/>
                    </a:cubicBezTo>
                    <a:cubicBezTo>
                      <a:pt x="2940" y="4791"/>
                      <a:pt x="2924" y="5180"/>
                      <a:pt x="2917" y="6053"/>
                    </a:cubicBezTo>
                    <a:cubicBezTo>
                      <a:pt x="2910" y="6823"/>
                      <a:pt x="3278" y="9362"/>
                      <a:pt x="3278" y="9362"/>
                    </a:cubicBezTo>
                    <a:cubicBezTo>
                      <a:pt x="3278" y="9362"/>
                      <a:pt x="3461" y="9457"/>
                      <a:pt x="3688" y="9457"/>
                    </a:cubicBezTo>
                    <a:cubicBezTo>
                      <a:pt x="3807" y="9457"/>
                      <a:pt x="3938" y="9431"/>
                      <a:pt x="4061" y="9353"/>
                    </a:cubicBezTo>
                    <a:cubicBezTo>
                      <a:pt x="4061" y="9353"/>
                      <a:pt x="4208" y="7469"/>
                      <a:pt x="4295" y="6500"/>
                    </a:cubicBezTo>
                    <a:cubicBezTo>
                      <a:pt x="4415" y="5185"/>
                      <a:pt x="4545" y="4511"/>
                      <a:pt x="4477" y="4227"/>
                    </a:cubicBezTo>
                    <a:cubicBezTo>
                      <a:pt x="4418" y="3979"/>
                      <a:pt x="3527" y="2747"/>
                      <a:pt x="3255" y="2329"/>
                    </a:cubicBezTo>
                    <a:lnTo>
                      <a:pt x="3255" y="2329"/>
                    </a:lnTo>
                    <a:lnTo>
                      <a:pt x="5760" y="3784"/>
                    </a:lnTo>
                    <a:cubicBezTo>
                      <a:pt x="5760" y="3784"/>
                      <a:pt x="5674" y="4421"/>
                      <a:pt x="5688" y="4897"/>
                    </a:cubicBezTo>
                    <a:cubicBezTo>
                      <a:pt x="5714" y="5940"/>
                      <a:pt x="5871" y="7742"/>
                      <a:pt x="5871" y="7742"/>
                    </a:cubicBezTo>
                    <a:cubicBezTo>
                      <a:pt x="5871" y="7742"/>
                      <a:pt x="6057" y="7876"/>
                      <a:pt x="6286" y="7876"/>
                    </a:cubicBezTo>
                    <a:cubicBezTo>
                      <a:pt x="6398" y="7876"/>
                      <a:pt x="6521" y="7843"/>
                      <a:pt x="6637" y="7747"/>
                    </a:cubicBezTo>
                    <a:cubicBezTo>
                      <a:pt x="6637" y="7747"/>
                      <a:pt x="7423" y="3502"/>
                      <a:pt x="7423" y="3128"/>
                    </a:cubicBezTo>
                    <a:cubicBezTo>
                      <a:pt x="7423" y="2560"/>
                      <a:pt x="4954" y="862"/>
                      <a:pt x="4487" y="467"/>
                    </a:cubicBezTo>
                    <a:cubicBezTo>
                      <a:pt x="4220" y="240"/>
                      <a:pt x="3922" y="0"/>
                      <a:pt x="3922" y="0"/>
                    </a:cubicBezTo>
                    <a:close/>
                  </a:path>
                </a:pathLst>
              </a:custGeom>
              <a:solidFill>
                <a:srgbClr val="7FA8E6"/>
              </a:solidFill>
              <a:ln>
                <a:noFill/>
              </a:ln>
            </p:spPr>
            <p:txBody>
              <a:bodyPr spcFirstLastPara="1" wrap="square" lIns="182850" tIns="182850" rIns="182850" bIns="182850" anchor="ctr" anchorCtr="0">
                <a:noAutofit/>
              </a:bodyPr>
              <a:lstStyle/>
              <a:p>
                <a:endParaRPr sz="2800"/>
              </a:p>
            </p:txBody>
          </p:sp>
          <p:sp>
            <p:nvSpPr>
              <p:cNvPr id="63" name="Google Shape;4349;p103">
                <a:extLst>
                  <a:ext uri="{FF2B5EF4-FFF2-40B4-BE49-F238E27FC236}">
                    <a16:creationId xmlns:a16="http://schemas.microsoft.com/office/drawing/2014/main" id="{78CE37C8-0A09-6742-A15E-A9FEADF785E7}"/>
                  </a:ext>
                </a:extLst>
              </p:cNvPr>
              <p:cNvSpPr/>
              <p:nvPr/>
            </p:nvSpPr>
            <p:spPr>
              <a:xfrm>
                <a:off x="5439382" y="2795181"/>
                <a:ext cx="145393" cy="131823"/>
              </a:xfrm>
              <a:custGeom>
                <a:avLst/>
                <a:gdLst/>
                <a:ahLst/>
                <a:cxnLst/>
                <a:rect l="l" t="t" r="r" b="b"/>
                <a:pathLst>
                  <a:path w="2507" h="2273" extrusionOk="0">
                    <a:moveTo>
                      <a:pt x="573" y="0"/>
                    </a:moveTo>
                    <a:cubicBezTo>
                      <a:pt x="402" y="519"/>
                      <a:pt x="0" y="817"/>
                      <a:pt x="0" y="817"/>
                    </a:cubicBezTo>
                    <a:lnTo>
                      <a:pt x="2506" y="2272"/>
                    </a:lnTo>
                    <a:cubicBezTo>
                      <a:pt x="2506" y="2272"/>
                      <a:pt x="415" y="892"/>
                      <a:pt x="484" y="622"/>
                    </a:cubicBezTo>
                    <a:cubicBezTo>
                      <a:pt x="551" y="350"/>
                      <a:pt x="573" y="0"/>
                      <a:pt x="573" y="0"/>
                    </a:cubicBezTo>
                    <a:close/>
                  </a:path>
                </a:pathLst>
              </a:custGeom>
              <a:solidFill>
                <a:srgbClr val="6795D6"/>
              </a:solidFill>
              <a:ln>
                <a:noFill/>
              </a:ln>
            </p:spPr>
            <p:txBody>
              <a:bodyPr spcFirstLastPara="1" wrap="square" lIns="182850" tIns="182850" rIns="182850" bIns="182850" anchor="ctr" anchorCtr="0">
                <a:noAutofit/>
              </a:bodyPr>
              <a:lstStyle/>
              <a:p>
                <a:endParaRPr sz="2800"/>
              </a:p>
            </p:txBody>
          </p:sp>
          <p:sp>
            <p:nvSpPr>
              <p:cNvPr id="64" name="Google Shape;4350;p103">
                <a:extLst>
                  <a:ext uri="{FF2B5EF4-FFF2-40B4-BE49-F238E27FC236}">
                    <a16:creationId xmlns:a16="http://schemas.microsoft.com/office/drawing/2014/main" id="{BA90AE08-9713-EB4D-A47D-F5DB9B60768A}"/>
                  </a:ext>
                </a:extLst>
              </p:cNvPr>
              <p:cNvSpPr/>
              <p:nvPr/>
            </p:nvSpPr>
            <p:spPr>
              <a:xfrm>
                <a:off x="5293524" y="2367584"/>
                <a:ext cx="143016" cy="132693"/>
              </a:xfrm>
              <a:custGeom>
                <a:avLst/>
                <a:gdLst/>
                <a:ahLst/>
                <a:cxnLst/>
                <a:rect l="l" t="t" r="r" b="b"/>
                <a:pathLst>
                  <a:path w="2466" h="2288" extrusionOk="0">
                    <a:moveTo>
                      <a:pt x="578" y="1"/>
                    </a:moveTo>
                    <a:lnTo>
                      <a:pt x="578" y="1"/>
                    </a:lnTo>
                    <a:cubicBezTo>
                      <a:pt x="578" y="1"/>
                      <a:pt x="621" y="845"/>
                      <a:pt x="603" y="920"/>
                    </a:cubicBezTo>
                    <a:cubicBezTo>
                      <a:pt x="584" y="994"/>
                      <a:pt x="215" y="1242"/>
                      <a:pt x="108" y="1330"/>
                    </a:cubicBezTo>
                    <a:cubicBezTo>
                      <a:pt x="0" y="1420"/>
                      <a:pt x="691" y="2101"/>
                      <a:pt x="1027" y="2255"/>
                    </a:cubicBezTo>
                    <a:cubicBezTo>
                      <a:pt x="1076" y="2277"/>
                      <a:pt x="1141" y="2288"/>
                      <a:pt x="1216" y="2288"/>
                    </a:cubicBezTo>
                    <a:cubicBezTo>
                      <a:pt x="1653" y="2288"/>
                      <a:pt x="2431" y="1926"/>
                      <a:pt x="2446" y="1480"/>
                    </a:cubicBezTo>
                    <a:cubicBezTo>
                      <a:pt x="2466" y="958"/>
                      <a:pt x="2265" y="518"/>
                      <a:pt x="2101" y="495"/>
                    </a:cubicBezTo>
                    <a:cubicBezTo>
                      <a:pt x="1938" y="471"/>
                      <a:pt x="579" y="1"/>
                      <a:pt x="578" y="1"/>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65" name="Google Shape;4351;p103">
                <a:extLst>
                  <a:ext uri="{FF2B5EF4-FFF2-40B4-BE49-F238E27FC236}">
                    <a16:creationId xmlns:a16="http://schemas.microsoft.com/office/drawing/2014/main" id="{C06EC7CD-4496-F643-80C0-A0FF5DDC0106}"/>
                  </a:ext>
                </a:extLst>
              </p:cNvPr>
              <p:cNvSpPr/>
              <p:nvPr/>
            </p:nvSpPr>
            <p:spPr>
              <a:xfrm>
                <a:off x="5327045" y="2367584"/>
                <a:ext cx="86993" cy="62809"/>
              </a:xfrm>
              <a:custGeom>
                <a:avLst/>
                <a:gdLst/>
                <a:ahLst/>
                <a:cxnLst/>
                <a:rect l="l" t="t" r="r" b="b"/>
                <a:pathLst>
                  <a:path w="1500" h="1083" extrusionOk="0">
                    <a:moveTo>
                      <a:pt x="0" y="1"/>
                    </a:moveTo>
                    <a:lnTo>
                      <a:pt x="0" y="1"/>
                    </a:lnTo>
                    <a:cubicBezTo>
                      <a:pt x="0" y="1"/>
                      <a:pt x="10" y="195"/>
                      <a:pt x="16" y="331"/>
                    </a:cubicBezTo>
                    <a:cubicBezTo>
                      <a:pt x="16" y="489"/>
                      <a:pt x="116" y="651"/>
                      <a:pt x="242" y="748"/>
                    </a:cubicBezTo>
                    <a:cubicBezTo>
                      <a:pt x="356" y="838"/>
                      <a:pt x="484" y="912"/>
                      <a:pt x="619" y="966"/>
                    </a:cubicBezTo>
                    <a:cubicBezTo>
                      <a:pt x="705" y="1000"/>
                      <a:pt x="884" y="1082"/>
                      <a:pt x="1069" y="1082"/>
                    </a:cubicBezTo>
                    <a:cubicBezTo>
                      <a:pt x="1180" y="1082"/>
                      <a:pt x="1292" y="1053"/>
                      <a:pt x="1388" y="967"/>
                    </a:cubicBezTo>
                    <a:cubicBezTo>
                      <a:pt x="1499" y="867"/>
                      <a:pt x="1370" y="645"/>
                      <a:pt x="1294" y="491"/>
                    </a:cubicBezTo>
                    <a:cubicBezTo>
                      <a:pt x="945" y="386"/>
                      <a:pt x="1" y="1"/>
                      <a:pt x="0" y="1"/>
                    </a:cubicBezTo>
                    <a:close/>
                  </a:path>
                </a:pathLst>
              </a:custGeom>
              <a:solidFill>
                <a:srgbClr val="A23952"/>
              </a:solidFill>
              <a:ln>
                <a:noFill/>
              </a:ln>
            </p:spPr>
            <p:txBody>
              <a:bodyPr spcFirstLastPara="1" wrap="square" lIns="182850" tIns="182850" rIns="182850" bIns="182850" anchor="ctr" anchorCtr="0">
                <a:noAutofit/>
              </a:bodyPr>
              <a:lstStyle/>
              <a:p>
                <a:endParaRPr sz="2800"/>
              </a:p>
            </p:txBody>
          </p:sp>
          <p:sp>
            <p:nvSpPr>
              <p:cNvPr id="66" name="Google Shape;4352;p103">
                <a:extLst>
                  <a:ext uri="{FF2B5EF4-FFF2-40B4-BE49-F238E27FC236}">
                    <a16:creationId xmlns:a16="http://schemas.microsoft.com/office/drawing/2014/main" id="{C3F2946A-F11B-524F-8195-64A728871CF8}"/>
                  </a:ext>
                </a:extLst>
              </p:cNvPr>
              <p:cNvSpPr/>
              <p:nvPr/>
            </p:nvSpPr>
            <p:spPr>
              <a:xfrm>
                <a:off x="5260583" y="2385041"/>
                <a:ext cx="233198" cy="419826"/>
              </a:xfrm>
              <a:custGeom>
                <a:avLst/>
                <a:gdLst/>
                <a:ahLst/>
                <a:cxnLst/>
                <a:rect l="l" t="t" r="r" b="b"/>
                <a:pathLst>
                  <a:path w="4021" h="7239" extrusionOk="0">
                    <a:moveTo>
                      <a:pt x="2950" y="0"/>
                    </a:moveTo>
                    <a:cubicBezTo>
                      <a:pt x="2723" y="0"/>
                      <a:pt x="2439" y="229"/>
                      <a:pt x="2439" y="229"/>
                    </a:cubicBezTo>
                    <a:cubicBezTo>
                      <a:pt x="2812" y="532"/>
                      <a:pt x="2818" y="1021"/>
                      <a:pt x="2576" y="1452"/>
                    </a:cubicBezTo>
                    <a:cubicBezTo>
                      <a:pt x="1413" y="1341"/>
                      <a:pt x="1051" y="745"/>
                      <a:pt x="1051" y="745"/>
                    </a:cubicBezTo>
                    <a:cubicBezTo>
                      <a:pt x="1051" y="745"/>
                      <a:pt x="876" y="828"/>
                      <a:pt x="447" y="1133"/>
                    </a:cubicBezTo>
                    <a:cubicBezTo>
                      <a:pt x="127" y="1361"/>
                      <a:pt x="0" y="1348"/>
                      <a:pt x="42" y="1986"/>
                    </a:cubicBezTo>
                    <a:cubicBezTo>
                      <a:pt x="86" y="2625"/>
                      <a:pt x="255" y="3203"/>
                      <a:pt x="319" y="3997"/>
                    </a:cubicBezTo>
                    <a:cubicBezTo>
                      <a:pt x="379" y="4747"/>
                      <a:pt x="157" y="6001"/>
                      <a:pt x="71" y="6716"/>
                    </a:cubicBezTo>
                    <a:cubicBezTo>
                      <a:pt x="164" y="6919"/>
                      <a:pt x="628" y="7083"/>
                      <a:pt x="1060" y="7184"/>
                    </a:cubicBezTo>
                    <a:cubicBezTo>
                      <a:pt x="1213" y="7220"/>
                      <a:pt x="1377" y="7238"/>
                      <a:pt x="1550" y="7238"/>
                    </a:cubicBezTo>
                    <a:cubicBezTo>
                      <a:pt x="1970" y="7238"/>
                      <a:pt x="2442" y="7131"/>
                      <a:pt x="2937" y="6904"/>
                    </a:cubicBezTo>
                    <a:cubicBezTo>
                      <a:pt x="4021" y="6409"/>
                      <a:pt x="3875" y="5753"/>
                      <a:pt x="3875" y="5753"/>
                    </a:cubicBezTo>
                    <a:cubicBezTo>
                      <a:pt x="3875" y="5753"/>
                      <a:pt x="3831" y="3530"/>
                      <a:pt x="3846" y="2634"/>
                    </a:cubicBezTo>
                    <a:cubicBezTo>
                      <a:pt x="3860" y="1738"/>
                      <a:pt x="3702" y="1161"/>
                      <a:pt x="3544" y="680"/>
                    </a:cubicBezTo>
                    <a:cubicBezTo>
                      <a:pt x="3386" y="198"/>
                      <a:pt x="3015" y="7"/>
                      <a:pt x="3015" y="7"/>
                    </a:cubicBezTo>
                    <a:cubicBezTo>
                      <a:pt x="2995" y="3"/>
                      <a:pt x="2973" y="0"/>
                      <a:pt x="2950" y="0"/>
                    </a:cubicBezTo>
                    <a:close/>
                  </a:path>
                </a:pathLst>
              </a:custGeom>
              <a:solidFill>
                <a:srgbClr val="F5FBFB"/>
              </a:solidFill>
              <a:ln>
                <a:noFill/>
              </a:ln>
            </p:spPr>
            <p:txBody>
              <a:bodyPr spcFirstLastPara="1" wrap="square" lIns="182850" tIns="182850" rIns="182850" bIns="182850" anchor="ctr" anchorCtr="0">
                <a:noAutofit/>
              </a:bodyPr>
              <a:lstStyle/>
              <a:p>
                <a:endParaRPr sz="2800"/>
              </a:p>
            </p:txBody>
          </p:sp>
          <p:sp>
            <p:nvSpPr>
              <p:cNvPr id="67" name="Google Shape;4353;p103">
                <a:extLst>
                  <a:ext uri="{FF2B5EF4-FFF2-40B4-BE49-F238E27FC236}">
                    <a16:creationId xmlns:a16="http://schemas.microsoft.com/office/drawing/2014/main" id="{46E0F0F9-13B0-204B-9D6B-7CAA4B573E28}"/>
                  </a:ext>
                </a:extLst>
              </p:cNvPr>
              <p:cNvSpPr/>
              <p:nvPr/>
            </p:nvSpPr>
            <p:spPr>
              <a:xfrm>
                <a:off x="5401975" y="2383185"/>
                <a:ext cx="89544" cy="389030"/>
              </a:xfrm>
              <a:custGeom>
                <a:avLst/>
                <a:gdLst/>
                <a:ahLst/>
                <a:cxnLst/>
                <a:rect l="l" t="t" r="r" b="b"/>
                <a:pathLst>
                  <a:path w="1544" h="6708" extrusionOk="0">
                    <a:moveTo>
                      <a:pt x="521" y="1"/>
                    </a:moveTo>
                    <a:lnTo>
                      <a:pt x="1" y="263"/>
                    </a:lnTo>
                    <a:cubicBezTo>
                      <a:pt x="1" y="263"/>
                      <a:pt x="486" y="789"/>
                      <a:pt x="727" y="1528"/>
                    </a:cubicBezTo>
                    <a:cubicBezTo>
                      <a:pt x="967" y="2268"/>
                      <a:pt x="1037" y="3391"/>
                      <a:pt x="1060" y="4150"/>
                    </a:cubicBezTo>
                    <a:cubicBezTo>
                      <a:pt x="1083" y="4911"/>
                      <a:pt x="1164" y="6707"/>
                      <a:pt x="1164" y="6707"/>
                    </a:cubicBezTo>
                    <a:cubicBezTo>
                      <a:pt x="1164" y="6707"/>
                      <a:pt x="1544" y="6447"/>
                      <a:pt x="1538" y="5776"/>
                    </a:cubicBezTo>
                    <a:cubicBezTo>
                      <a:pt x="1538" y="5776"/>
                      <a:pt x="1478" y="4588"/>
                      <a:pt x="1443" y="3543"/>
                    </a:cubicBezTo>
                    <a:cubicBezTo>
                      <a:pt x="1408" y="2500"/>
                      <a:pt x="1473" y="1619"/>
                      <a:pt x="1217" y="876"/>
                    </a:cubicBezTo>
                    <a:cubicBezTo>
                      <a:pt x="962" y="132"/>
                      <a:pt x="521" y="1"/>
                      <a:pt x="521" y="1"/>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68" name="Google Shape;4354;p103">
                <a:extLst>
                  <a:ext uri="{FF2B5EF4-FFF2-40B4-BE49-F238E27FC236}">
                    <a16:creationId xmlns:a16="http://schemas.microsoft.com/office/drawing/2014/main" id="{86700CA0-079A-1F40-931F-8EF5779EFA04}"/>
                  </a:ext>
                </a:extLst>
              </p:cNvPr>
              <p:cNvSpPr/>
              <p:nvPr/>
            </p:nvSpPr>
            <p:spPr>
              <a:xfrm>
                <a:off x="5392522" y="2383127"/>
                <a:ext cx="78757" cy="177697"/>
              </a:xfrm>
              <a:custGeom>
                <a:avLst/>
                <a:gdLst/>
                <a:ahLst/>
                <a:cxnLst/>
                <a:rect l="l" t="t" r="r" b="b"/>
                <a:pathLst>
                  <a:path w="1358" h="3064" extrusionOk="0">
                    <a:moveTo>
                      <a:pt x="1" y="1"/>
                    </a:moveTo>
                    <a:cubicBezTo>
                      <a:pt x="1" y="1"/>
                      <a:pt x="247" y="289"/>
                      <a:pt x="521" y="875"/>
                    </a:cubicBezTo>
                    <a:cubicBezTo>
                      <a:pt x="795" y="1462"/>
                      <a:pt x="1049" y="2077"/>
                      <a:pt x="1160" y="3063"/>
                    </a:cubicBezTo>
                    <a:cubicBezTo>
                      <a:pt x="1160" y="3063"/>
                      <a:pt x="1357" y="2027"/>
                      <a:pt x="1306" y="1703"/>
                    </a:cubicBezTo>
                    <a:cubicBezTo>
                      <a:pt x="1256" y="1379"/>
                      <a:pt x="973" y="1251"/>
                      <a:pt x="973" y="1251"/>
                    </a:cubicBezTo>
                    <a:cubicBezTo>
                      <a:pt x="973" y="1251"/>
                      <a:pt x="768" y="423"/>
                      <a:pt x="684" y="226"/>
                    </a:cubicBezTo>
                    <a:cubicBezTo>
                      <a:pt x="598" y="31"/>
                      <a:pt x="1" y="1"/>
                      <a:pt x="1" y="1"/>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69" name="Google Shape;4355;p103">
                <a:extLst>
                  <a:ext uri="{FF2B5EF4-FFF2-40B4-BE49-F238E27FC236}">
                    <a16:creationId xmlns:a16="http://schemas.microsoft.com/office/drawing/2014/main" id="{C48C8538-6AC1-214E-9B22-C5AB132F4613}"/>
                  </a:ext>
                </a:extLst>
              </p:cNvPr>
              <p:cNvSpPr/>
              <p:nvPr/>
            </p:nvSpPr>
            <p:spPr>
              <a:xfrm>
                <a:off x="5248752" y="2420940"/>
                <a:ext cx="130315" cy="405965"/>
              </a:xfrm>
              <a:custGeom>
                <a:avLst/>
                <a:gdLst/>
                <a:ahLst/>
                <a:cxnLst/>
                <a:rect l="l" t="t" r="r" b="b"/>
                <a:pathLst>
                  <a:path w="2247" h="7000" extrusionOk="0">
                    <a:moveTo>
                      <a:pt x="1375" y="0"/>
                    </a:moveTo>
                    <a:cubicBezTo>
                      <a:pt x="1375" y="0"/>
                      <a:pt x="669" y="363"/>
                      <a:pt x="334" y="646"/>
                    </a:cubicBezTo>
                    <a:cubicBezTo>
                      <a:pt x="0" y="928"/>
                      <a:pt x="245" y="1661"/>
                      <a:pt x="348" y="2497"/>
                    </a:cubicBezTo>
                    <a:cubicBezTo>
                      <a:pt x="450" y="3334"/>
                      <a:pt x="501" y="4509"/>
                      <a:pt x="334" y="5319"/>
                    </a:cubicBezTo>
                    <a:cubicBezTo>
                      <a:pt x="168" y="6127"/>
                      <a:pt x="104" y="6599"/>
                      <a:pt x="104" y="6599"/>
                    </a:cubicBezTo>
                    <a:cubicBezTo>
                      <a:pt x="114" y="6600"/>
                      <a:pt x="124" y="6600"/>
                      <a:pt x="134" y="6600"/>
                    </a:cubicBezTo>
                    <a:cubicBezTo>
                      <a:pt x="621" y="6600"/>
                      <a:pt x="733" y="6055"/>
                      <a:pt x="733" y="6055"/>
                    </a:cubicBezTo>
                    <a:cubicBezTo>
                      <a:pt x="785" y="6869"/>
                      <a:pt x="1972" y="7000"/>
                      <a:pt x="1972" y="7000"/>
                    </a:cubicBezTo>
                    <a:cubicBezTo>
                      <a:pt x="1972" y="7000"/>
                      <a:pt x="2247" y="3445"/>
                      <a:pt x="2161" y="1962"/>
                    </a:cubicBezTo>
                    <a:cubicBezTo>
                      <a:pt x="2074" y="479"/>
                      <a:pt x="1377" y="270"/>
                      <a:pt x="1375" y="0"/>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70" name="Google Shape;4356;p103">
                <a:extLst>
                  <a:ext uri="{FF2B5EF4-FFF2-40B4-BE49-F238E27FC236}">
                    <a16:creationId xmlns:a16="http://schemas.microsoft.com/office/drawing/2014/main" id="{AF32809C-D53C-4F43-91B6-FF16E7755D0D}"/>
                  </a:ext>
                </a:extLst>
              </p:cNvPr>
              <p:cNvSpPr/>
              <p:nvPr/>
            </p:nvSpPr>
            <p:spPr>
              <a:xfrm>
                <a:off x="5304833" y="2405687"/>
                <a:ext cx="77713" cy="189354"/>
              </a:xfrm>
              <a:custGeom>
                <a:avLst/>
                <a:gdLst/>
                <a:ahLst/>
                <a:cxnLst/>
                <a:rect l="l" t="t" r="r" b="b"/>
                <a:pathLst>
                  <a:path w="1340" h="3265" extrusionOk="0">
                    <a:moveTo>
                      <a:pt x="410" y="0"/>
                    </a:moveTo>
                    <a:cubicBezTo>
                      <a:pt x="410" y="0"/>
                      <a:pt x="294" y="63"/>
                      <a:pt x="264" y="149"/>
                    </a:cubicBezTo>
                    <a:cubicBezTo>
                      <a:pt x="233" y="234"/>
                      <a:pt x="1" y="488"/>
                      <a:pt x="1" y="488"/>
                    </a:cubicBezTo>
                    <a:cubicBezTo>
                      <a:pt x="1" y="488"/>
                      <a:pt x="103" y="790"/>
                      <a:pt x="410" y="1080"/>
                    </a:cubicBezTo>
                    <a:cubicBezTo>
                      <a:pt x="716" y="1368"/>
                      <a:pt x="920" y="1714"/>
                      <a:pt x="920" y="1714"/>
                    </a:cubicBezTo>
                    <a:cubicBezTo>
                      <a:pt x="920" y="1714"/>
                      <a:pt x="725" y="2362"/>
                      <a:pt x="701" y="2503"/>
                    </a:cubicBezTo>
                    <a:cubicBezTo>
                      <a:pt x="678" y="2644"/>
                      <a:pt x="1211" y="3264"/>
                      <a:pt x="1211" y="3264"/>
                    </a:cubicBezTo>
                    <a:cubicBezTo>
                      <a:pt x="1211" y="3264"/>
                      <a:pt x="1339" y="2120"/>
                      <a:pt x="1098" y="1424"/>
                    </a:cubicBezTo>
                    <a:cubicBezTo>
                      <a:pt x="858" y="728"/>
                      <a:pt x="434" y="327"/>
                      <a:pt x="412" y="210"/>
                    </a:cubicBezTo>
                    <a:lnTo>
                      <a:pt x="410" y="0"/>
                    </a:ln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71" name="Google Shape;4357;p103">
                <a:extLst>
                  <a:ext uri="{FF2B5EF4-FFF2-40B4-BE49-F238E27FC236}">
                    <a16:creationId xmlns:a16="http://schemas.microsoft.com/office/drawing/2014/main" id="{4BB0B20F-C255-114F-9855-EC53818B18FD}"/>
                  </a:ext>
                </a:extLst>
              </p:cNvPr>
              <p:cNvSpPr/>
              <p:nvPr/>
            </p:nvSpPr>
            <p:spPr>
              <a:xfrm>
                <a:off x="5288073" y="2229904"/>
                <a:ext cx="157050" cy="179031"/>
              </a:xfrm>
              <a:custGeom>
                <a:avLst/>
                <a:gdLst/>
                <a:ahLst/>
                <a:cxnLst/>
                <a:rect l="l" t="t" r="r" b="b"/>
                <a:pathLst>
                  <a:path w="2708" h="3087" extrusionOk="0">
                    <a:moveTo>
                      <a:pt x="1405" y="1"/>
                    </a:moveTo>
                    <a:cubicBezTo>
                      <a:pt x="1381" y="1"/>
                      <a:pt x="1358" y="1"/>
                      <a:pt x="1334" y="3"/>
                    </a:cubicBezTo>
                    <a:cubicBezTo>
                      <a:pt x="777" y="31"/>
                      <a:pt x="301" y="413"/>
                      <a:pt x="150" y="951"/>
                    </a:cubicBezTo>
                    <a:cubicBezTo>
                      <a:pt x="0" y="1488"/>
                      <a:pt x="210" y="2061"/>
                      <a:pt x="672" y="2375"/>
                    </a:cubicBezTo>
                    <a:cubicBezTo>
                      <a:pt x="672" y="2375"/>
                      <a:pt x="734" y="2611"/>
                      <a:pt x="776" y="2661"/>
                    </a:cubicBezTo>
                    <a:cubicBezTo>
                      <a:pt x="997" y="2919"/>
                      <a:pt x="1632" y="3086"/>
                      <a:pt x="1891" y="3086"/>
                    </a:cubicBezTo>
                    <a:cubicBezTo>
                      <a:pt x="1912" y="3086"/>
                      <a:pt x="1931" y="3085"/>
                      <a:pt x="1947" y="3083"/>
                    </a:cubicBezTo>
                    <a:cubicBezTo>
                      <a:pt x="2212" y="3046"/>
                      <a:pt x="2357" y="2935"/>
                      <a:pt x="2484" y="2643"/>
                    </a:cubicBezTo>
                    <a:cubicBezTo>
                      <a:pt x="2708" y="2129"/>
                      <a:pt x="2638" y="1441"/>
                      <a:pt x="2583" y="1116"/>
                    </a:cubicBezTo>
                    <a:cubicBezTo>
                      <a:pt x="2485" y="484"/>
                      <a:pt x="2042" y="1"/>
                      <a:pt x="1405" y="1"/>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72" name="Google Shape;4358;p103">
                <a:extLst>
                  <a:ext uri="{FF2B5EF4-FFF2-40B4-BE49-F238E27FC236}">
                    <a16:creationId xmlns:a16="http://schemas.microsoft.com/office/drawing/2014/main" id="{792659CB-29E4-014F-ADFA-133921423511}"/>
                  </a:ext>
                </a:extLst>
              </p:cNvPr>
              <p:cNvSpPr/>
              <p:nvPr/>
            </p:nvSpPr>
            <p:spPr>
              <a:xfrm>
                <a:off x="5291726" y="2229904"/>
                <a:ext cx="140464" cy="137738"/>
              </a:xfrm>
              <a:custGeom>
                <a:avLst/>
                <a:gdLst/>
                <a:ahLst/>
                <a:cxnLst/>
                <a:rect l="l" t="t" r="r" b="b"/>
                <a:pathLst>
                  <a:path w="2422" h="2375" extrusionOk="0">
                    <a:moveTo>
                      <a:pt x="1345" y="0"/>
                    </a:moveTo>
                    <a:cubicBezTo>
                      <a:pt x="1256" y="0"/>
                      <a:pt x="1164" y="10"/>
                      <a:pt x="1072" y="29"/>
                    </a:cubicBezTo>
                    <a:cubicBezTo>
                      <a:pt x="521" y="144"/>
                      <a:pt x="97" y="620"/>
                      <a:pt x="46" y="1180"/>
                    </a:cubicBezTo>
                    <a:cubicBezTo>
                      <a:pt x="0" y="1683"/>
                      <a:pt x="239" y="2120"/>
                      <a:pt x="609" y="2375"/>
                    </a:cubicBezTo>
                    <a:cubicBezTo>
                      <a:pt x="595" y="2330"/>
                      <a:pt x="255" y="1821"/>
                      <a:pt x="605" y="1709"/>
                    </a:cubicBezTo>
                    <a:lnTo>
                      <a:pt x="605" y="1709"/>
                    </a:lnTo>
                    <a:cubicBezTo>
                      <a:pt x="661" y="1773"/>
                      <a:pt x="676" y="1873"/>
                      <a:pt x="678" y="1975"/>
                    </a:cubicBezTo>
                    <a:cubicBezTo>
                      <a:pt x="678" y="1975"/>
                      <a:pt x="852" y="1960"/>
                      <a:pt x="813" y="1756"/>
                    </a:cubicBezTo>
                    <a:cubicBezTo>
                      <a:pt x="802" y="1699"/>
                      <a:pt x="792" y="1646"/>
                      <a:pt x="783" y="1599"/>
                    </a:cubicBezTo>
                    <a:cubicBezTo>
                      <a:pt x="752" y="1441"/>
                      <a:pt x="793" y="1282"/>
                      <a:pt x="882" y="1146"/>
                    </a:cubicBezTo>
                    <a:cubicBezTo>
                      <a:pt x="956" y="1039"/>
                      <a:pt x="1017" y="889"/>
                      <a:pt x="975" y="722"/>
                    </a:cubicBezTo>
                    <a:lnTo>
                      <a:pt x="975" y="722"/>
                    </a:lnTo>
                    <a:cubicBezTo>
                      <a:pt x="975" y="722"/>
                      <a:pt x="1230" y="836"/>
                      <a:pt x="1599" y="836"/>
                    </a:cubicBezTo>
                    <a:cubicBezTo>
                      <a:pt x="1711" y="836"/>
                      <a:pt x="1834" y="825"/>
                      <a:pt x="1963" y="798"/>
                    </a:cubicBezTo>
                    <a:cubicBezTo>
                      <a:pt x="2197" y="749"/>
                      <a:pt x="2357" y="661"/>
                      <a:pt x="2422" y="588"/>
                    </a:cubicBezTo>
                    <a:cubicBezTo>
                      <a:pt x="2188" y="234"/>
                      <a:pt x="1794" y="0"/>
                      <a:pt x="1345" y="0"/>
                    </a:cubicBezTo>
                    <a:close/>
                  </a:path>
                </a:pathLst>
              </a:custGeom>
              <a:solidFill>
                <a:srgbClr val="263238"/>
              </a:solidFill>
              <a:ln>
                <a:noFill/>
              </a:ln>
            </p:spPr>
            <p:txBody>
              <a:bodyPr spcFirstLastPara="1" wrap="square" lIns="182850" tIns="182850" rIns="182850" bIns="182850" anchor="ctr" anchorCtr="0">
                <a:noAutofit/>
              </a:bodyPr>
              <a:lstStyle/>
              <a:p>
                <a:endParaRPr sz="2800"/>
              </a:p>
            </p:txBody>
          </p:sp>
          <p:sp>
            <p:nvSpPr>
              <p:cNvPr id="73" name="Google Shape;4359;p103">
                <a:extLst>
                  <a:ext uri="{FF2B5EF4-FFF2-40B4-BE49-F238E27FC236}">
                    <a16:creationId xmlns:a16="http://schemas.microsoft.com/office/drawing/2014/main" id="{B0E5932B-74BB-E644-A152-7E7E4F4EDE7B}"/>
                  </a:ext>
                </a:extLst>
              </p:cNvPr>
              <p:cNvSpPr/>
              <p:nvPr/>
            </p:nvSpPr>
            <p:spPr>
              <a:xfrm>
                <a:off x="5289696" y="2224162"/>
                <a:ext cx="174449" cy="105377"/>
              </a:xfrm>
              <a:custGeom>
                <a:avLst/>
                <a:gdLst/>
                <a:ahLst/>
                <a:cxnLst/>
                <a:rect l="l" t="t" r="r" b="b"/>
                <a:pathLst>
                  <a:path w="3008" h="1817" extrusionOk="0">
                    <a:moveTo>
                      <a:pt x="1300" y="1"/>
                    </a:moveTo>
                    <a:cubicBezTo>
                      <a:pt x="976" y="1"/>
                      <a:pt x="659" y="115"/>
                      <a:pt x="456" y="468"/>
                    </a:cubicBezTo>
                    <a:cubicBezTo>
                      <a:pt x="456" y="468"/>
                      <a:pt x="174" y="514"/>
                      <a:pt x="100" y="680"/>
                    </a:cubicBezTo>
                    <a:cubicBezTo>
                      <a:pt x="25" y="846"/>
                      <a:pt x="0" y="1445"/>
                      <a:pt x="164" y="1816"/>
                    </a:cubicBezTo>
                    <a:lnTo>
                      <a:pt x="1009" y="821"/>
                    </a:lnTo>
                    <a:cubicBezTo>
                      <a:pt x="1009" y="821"/>
                      <a:pt x="1231" y="1014"/>
                      <a:pt x="1774" y="1072"/>
                    </a:cubicBezTo>
                    <a:cubicBezTo>
                      <a:pt x="1819" y="1076"/>
                      <a:pt x="1863" y="1079"/>
                      <a:pt x="1906" y="1079"/>
                    </a:cubicBezTo>
                    <a:cubicBezTo>
                      <a:pt x="2395" y="1079"/>
                      <a:pt x="2810" y="798"/>
                      <a:pt x="2915" y="594"/>
                    </a:cubicBezTo>
                    <a:cubicBezTo>
                      <a:pt x="3008" y="414"/>
                      <a:pt x="2951" y="401"/>
                      <a:pt x="2831" y="401"/>
                    </a:cubicBezTo>
                    <a:cubicBezTo>
                      <a:pt x="2809" y="401"/>
                      <a:pt x="2786" y="401"/>
                      <a:pt x="2761" y="401"/>
                    </a:cubicBezTo>
                    <a:cubicBezTo>
                      <a:pt x="2665" y="401"/>
                      <a:pt x="2546" y="395"/>
                      <a:pt x="2431" y="333"/>
                    </a:cubicBezTo>
                    <a:cubicBezTo>
                      <a:pt x="2247" y="235"/>
                      <a:pt x="1766" y="1"/>
                      <a:pt x="1300" y="1"/>
                    </a:cubicBezTo>
                    <a:close/>
                  </a:path>
                </a:pathLst>
              </a:custGeom>
              <a:solidFill>
                <a:srgbClr val="263238"/>
              </a:solidFill>
              <a:ln>
                <a:noFill/>
              </a:ln>
            </p:spPr>
            <p:txBody>
              <a:bodyPr spcFirstLastPara="1" wrap="square" lIns="182850" tIns="182850" rIns="182850" bIns="182850" anchor="ctr" anchorCtr="0">
                <a:noAutofit/>
              </a:bodyPr>
              <a:lstStyle/>
              <a:p>
                <a:endParaRPr sz="2800"/>
              </a:p>
            </p:txBody>
          </p:sp>
          <p:sp>
            <p:nvSpPr>
              <p:cNvPr id="74" name="Google Shape;4360;p103">
                <a:extLst>
                  <a:ext uri="{FF2B5EF4-FFF2-40B4-BE49-F238E27FC236}">
                    <a16:creationId xmlns:a16="http://schemas.microsoft.com/office/drawing/2014/main" id="{BD827746-A62C-7E46-828C-3BE32DE555CB}"/>
                  </a:ext>
                </a:extLst>
              </p:cNvPr>
              <p:cNvSpPr/>
              <p:nvPr/>
            </p:nvSpPr>
            <p:spPr>
              <a:xfrm>
                <a:off x="5288189" y="2322696"/>
                <a:ext cx="38915" cy="49122"/>
              </a:xfrm>
              <a:custGeom>
                <a:avLst/>
                <a:gdLst/>
                <a:ahLst/>
                <a:cxnLst/>
                <a:rect l="l" t="t" r="r" b="b"/>
                <a:pathLst>
                  <a:path w="671" h="847" extrusionOk="0">
                    <a:moveTo>
                      <a:pt x="414" y="0"/>
                    </a:moveTo>
                    <a:cubicBezTo>
                      <a:pt x="329" y="0"/>
                      <a:pt x="243" y="33"/>
                      <a:pt x="189" y="117"/>
                    </a:cubicBezTo>
                    <a:cubicBezTo>
                      <a:pt x="1" y="413"/>
                      <a:pt x="269" y="846"/>
                      <a:pt x="504" y="846"/>
                    </a:cubicBezTo>
                    <a:cubicBezTo>
                      <a:pt x="507" y="846"/>
                      <a:pt x="509" y="846"/>
                      <a:pt x="512" y="846"/>
                    </a:cubicBezTo>
                    <a:cubicBezTo>
                      <a:pt x="640" y="840"/>
                      <a:pt x="670" y="770"/>
                      <a:pt x="670" y="770"/>
                    </a:cubicBezTo>
                    <a:lnTo>
                      <a:pt x="666" y="107"/>
                    </a:lnTo>
                    <a:cubicBezTo>
                      <a:pt x="618" y="47"/>
                      <a:pt x="516" y="0"/>
                      <a:pt x="414" y="0"/>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75" name="Google Shape;4361;p103">
                <a:extLst>
                  <a:ext uri="{FF2B5EF4-FFF2-40B4-BE49-F238E27FC236}">
                    <a16:creationId xmlns:a16="http://schemas.microsoft.com/office/drawing/2014/main" id="{74AACDEC-AD35-A343-BACD-782D34E20E9D}"/>
                  </a:ext>
                </a:extLst>
              </p:cNvPr>
              <p:cNvSpPr/>
              <p:nvPr/>
            </p:nvSpPr>
            <p:spPr>
              <a:xfrm>
                <a:off x="5427435" y="2573814"/>
                <a:ext cx="109089" cy="89660"/>
              </a:xfrm>
              <a:custGeom>
                <a:avLst/>
                <a:gdLst/>
                <a:ahLst/>
                <a:cxnLst/>
                <a:rect l="l" t="t" r="r" b="b"/>
                <a:pathLst>
                  <a:path w="1881" h="1546" extrusionOk="0">
                    <a:moveTo>
                      <a:pt x="1837" y="1"/>
                    </a:moveTo>
                    <a:cubicBezTo>
                      <a:pt x="1837" y="1"/>
                      <a:pt x="884" y="91"/>
                      <a:pt x="801" y="124"/>
                    </a:cubicBezTo>
                    <a:cubicBezTo>
                      <a:pt x="685" y="168"/>
                      <a:pt x="79" y="1347"/>
                      <a:pt x="29" y="1461"/>
                    </a:cubicBezTo>
                    <a:cubicBezTo>
                      <a:pt x="0" y="1525"/>
                      <a:pt x="225" y="1546"/>
                      <a:pt x="462" y="1546"/>
                    </a:cubicBezTo>
                    <a:cubicBezTo>
                      <a:pt x="647" y="1546"/>
                      <a:pt x="840" y="1533"/>
                      <a:pt x="924" y="1519"/>
                    </a:cubicBezTo>
                    <a:cubicBezTo>
                      <a:pt x="1058" y="1497"/>
                      <a:pt x="1881" y="98"/>
                      <a:pt x="1837" y="1"/>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76" name="Google Shape;4362;p103">
                <a:extLst>
                  <a:ext uri="{FF2B5EF4-FFF2-40B4-BE49-F238E27FC236}">
                    <a16:creationId xmlns:a16="http://schemas.microsoft.com/office/drawing/2014/main" id="{DCE29D87-2F84-1745-A56C-4BDC79DCA563}"/>
                  </a:ext>
                </a:extLst>
              </p:cNvPr>
              <p:cNvSpPr/>
              <p:nvPr/>
            </p:nvSpPr>
            <p:spPr>
              <a:xfrm>
                <a:off x="5187161" y="2464088"/>
                <a:ext cx="330687" cy="280812"/>
              </a:xfrm>
              <a:custGeom>
                <a:avLst/>
                <a:gdLst/>
                <a:ahLst/>
                <a:cxnLst/>
                <a:rect l="l" t="t" r="r" b="b"/>
                <a:pathLst>
                  <a:path w="5702" h="4842" extrusionOk="0">
                    <a:moveTo>
                      <a:pt x="1470" y="1"/>
                    </a:moveTo>
                    <a:cubicBezTo>
                      <a:pt x="1193" y="1"/>
                      <a:pt x="919" y="307"/>
                      <a:pt x="794" y="739"/>
                    </a:cubicBezTo>
                    <a:cubicBezTo>
                      <a:pt x="549" y="1589"/>
                      <a:pt x="420" y="1896"/>
                      <a:pt x="224" y="3026"/>
                    </a:cubicBezTo>
                    <a:cubicBezTo>
                      <a:pt x="72" y="3897"/>
                      <a:pt x="0" y="4484"/>
                      <a:pt x="267" y="4620"/>
                    </a:cubicBezTo>
                    <a:cubicBezTo>
                      <a:pt x="430" y="4703"/>
                      <a:pt x="944" y="4842"/>
                      <a:pt x="1643" y="4842"/>
                    </a:cubicBezTo>
                    <a:cubicBezTo>
                      <a:pt x="1800" y="4842"/>
                      <a:pt x="1966" y="4835"/>
                      <a:pt x="2140" y="4819"/>
                    </a:cubicBezTo>
                    <a:cubicBezTo>
                      <a:pt x="2748" y="4763"/>
                      <a:pt x="3500" y="4623"/>
                      <a:pt x="4061" y="4361"/>
                    </a:cubicBezTo>
                    <a:cubicBezTo>
                      <a:pt x="4148" y="4322"/>
                      <a:pt x="4246" y="4307"/>
                      <a:pt x="4337" y="4272"/>
                    </a:cubicBezTo>
                    <a:cubicBezTo>
                      <a:pt x="4430" y="4237"/>
                      <a:pt x="4520" y="4194"/>
                      <a:pt x="4606" y="4145"/>
                    </a:cubicBezTo>
                    <a:cubicBezTo>
                      <a:pt x="4780" y="4046"/>
                      <a:pt x="4938" y="3923"/>
                      <a:pt x="5077" y="3780"/>
                    </a:cubicBezTo>
                    <a:cubicBezTo>
                      <a:pt x="5330" y="3519"/>
                      <a:pt x="5516" y="3196"/>
                      <a:pt x="5629" y="2850"/>
                    </a:cubicBezTo>
                    <a:cubicBezTo>
                      <a:pt x="5665" y="2738"/>
                      <a:pt x="5702" y="2643"/>
                      <a:pt x="5681" y="2529"/>
                    </a:cubicBezTo>
                    <a:lnTo>
                      <a:pt x="5681" y="2529"/>
                    </a:lnTo>
                    <a:cubicBezTo>
                      <a:pt x="5518" y="2796"/>
                      <a:pt x="5226" y="2912"/>
                      <a:pt x="4900" y="3028"/>
                    </a:cubicBezTo>
                    <a:cubicBezTo>
                      <a:pt x="4831" y="3052"/>
                      <a:pt x="4665" y="3086"/>
                      <a:pt x="4566" y="3086"/>
                    </a:cubicBezTo>
                    <a:cubicBezTo>
                      <a:pt x="4534" y="3086"/>
                      <a:pt x="4510" y="3083"/>
                      <a:pt x="4496" y="3075"/>
                    </a:cubicBezTo>
                    <a:cubicBezTo>
                      <a:pt x="4487" y="3029"/>
                      <a:pt x="4542" y="2980"/>
                      <a:pt x="4566" y="2946"/>
                    </a:cubicBezTo>
                    <a:cubicBezTo>
                      <a:pt x="4608" y="2891"/>
                      <a:pt x="4643" y="2829"/>
                      <a:pt x="4671" y="2765"/>
                    </a:cubicBezTo>
                    <a:cubicBezTo>
                      <a:pt x="4740" y="2600"/>
                      <a:pt x="4730" y="2509"/>
                      <a:pt x="4686" y="2469"/>
                    </a:cubicBezTo>
                    <a:cubicBezTo>
                      <a:pt x="4670" y="2455"/>
                      <a:pt x="4655" y="2448"/>
                      <a:pt x="4640" y="2448"/>
                    </a:cubicBezTo>
                    <a:cubicBezTo>
                      <a:pt x="4592" y="2448"/>
                      <a:pt x="4547" y="2520"/>
                      <a:pt x="4467" y="2607"/>
                    </a:cubicBezTo>
                    <a:cubicBezTo>
                      <a:pt x="4343" y="2742"/>
                      <a:pt x="4215" y="2836"/>
                      <a:pt x="4098" y="3070"/>
                    </a:cubicBezTo>
                    <a:cubicBezTo>
                      <a:pt x="3996" y="3277"/>
                      <a:pt x="3919" y="3344"/>
                      <a:pt x="3781" y="3499"/>
                    </a:cubicBezTo>
                    <a:cubicBezTo>
                      <a:pt x="3643" y="3652"/>
                      <a:pt x="3228" y="3841"/>
                      <a:pt x="2562" y="3888"/>
                    </a:cubicBezTo>
                    <a:cubicBezTo>
                      <a:pt x="2492" y="3893"/>
                      <a:pt x="2420" y="3896"/>
                      <a:pt x="2348" y="3896"/>
                    </a:cubicBezTo>
                    <a:cubicBezTo>
                      <a:pt x="1778" y="3896"/>
                      <a:pt x="1205" y="3756"/>
                      <a:pt x="1205" y="3756"/>
                    </a:cubicBezTo>
                    <a:cubicBezTo>
                      <a:pt x="1265" y="2926"/>
                      <a:pt x="1488" y="2244"/>
                      <a:pt x="1664" y="1528"/>
                    </a:cubicBezTo>
                    <a:cubicBezTo>
                      <a:pt x="1877" y="661"/>
                      <a:pt x="1958" y="279"/>
                      <a:pt x="1725" y="95"/>
                    </a:cubicBezTo>
                    <a:cubicBezTo>
                      <a:pt x="1643" y="30"/>
                      <a:pt x="1556" y="1"/>
                      <a:pt x="1470" y="1"/>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77" name="Google Shape;4363;p103">
                <a:extLst>
                  <a:ext uri="{FF2B5EF4-FFF2-40B4-BE49-F238E27FC236}">
                    <a16:creationId xmlns:a16="http://schemas.microsoft.com/office/drawing/2014/main" id="{8ACD1512-4A67-AF44-964A-7030C2C3A73D}"/>
                  </a:ext>
                </a:extLst>
              </p:cNvPr>
              <p:cNvSpPr/>
              <p:nvPr/>
            </p:nvSpPr>
            <p:spPr>
              <a:xfrm>
                <a:off x="5199920" y="2456664"/>
                <a:ext cx="102477" cy="189760"/>
              </a:xfrm>
              <a:custGeom>
                <a:avLst/>
                <a:gdLst/>
                <a:ahLst/>
                <a:cxnLst/>
                <a:rect l="l" t="t" r="r" b="b"/>
                <a:pathLst>
                  <a:path w="1767" h="3272" extrusionOk="0">
                    <a:moveTo>
                      <a:pt x="1191" y="1"/>
                    </a:moveTo>
                    <a:cubicBezTo>
                      <a:pt x="810" y="1"/>
                      <a:pt x="637" y="467"/>
                      <a:pt x="415" y="1162"/>
                    </a:cubicBezTo>
                    <a:cubicBezTo>
                      <a:pt x="157" y="1964"/>
                      <a:pt x="0" y="2999"/>
                      <a:pt x="0" y="2999"/>
                    </a:cubicBezTo>
                    <a:cubicBezTo>
                      <a:pt x="263" y="3226"/>
                      <a:pt x="603" y="3271"/>
                      <a:pt x="835" y="3271"/>
                    </a:cubicBezTo>
                    <a:cubicBezTo>
                      <a:pt x="993" y="3271"/>
                      <a:pt x="1100" y="3250"/>
                      <a:pt x="1100" y="3250"/>
                    </a:cubicBezTo>
                    <a:cubicBezTo>
                      <a:pt x="1169" y="3057"/>
                      <a:pt x="1219" y="2858"/>
                      <a:pt x="1249" y="2655"/>
                    </a:cubicBezTo>
                    <a:cubicBezTo>
                      <a:pt x="1302" y="2311"/>
                      <a:pt x="1590" y="1396"/>
                      <a:pt x="1678" y="947"/>
                    </a:cubicBezTo>
                    <a:cubicBezTo>
                      <a:pt x="1766" y="498"/>
                      <a:pt x="1675" y="132"/>
                      <a:pt x="1385" y="36"/>
                    </a:cubicBezTo>
                    <a:cubicBezTo>
                      <a:pt x="1315" y="12"/>
                      <a:pt x="1250" y="1"/>
                      <a:pt x="1191" y="1"/>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78" name="Google Shape;4364;p103">
                <a:extLst>
                  <a:ext uri="{FF2B5EF4-FFF2-40B4-BE49-F238E27FC236}">
                    <a16:creationId xmlns:a16="http://schemas.microsoft.com/office/drawing/2014/main" id="{B81B8790-7ADC-F947-BB1A-658FAD64ECB1}"/>
                  </a:ext>
                </a:extLst>
              </p:cNvPr>
              <p:cNvSpPr/>
              <p:nvPr/>
            </p:nvSpPr>
            <p:spPr>
              <a:xfrm>
                <a:off x="5193889" y="2617775"/>
                <a:ext cx="77481" cy="59445"/>
              </a:xfrm>
              <a:custGeom>
                <a:avLst/>
                <a:gdLst/>
                <a:ahLst/>
                <a:cxnLst/>
                <a:rect l="l" t="t" r="r" b="b"/>
                <a:pathLst>
                  <a:path w="1336" h="1025" extrusionOk="0">
                    <a:moveTo>
                      <a:pt x="141" y="0"/>
                    </a:moveTo>
                    <a:cubicBezTo>
                      <a:pt x="0" y="110"/>
                      <a:pt x="18" y="536"/>
                      <a:pt x="38" y="695"/>
                    </a:cubicBezTo>
                    <a:cubicBezTo>
                      <a:pt x="58" y="863"/>
                      <a:pt x="439" y="1025"/>
                      <a:pt x="786" y="1025"/>
                    </a:cubicBezTo>
                    <a:cubicBezTo>
                      <a:pt x="908" y="1025"/>
                      <a:pt x="1026" y="1005"/>
                      <a:pt x="1122" y="958"/>
                    </a:cubicBezTo>
                    <a:cubicBezTo>
                      <a:pt x="1185" y="928"/>
                      <a:pt x="1250" y="773"/>
                      <a:pt x="1294" y="506"/>
                    </a:cubicBezTo>
                    <a:cubicBezTo>
                      <a:pt x="1336" y="241"/>
                      <a:pt x="1284" y="212"/>
                      <a:pt x="1284" y="212"/>
                    </a:cubicBezTo>
                    <a:lnTo>
                      <a:pt x="1254" y="320"/>
                    </a:lnTo>
                    <a:cubicBezTo>
                      <a:pt x="1141" y="357"/>
                      <a:pt x="1025" y="375"/>
                      <a:pt x="907" y="375"/>
                    </a:cubicBezTo>
                    <a:cubicBezTo>
                      <a:pt x="831" y="375"/>
                      <a:pt x="754" y="367"/>
                      <a:pt x="678" y="352"/>
                    </a:cubicBezTo>
                    <a:cubicBezTo>
                      <a:pt x="291" y="268"/>
                      <a:pt x="122" y="127"/>
                      <a:pt x="122" y="127"/>
                    </a:cubicBezTo>
                    <a:lnTo>
                      <a:pt x="141" y="0"/>
                    </a:lnTo>
                    <a:close/>
                  </a:path>
                </a:pathLst>
              </a:custGeom>
              <a:solidFill>
                <a:srgbClr val="C4D9FF"/>
              </a:solidFill>
              <a:ln>
                <a:noFill/>
              </a:ln>
            </p:spPr>
            <p:txBody>
              <a:bodyPr spcFirstLastPara="1" wrap="square" lIns="182850" tIns="182850" rIns="182850" bIns="182850" anchor="ctr" anchorCtr="0">
                <a:noAutofit/>
              </a:bodyPr>
              <a:lstStyle/>
              <a:p>
                <a:endParaRPr sz="2800"/>
              </a:p>
            </p:txBody>
          </p:sp>
        </p:grpSp>
      </p:grpSp>
      <p:grpSp>
        <p:nvGrpSpPr>
          <p:cNvPr id="79" name="Google Shape;3071;p86">
            <a:extLst>
              <a:ext uri="{FF2B5EF4-FFF2-40B4-BE49-F238E27FC236}">
                <a16:creationId xmlns:a16="http://schemas.microsoft.com/office/drawing/2014/main" id="{35CFDA94-8474-E248-BF97-A7D2869640F0}"/>
              </a:ext>
            </a:extLst>
          </p:cNvPr>
          <p:cNvGrpSpPr/>
          <p:nvPr/>
        </p:nvGrpSpPr>
        <p:grpSpPr>
          <a:xfrm>
            <a:off x="2160155" y="2965250"/>
            <a:ext cx="937818" cy="2028366"/>
            <a:chOff x="720000" y="1568150"/>
            <a:chExt cx="1153175" cy="2614600"/>
          </a:xfrm>
        </p:grpSpPr>
        <p:sp>
          <p:nvSpPr>
            <p:cNvPr id="80" name="Google Shape;3072;p86">
              <a:extLst>
                <a:ext uri="{FF2B5EF4-FFF2-40B4-BE49-F238E27FC236}">
                  <a16:creationId xmlns:a16="http://schemas.microsoft.com/office/drawing/2014/main" id="{7B7C8EC9-6DA5-E84E-B0F3-C14BFD8EADE6}"/>
                </a:ext>
              </a:extLst>
            </p:cNvPr>
            <p:cNvSpPr/>
            <p:nvPr/>
          </p:nvSpPr>
          <p:spPr>
            <a:xfrm>
              <a:off x="770400" y="1936125"/>
              <a:ext cx="1025050" cy="1192050"/>
            </a:xfrm>
            <a:custGeom>
              <a:avLst/>
              <a:gdLst/>
              <a:ahLst/>
              <a:cxnLst/>
              <a:rect l="l" t="t" r="r" b="b"/>
              <a:pathLst>
                <a:path w="41002" h="47682" extrusionOk="0">
                  <a:moveTo>
                    <a:pt x="11259" y="1"/>
                  </a:moveTo>
                  <a:cubicBezTo>
                    <a:pt x="8360" y="1"/>
                    <a:pt x="5756" y="1723"/>
                    <a:pt x="4664" y="4370"/>
                  </a:cubicBezTo>
                  <a:lnTo>
                    <a:pt x="547" y="14116"/>
                  </a:lnTo>
                  <a:cubicBezTo>
                    <a:pt x="169" y="14998"/>
                    <a:pt x="0" y="15922"/>
                    <a:pt x="0" y="16889"/>
                  </a:cubicBezTo>
                  <a:lnTo>
                    <a:pt x="0" y="47682"/>
                  </a:lnTo>
                  <a:lnTo>
                    <a:pt x="41002" y="47682"/>
                  </a:lnTo>
                  <a:lnTo>
                    <a:pt x="41002" y="16889"/>
                  </a:lnTo>
                  <a:cubicBezTo>
                    <a:pt x="41002" y="15922"/>
                    <a:pt x="40834" y="14998"/>
                    <a:pt x="40456" y="14116"/>
                  </a:cubicBezTo>
                  <a:lnTo>
                    <a:pt x="36339" y="4370"/>
                  </a:lnTo>
                  <a:cubicBezTo>
                    <a:pt x="35247" y="1723"/>
                    <a:pt x="32642" y="1"/>
                    <a:pt x="297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3073;p86">
              <a:extLst>
                <a:ext uri="{FF2B5EF4-FFF2-40B4-BE49-F238E27FC236}">
                  <a16:creationId xmlns:a16="http://schemas.microsoft.com/office/drawing/2014/main" id="{B82969E0-475B-C44B-93DC-D4D475403D04}"/>
                </a:ext>
              </a:extLst>
            </p:cNvPr>
            <p:cNvSpPr/>
            <p:nvPr/>
          </p:nvSpPr>
          <p:spPr>
            <a:xfrm>
              <a:off x="720000" y="2613175"/>
              <a:ext cx="1153175" cy="634725"/>
            </a:xfrm>
            <a:custGeom>
              <a:avLst/>
              <a:gdLst/>
              <a:ahLst/>
              <a:cxnLst/>
              <a:rect l="l" t="t" r="r" b="b"/>
              <a:pathLst>
                <a:path w="46127" h="25389" extrusionOk="0">
                  <a:moveTo>
                    <a:pt x="2902" y="1"/>
                  </a:moveTo>
                  <a:cubicBezTo>
                    <a:pt x="1308" y="1"/>
                    <a:pt x="0" y="1289"/>
                    <a:pt x="0" y="2914"/>
                  </a:cubicBezTo>
                  <a:lnTo>
                    <a:pt x="0" y="22952"/>
                  </a:lnTo>
                  <a:cubicBezTo>
                    <a:pt x="0" y="24297"/>
                    <a:pt x="1092" y="25389"/>
                    <a:pt x="2479" y="25389"/>
                  </a:cubicBezTo>
                  <a:lnTo>
                    <a:pt x="43648" y="25389"/>
                  </a:lnTo>
                  <a:cubicBezTo>
                    <a:pt x="44992" y="25389"/>
                    <a:pt x="46127" y="24297"/>
                    <a:pt x="46127" y="22952"/>
                  </a:cubicBezTo>
                  <a:lnTo>
                    <a:pt x="46127" y="2914"/>
                  </a:lnTo>
                  <a:cubicBezTo>
                    <a:pt x="46127" y="1289"/>
                    <a:pt x="44781" y="1"/>
                    <a:pt x="43218" y="1"/>
                  </a:cubicBezTo>
                  <a:cubicBezTo>
                    <a:pt x="43124" y="1"/>
                    <a:pt x="43029" y="5"/>
                    <a:pt x="42934" y="15"/>
                  </a:cubicBezTo>
                  <a:cubicBezTo>
                    <a:pt x="41422" y="183"/>
                    <a:pt x="40287" y="1485"/>
                    <a:pt x="40287" y="3040"/>
                  </a:cubicBezTo>
                  <a:lnTo>
                    <a:pt x="40287" y="12072"/>
                  </a:lnTo>
                  <a:cubicBezTo>
                    <a:pt x="40287" y="15096"/>
                    <a:pt x="37851" y="17533"/>
                    <a:pt x="34826" y="17533"/>
                  </a:cubicBezTo>
                  <a:lnTo>
                    <a:pt x="11259" y="17533"/>
                  </a:lnTo>
                  <a:cubicBezTo>
                    <a:pt x="8276" y="17533"/>
                    <a:pt x="5797" y="15096"/>
                    <a:pt x="5797" y="12072"/>
                  </a:cubicBezTo>
                  <a:lnTo>
                    <a:pt x="5797" y="3040"/>
                  </a:lnTo>
                  <a:cubicBezTo>
                    <a:pt x="5839" y="1485"/>
                    <a:pt x="4705" y="183"/>
                    <a:pt x="3193" y="15"/>
                  </a:cubicBezTo>
                  <a:cubicBezTo>
                    <a:pt x="3095" y="5"/>
                    <a:pt x="2998" y="1"/>
                    <a:pt x="290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3074;p86">
              <a:extLst>
                <a:ext uri="{FF2B5EF4-FFF2-40B4-BE49-F238E27FC236}">
                  <a16:creationId xmlns:a16="http://schemas.microsoft.com/office/drawing/2014/main" id="{9EAC2726-353B-9C46-9212-73F8C3DDEFDD}"/>
                </a:ext>
              </a:extLst>
            </p:cNvPr>
            <p:cNvSpPr/>
            <p:nvPr/>
          </p:nvSpPr>
          <p:spPr>
            <a:xfrm>
              <a:off x="1088625" y="1635225"/>
              <a:ext cx="437975" cy="430100"/>
            </a:xfrm>
            <a:custGeom>
              <a:avLst/>
              <a:gdLst/>
              <a:ahLst/>
              <a:cxnLst/>
              <a:rect l="l" t="t" r="r" b="b"/>
              <a:pathLst>
                <a:path w="17519" h="17204" extrusionOk="0">
                  <a:moveTo>
                    <a:pt x="9916" y="1"/>
                  </a:moveTo>
                  <a:cubicBezTo>
                    <a:pt x="9245" y="1"/>
                    <a:pt x="8546" y="81"/>
                    <a:pt x="7814" y="232"/>
                  </a:cubicBezTo>
                  <a:cubicBezTo>
                    <a:pt x="3949" y="1030"/>
                    <a:pt x="2563" y="4223"/>
                    <a:pt x="1849" y="7626"/>
                  </a:cubicBezTo>
                  <a:cubicBezTo>
                    <a:pt x="1387" y="9768"/>
                    <a:pt x="0" y="14515"/>
                    <a:pt x="1849" y="16364"/>
                  </a:cubicBezTo>
                  <a:lnTo>
                    <a:pt x="2059" y="17204"/>
                  </a:lnTo>
                  <a:cubicBezTo>
                    <a:pt x="5235" y="17176"/>
                    <a:pt x="8660" y="16535"/>
                    <a:pt x="11985" y="16535"/>
                  </a:cubicBezTo>
                  <a:cubicBezTo>
                    <a:pt x="13586" y="16535"/>
                    <a:pt x="15163" y="16683"/>
                    <a:pt x="16678" y="17120"/>
                  </a:cubicBezTo>
                  <a:cubicBezTo>
                    <a:pt x="17014" y="16154"/>
                    <a:pt x="16762" y="14683"/>
                    <a:pt x="16846" y="13675"/>
                  </a:cubicBezTo>
                  <a:cubicBezTo>
                    <a:pt x="17014" y="12289"/>
                    <a:pt x="17098" y="10945"/>
                    <a:pt x="17224" y="9600"/>
                  </a:cubicBezTo>
                  <a:cubicBezTo>
                    <a:pt x="17518" y="6702"/>
                    <a:pt x="16930" y="3845"/>
                    <a:pt x="14662" y="1828"/>
                  </a:cubicBezTo>
                  <a:cubicBezTo>
                    <a:pt x="13233" y="552"/>
                    <a:pt x="11672" y="1"/>
                    <a:pt x="99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3075;p86">
              <a:extLst>
                <a:ext uri="{FF2B5EF4-FFF2-40B4-BE49-F238E27FC236}">
                  <a16:creationId xmlns:a16="http://schemas.microsoft.com/office/drawing/2014/main" id="{AD105B88-6EF5-8446-BBFC-29F44D588796}"/>
                </a:ext>
              </a:extLst>
            </p:cNvPr>
            <p:cNvSpPr/>
            <p:nvPr/>
          </p:nvSpPr>
          <p:spPr>
            <a:xfrm>
              <a:off x="1467750" y="2093475"/>
              <a:ext cx="339275" cy="577850"/>
            </a:xfrm>
            <a:custGeom>
              <a:avLst/>
              <a:gdLst/>
              <a:ahLst/>
              <a:cxnLst/>
              <a:rect l="l" t="t" r="r" b="b"/>
              <a:pathLst>
                <a:path w="13571" h="23114" extrusionOk="0">
                  <a:moveTo>
                    <a:pt x="335" y="0"/>
                  </a:moveTo>
                  <a:cubicBezTo>
                    <a:pt x="225" y="0"/>
                    <a:pt x="113" y="3"/>
                    <a:pt x="1" y="8"/>
                  </a:cubicBezTo>
                  <a:lnTo>
                    <a:pt x="1681" y="8746"/>
                  </a:lnTo>
                  <a:lnTo>
                    <a:pt x="10125" y="23114"/>
                  </a:lnTo>
                  <a:cubicBezTo>
                    <a:pt x="10125" y="23114"/>
                    <a:pt x="13570" y="21895"/>
                    <a:pt x="13024" y="19837"/>
                  </a:cubicBezTo>
                  <a:lnTo>
                    <a:pt x="6218" y="4083"/>
                  </a:lnTo>
                  <a:cubicBezTo>
                    <a:pt x="5051" y="1386"/>
                    <a:pt x="2880" y="0"/>
                    <a:pt x="335" y="0"/>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3076;p86">
              <a:extLst>
                <a:ext uri="{FF2B5EF4-FFF2-40B4-BE49-F238E27FC236}">
                  <a16:creationId xmlns:a16="http://schemas.microsoft.com/office/drawing/2014/main" id="{487B0251-B9C9-0F4E-9FFF-F9EB63D46A43}"/>
                </a:ext>
              </a:extLst>
            </p:cNvPr>
            <p:cNvSpPr/>
            <p:nvPr/>
          </p:nvSpPr>
          <p:spPr>
            <a:xfrm>
              <a:off x="1244050" y="1963450"/>
              <a:ext cx="146025" cy="112400"/>
            </a:xfrm>
            <a:custGeom>
              <a:avLst/>
              <a:gdLst/>
              <a:ahLst/>
              <a:cxnLst/>
              <a:rect l="l" t="t" r="r" b="b"/>
              <a:pathLst>
                <a:path w="5841" h="4496" extrusionOk="0">
                  <a:moveTo>
                    <a:pt x="4832" y="0"/>
                  </a:moveTo>
                  <a:lnTo>
                    <a:pt x="547" y="1050"/>
                  </a:lnTo>
                  <a:cubicBezTo>
                    <a:pt x="841" y="1722"/>
                    <a:pt x="925" y="2521"/>
                    <a:pt x="799" y="3235"/>
                  </a:cubicBezTo>
                  <a:lnTo>
                    <a:pt x="799" y="3277"/>
                  </a:lnTo>
                  <a:cubicBezTo>
                    <a:pt x="715" y="3781"/>
                    <a:pt x="421" y="4243"/>
                    <a:pt x="1" y="4495"/>
                  </a:cubicBezTo>
                  <a:lnTo>
                    <a:pt x="5840" y="4495"/>
                  </a:lnTo>
                  <a:cubicBezTo>
                    <a:pt x="5420" y="4453"/>
                    <a:pt x="5084" y="4075"/>
                    <a:pt x="5084" y="3655"/>
                  </a:cubicBezTo>
                  <a:cubicBezTo>
                    <a:pt x="5084" y="3193"/>
                    <a:pt x="5084" y="2773"/>
                    <a:pt x="5042" y="2353"/>
                  </a:cubicBezTo>
                  <a:lnTo>
                    <a:pt x="4832" y="0"/>
                  </a:lnTo>
                  <a:close/>
                </a:path>
              </a:pathLst>
            </a:custGeom>
            <a:solidFill>
              <a:srgbClr val="FFA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3077;p86">
              <a:extLst>
                <a:ext uri="{FF2B5EF4-FFF2-40B4-BE49-F238E27FC236}">
                  <a16:creationId xmlns:a16="http://schemas.microsoft.com/office/drawing/2014/main" id="{45C8CA0C-1E7D-3F40-A0CB-5B9BFD167465}"/>
                </a:ext>
              </a:extLst>
            </p:cNvPr>
            <p:cNvSpPr/>
            <p:nvPr/>
          </p:nvSpPr>
          <p:spPr>
            <a:xfrm>
              <a:off x="1087575" y="3881175"/>
              <a:ext cx="215600" cy="301575"/>
            </a:xfrm>
            <a:custGeom>
              <a:avLst/>
              <a:gdLst/>
              <a:ahLst/>
              <a:cxnLst/>
              <a:rect l="l" t="t" r="r" b="b"/>
              <a:pathLst>
                <a:path w="8624" h="12063" extrusionOk="0">
                  <a:moveTo>
                    <a:pt x="2269" y="1"/>
                  </a:moveTo>
                  <a:lnTo>
                    <a:pt x="2269" y="1"/>
                  </a:lnTo>
                  <a:cubicBezTo>
                    <a:pt x="0" y="2017"/>
                    <a:pt x="2353" y="5420"/>
                    <a:pt x="2353" y="5420"/>
                  </a:cubicBezTo>
                  <a:cubicBezTo>
                    <a:pt x="2353" y="5420"/>
                    <a:pt x="1345" y="11007"/>
                    <a:pt x="3025" y="11763"/>
                  </a:cubicBezTo>
                  <a:cubicBezTo>
                    <a:pt x="3487" y="11965"/>
                    <a:pt x="4162" y="12063"/>
                    <a:pt x="4865" y="12063"/>
                  </a:cubicBezTo>
                  <a:cubicBezTo>
                    <a:pt x="6656" y="12063"/>
                    <a:pt x="8623" y="11428"/>
                    <a:pt x="7688" y="10251"/>
                  </a:cubicBezTo>
                  <a:cubicBezTo>
                    <a:pt x="7268" y="9621"/>
                    <a:pt x="6974" y="8949"/>
                    <a:pt x="6890" y="8193"/>
                  </a:cubicBezTo>
                  <a:cubicBezTo>
                    <a:pt x="6586" y="8422"/>
                    <a:pt x="6297" y="8525"/>
                    <a:pt x="6023" y="8525"/>
                  </a:cubicBezTo>
                  <a:cubicBezTo>
                    <a:pt x="3530" y="8525"/>
                    <a:pt x="2269" y="1"/>
                    <a:pt x="22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3078;p86">
              <a:extLst>
                <a:ext uri="{FF2B5EF4-FFF2-40B4-BE49-F238E27FC236}">
                  <a16:creationId xmlns:a16="http://schemas.microsoft.com/office/drawing/2014/main" id="{17FB03C3-5015-414A-A2DC-C0F8468EA5C9}"/>
                </a:ext>
              </a:extLst>
            </p:cNvPr>
            <p:cNvSpPr/>
            <p:nvPr/>
          </p:nvSpPr>
          <p:spPr>
            <a:xfrm>
              <a:off x="1002500" y="2946375"/>
              <a:ext cx="378125" cy="934825"/>
            </a:xfrm>
            <a:custGeom>
              <a:avLst/>
              <a:gdLst/>
              <a:ahLst/>
              <a:cxnLst/>
              <a:rect l="l" t="t" r="r" b="b"/>
              <a:pathLst>
                <a:path w="15125" h="37393" extrusionOk="0">
                  <a:moveTo>
                    <a:pt x="2468" y="1"/>
                  </a:moveTo>
                  <a:cubicBezTo>
                    <a:pt x="1643" y="1"/>
                    <a:pt x="819" y="29"/>
                    <a:pt x="1" y="88"/>
                  </a:cubicBezTo>
                  <a:cubicBezTo>
                    <a:pt x="547" y="2987"/>
                    <a:pt x="2605" y="4835"/>
                    <a:pt x="6092" y="5969"/>
                  </a:cubicBezTo>
                  <a:cubicBezTo>
                    <a:pt x="6302" y="6011"/>
                    <a:pt x="7856" y="6558"/>
                    <a:pt x="8066" y="6600"/>
                  </a:cubicBezTo>
                  <a:cubicBezTo>
                    <a:pt x="5672" y="7062"/>
                    <a:pt x="5168" y="15170"/>
                    <a:pt x="5252" y="24832"/>
                  </a:cubicBezTo>
                  <a:cubicBezTo>
                    <a:pt x="5294" y="28907"/>
                    <a:pt x="5504" y="33234"/>
                    <a:pt x="5672" y="37393"/>
                  </a:cubicBezTo>
                  <a:lnTo>
                    <a:pt x="8655" y="37393"/>
                  </a:lnTo>
                  <a:cubicBezTo>
                    <a:pt x="8655" y="37309"/>
                    <a:pt x="10461" y="32310"/>
                    <a:pt x="12099" y="25966"/>
                  </a:cubicBezTo>
                  <a:cubicBezTo>
                    <a:pt x="13150" y="22059"/>
                    <a:pt x="13990" y="18068"/>
                    <a:pt x="14536" y="14077"/>
                  </a:cubicBezTo>
                  <a:cubicBezTo>
                    <a:pt x="15040" y="11053"/>
                    <a:pt x="15124" y="8028"/>
                    <a:pt x="14788" y="5003"/>
                  </a:cubicBezTo>
                  <a:cubicBezTo>
                    <a:pt x="14368" y="1937"/>
                    <a:pt x="10629" y="718"/>
                    <a:pt x="6974" y="256"/>
                  </a:cubicBezTo>
                  <a:cubicBezTo>
                    <a:pt x="5482" y="93"/>
                    <a:pt x="3973" y="1"/>
                    <a:pt x="24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3079;p86">
              <a:extLst>
                <a:ext uri="{FF2B5EF4-FFF2-40B4-BE49-F238E27FC236}">
                  <a16:creationId xmlns:a16="http://schemas.microsoft.com/office/drawing/2014/main" id="{9580DA1D-C106-FD45-8582-14292F4F71B0}"/>
                </a:ext>
              </a:extLst>
            </p:cNvPr>
            <p:cNvSpPr/>
            <p:nvPr/>
          </p:nvSpPr>
          <p:spPr>
            <a:xfrm>
              <a:off x="1144275" y="3881175"/>
              <a:ext cx="115550" cy="213125"/>
            </a:xfrm>
            <a:custGeom>
              <a:avLst/>
              <a:gdLst/>
              <a:ahLst/>
              <a:cxnLst/>
              <a:rect l="l" t="t" r="r" b="b"/>
              <a:pathLst>
                <a:path w="4622" h="8525" extrusionOk="0">
                  <a:moveTo>
                    <a:pt x="1" y="1"/>
                  </a:moveTo>
                  <a:cubicBezTo>
                    <a:pt x="1" y="1"/>
                    <a:pt x="1297" y="8525"/>
                    <a:pt x="3765" y="8525"/>
                  </a:cubicBezTo>
                  <a:cubicBezTo>
                    <a:pt x="4037" y="8525"/>
                    <a:pt x="4322" y="8422"/>
                    <a:pt x="4622" y="8193"/>
                  </a:cubicBezTo>
                  <a:cubicBezTo>
                    <a:pt x="4412" y="6428"/>
                    <a:pt x="4160" y="4706"/>
                    <a:pt x="3866" y="3193"/>
                  </a:cubicBezTo>
                  <a:cubicBezTo>
                    <a:pt x="3824" y="2857"/>
                    <a:pt x="3740" y="2521"/>
                    <a:pt x="3656" y="2185"/>
                  </a:cubicBezTo>
                  <a:cubicBezTo>
                    <a:pt x="3614" y="2017"/>
                    <a:pt x="3572" y="1807"/>
                    <a:pt x="3530" y="1639"/>
                  </a:cubicBezTo>
                  <a:cubicBezTo>
                    <a:pt x="3362" y="1093"/>
                    <a:pt x="3194" y="547"/>
                    <a:pt x="2984" y="1"/>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3080;p86">
              <a:extLst>
                <a:ext uri="{FF2B5EF4-FFF2-40B4-BE49-F238E27FC236}">
                  <a16:creationId xmlns:a16="http://schemas.microsoft.com/office/drawing/2014/main" id="{EBCFAA2A-05FC-C141-A904-C138F65CD68E}"/>
                </a:ext>
              </a:extLst>
            </p:cNvPr>
            <p:cNvSpPr/>
            <p:nvPr/>
          </p:nvSpPr>
          <p:spPr>
            <a:xfrm>
              <a:off x="1105425" y="1601375"/>
              <a:ext cx="416975" cy="408300"/>
            </a:xfrm>
            <a:custGeom>
              <a:avLst/>
              <a:gdLst/>
              <a:ahLst/>
              <a:cxnLst/>
              <a:rect l="l" t="t" r="r" b="b"/>
              <a:pathLst>
                <a:path w="16679" h="16332" extrusionOk="0">
                  <a:moveTo>
                    <a:pt x="8339" y="0"/>
                  </a:moveTo>
                  <a:cubicBezTo>
                    <a:pt x="8098" y="0"/>
                    <a:pt x="7856" y="11"/>
                    <a:pt x="7604" y="32"/>
                  </a:cubicBezTo>
                  <a:cubicBezTo>
                    <a:pt x="7268" y="32"/>
                    <a:pt x="6890" y="158"/>
                    <a:pt x="6554" y="326"/>
                  </a:cubicBezTo>
                  <a:cubicBezTo>
                    <a:pt x="5882" y="620"/>
                    <a:pt x="5252" y="1124"/>
                    <a:pt x="4832" y="1712"/>
                  </a:cubicBezTo>
                  <a:cubicBezTo>
                    <a:pt x="3529" y="3266"/>
                    <a:pt x="2605" y="5073"/>
                    <a:pt x="2185" y="7047"/>
                  </a:cubicBezTo>
                  <a:cubicBezTo>
                    <a:pt x="1891" y="6837"/>
                    <a:pt x="1597" y="6753"/>
                    <a:pt x="1261" y="6753"/>
                  </a:cubicBezTo>
                  <a:cubicBezTo>
                    <a:pt x="295" y="6837"/>
                    <a:pt x="1" y="8350"/>
                    <a:pt x="253" y="9484"/>
                  </a:cubicBezTo>
                  <a:cubicBezTo>
                    <a:pt x="589" y="10912"/>
                    <a:pt x="1681" y="11374"/>
                    <a:pt x="2689" y="11668"/>
                  </a:cubicBezTo>
                  <a:cubicBezTo>
                    <a:pt x="3151" y="12635"/>
                    <a:pt x="3781" y="13517"/>
                    <a:pt x="4538" y="14315"/>
                  </a:cubicBezTo>
                  <a:cubicBezTo>
                    <a:pt x="5294" y="15239"/>
                    <a:pt x="6344" y="15911"/>
                    <a:pt x="7520" y="16205"/>
                  </a:cubicBezTo>
                  <a:lnTo>
                    <a:pt x="7604" y="16247"/>
                  </a:lnTo>
                  <a:cubicBezTo>
                    <a:pt x="7688" y="16247"/>
                    <a:pt x="7772" y="16247"/>
                    <a:pt x="7814" y="16289"/>
                  </a:cubicBezTo>
                  <a:lnTo>
                    <a:pt x="8066" y="16289"/>
                  </a:lnTo>
                  <a:cubicBezTo>
                    <a:pt x="8150" y="16331"/>
                    <a:pt x="8276" y="16331"/>
                    <a:pt x="8360" y="16331"/>
                  </a:cubicBezTo>
                  <a:cubicBezTo>
                    <a:pt x="8445" y="16331"/>
                    <a:pt x="8529" y="16331"/>
                    <a:pt x="8613" y="16289"/>
                  </a:cubicBezTo>
                  <a:lnTo>
                    <a:pt x="8865" y="16289"/>
                  </a:lnTo>
                  <a:cubicBezTo>
                    <a:pt x="8949" y="16247"/>
                    <a:pt x="8991" y="16247"/>
                    <a:pt x="9075" y="16247"/>
                  </a:cubicBezTo>
                  <a:lnTo>
                    <a:pt x="9159" y="16205"/>
                  </a:lnTo>
                  <a:cubicBezTo>
                    <a:pt x="10335" y="15911"/>
                    <a:pt x="11385" y="15239"/>
                    <a:pt x="12141" y="14315"/>
                  </a:cubicBezTo>
                  <a:cubicBezTo>
                    <a:pt x="12898" y="13517"/>
                    <a:pt x="13528" y="12635"/>
                    <a:pt x="13990" y="11668"/>
                  </a:cubicBezTo>
                  <a:cubicBezTo>
                    <a:pt x="14998" y="11374"/>
                    <a:pt x="16090" y="10912"/>
                    <a:pt x="16426" y="9484"/>
                  </a:cubicBezTo>
                  <a:cubicBezTo>
                    <a:pt x="16678" y="8350"/>
                    <a:pt x="16384" y="6837"/>
                    <a:pt x="15418" y="6753"/>
                  </a:cubicBezTo>
                  <a:cubicBezTo>
                    <a:pt x="15124" y="6753"/>
                    <a:pt x="14788" y="6837"/>
                    <a:pt x="14536" y="7047"/>
                  </a:cubicBezTo>
                  <a:cubicBezTo>
                    <a:pt x="14074" y="5073"/>
                    <a:pt x="13150" y="3266"/>
                    <a:pt x="11889" y="1712"/>
                  </a:cubicBezTo>
                  <a:cubicBezTo>
                    <a:pt x="11427" y="1124"/>
                    <a:pt x="10839" y="620"/>
                    <a:pt x="10125" y="326"/>
                  </a:cubicBezTo>
                  <a:cubicBezTo>
                    <a:pt x="9789" y="158"/>
                    <a:pt x="9411" y="32"/>
                    <a:pt x="9075" y="32"/>
                  </a:cubicBezTo>
                  <a:cubicBezTo>
                    <a:pt x="8823" y="11"/>
                    <a:pt x="8581" y="0"/>
                    <a:pt x="8339" y="0"/>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3081;p86">
              <a:extLst>
                <a:ext uri="{FF2B5EF4-FFF2-40B4-BE49-F238E27FC236}">
                  <a16:creationId xmlns:a16="http://schemas.microsoft.com/office/drawing/2014/main" id="{F905664A-5208-0A42-B5DA-D6150D71C9E2}"/>
                </a:ext>
              </a:extLst>
            </p:cNvPr>
            <p:cNvSpPr/>
            <p:nvPr/>
          </p:nvSpPr>
          <p:spPr>
            <a:xfrm>
              <a:off x="1288800" y="1882975"/>
              <a:ext cx="86725" cy="56725"/>
            </a:xfrm>
            <a:custGeom>
              <a:avLst/>
              <a:gdLst/>
              <a:ahLst/>
              <a:cxnLst/>
              <a:rect l="l" t="t" r="r" b="b"/>
              <a:pathLst>
                <a:path w="3469" h="2269" extrusionOk="0">
                  <a:moveTo>
                    <a:pt x="3273" y="0"/>
                  </a:moveTo>
                  <a:cubicBezTo>
                    <a:pt x="3199" y="0"/>
                    <a:pt x="3119" y="47"/>
                    <a:pt x="3084" y="152"/>
                  </a:cubicBezTo>
                  <a:cubicBezTo>
                    <a:pt x="2627" y="1753"/>
                    <a:pt x="1254" y="1931"/>
                    <a:pt x="627" y="1931"/>
                  </a:cubicBezTo>
                  <a:cubicBezTo>
                    <a:pt x="448" y="1931"/>
                    <a:pt x="330" y="1917"/>
                    <a:pt x="311" y="1917"/>
                  </a:cubicBezTo>
                  <a:cubicBezTo>
                    <a:pt x="286" y="1908"/>
                    <a:pt x="263" y="1905"/>
                    <a:pt x="241" y="1905"/>
                  </a:cubicBezTo>
                  <a:cubicBezTo>
                    <a:pt x="46" y="1905"/>
                    <a:pt x="0" y="2215"/>
                    <a:pt x="227" y="2253"/>
                  </a:cubicBezTo>
                  <a:cubicBezTo>
                    <a:pt x="353" y="2263"/>
                    <a:pt x="477" y="2269"/>
                    <a:pt x="598" y="2269"/>
                  </a:cubicBezTo>
                  <a:cubicBezTo>
                    <a:pt x="962" y="2269"/>
                    <a:pt x="1309" y="2221"/>
                    <a:pt x="1656" y="2127"/>
                  </a:cubicBezTo>
                  <a:cubicBezTo>
                    <a:pt x="2538" y="1875"/>
                    <a:pt x="3210" y="1119"/>
                    <a:pt x="3420" y="236"/>
                  </a:cubicBezTo>
                  <a:cubicBezTo>
                    <a:pt x="3469" y="90"/>
                    <a:pt x="3376" y="0"/>
                    <a:pt x="3273" y="0"/>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3082;p86">
              <a:extLst>
                <a:ext uri="{FF2B5EF4-FFF2-40B4-BE49-F238E27FC236}">
                  <a16:creationId xmlns:a16="http://schemas.microsoft.com/office/drawing/2014/main" id="{9F13338F-056D-AD42-95F6-42BBDACC91DE}"/>
                </a:ext>
              </a:extLst>
            </p:cNvPr>
            <p:cNvSpPr/>
            <p:nvPr/>
          </p:nvSpPr>
          <p:spPr>
            <a:xfrm>
              <a:off x="1352525" y="1812150"/>
              <a:ext cx="36500" cy="30075"/>
            </a:xfrm>
            <a:custGeom>
              <a:avLst/>
              <a:gdLst/>
              <a:ahLst/>
              <a:cxnLst/>
              <a:rect l="l" t="t" r="r" b="b"/>
              <a:pathLst>
                <a:path w="1460" h="1203" extrusionOk="0">
                  <a:moveTo>
                    <a:pt x="819" y="1"/>
                  </a:moveTo>
                  <a:cubicBezTo>
                    <a:pt x="304" y="1"/>
                    <a:pt x="1" y="604"/>
                    <a:pt x="367" y="1011"/>
                  </a:cubicBezTo>
                  <a:cubicBezTo>
                    <a:pt x="484" y="1142"/>
                    <a:pt x="641" y="1203"/>
                    <a:pt x="798" y="1203"/>
                  </a:cubicBezTo>
                  <a:cubicBezTo>
                    <a:pt x="1094" y="1203"/>
                    <a:pt x="1390" y="989"/>
                    <a:pt x="1417" y="633"/>
                  </a:cubicBezTo>
                  <a:cubicBezTo>
                    <a:pt x="1459" y="297"/>
                    <a:pt x="1207" y="3"/>
                    <a:pt x="871" y="3"/>
                  </a:cubicBezTo>
                  <a:cubicBezTo>
                    <a:pt x="854" y="1"/>
                    <a:pt x="836" y="1"/>
                    <a:pt x="819"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3083;p86">
              <a:extLst>
                <a:ext uri="{FF2B5EF4-FFF2-40B4-BE49-F238E27FC236}">
                  <a16:creationId xmlns:a16="http://schemas.microsoft.com/office/drawing/2014/main" id="{A382298C-A640-424C-8C3B-F22F422B9E6C}"/>
                </a:ext>
              </a:extLst>
            </p:cNvPr>
            <p:cNvSpPr/>
            <p:nvPr/>
          </p:nvSpPr>
          <p:spPr>
            <a:xfrm>
              <a:off x="1229650" y="1812150"/>
              <a:ext cx="35450" cy="30075"/>
            </a:xfrm>
            <a:custGeom>
              <a:avLst/>
              <a:gdLst/>
              <a:ahLst/>
              <a:cxnLst/>
              <a:rect l="l" t="t" r="r" b="b"/>
              <a:pathLst>
                <a:path w="1418" h="1203" extrusionOk="0">
                  <a:moveTo>
                    <a:pt x="781" y="1"/>
                  </a:moveTo>
                  <a:cubicBezTo>
                    <a:pt x="304" y="1"/>
                    <a:pt x="1" y="604"/>
                    <a:pt x="367" y="1011"/>
                  </a:cubicBezTo>
                  <a:cubicBezTo>
                    <a:pt x="484" y="1142"/>
                    <a:pt x="641" y="1203"/>
                    <a:pt x="798" y="1203"/>
                  </a:cubicBezTo>
                  <a:cubicBezTo>
                    <a:pt x="1094" y="1203"/>
                    <a:pt x="1390" y="989"/>
                    <a:pt x="1417" y="633"/>
                  </a:cubicBezTo>
                  <a:cubicBezTo>
                    <a:pt x="1417" y="297"/>
                    <a:pt x="1165" y="3"/>
                    <a:pt x="829" y="3"/>
                  </a:cubicBezTo>
                  <a:cubicBezTo>
                    <a:pt x="813" y="1"/>
                    <a:pt x="797" y="1"/>
                    <a:pt x="781"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3084;p86">
              <a:extLst>
                <a:ext uri="{FF2B5EF4-FFF2-40B4-BE49-F238E27FC236}">
                  <a16:creationId xmlns:a16="http://schemas.microsoft.com/office/drawing/2014/main" id="{723CF15F-D32E-9848-AE50-DC55D3CE53C5}"/>
                </a:ext>
              </a:extLst>
            </p:cNvPr>
            <p:cNvSpPr/>
            <p:nvPr/>
          </p:nvSpPr>
          <p:spPr>
            <a:xfrm>
              <a:off x="1358525" y="1759425"/>
              <a:ext cx="51500" cy="30750"/>
            </a:xfrm>
            <a:custGeom>
              <a:avLst/>
              <a:gdLst/>
              <a:ahLst/>
              <a:cxnLst/>
              <a:rect l="l" t="t" r="r" b="b"/>
              <a:pathLst>
                <a:path w="2060" h="1230" extrusionOk="0">
                  <a:moveTo>
                    <a:pt x="633" y="1"/>
                  </a:moveTo>
                  <a:cubicBezTo>
                    <a:pt x="463" y="1"/>
                    <a:pt x="292" y="31"/>
                    <a:pt x="127" y="95"/>
                  </a:cubicBezTo>
                  <a:cubicBezTo>
                    <a:pt x="43" y="137"/>
                    <a:pt x="1" y="221"/>
                    <a:pt x="1" y="347"/>
                  </a:cubicBezTo>
                  <a:cubicBezTo>
                    <a:pt x="32" y="409"/>
                    <a:pt x="107" y="448"/>
                    <a:pt x="179" y="448"/>
                  </a:cubicBezTo>
                  <a:cubicBezTo>
                    <a:pt x="205" y="448"/>
                    <a:pt x="230" y="443"/>
                    <a:pt x="253" y="431"/>
                  </a:cubicBezTo>
                  <a:cubicBezTo>
                    <a:pt x="381" y="385"/>
                    <a:pt x="512" y="364"/>
                    <a:pt x="640" y="364"/>
                  </a:cubicBezTo>
                  <a:cubicBezTo>
                    <a:pt x="1098" y="364"/>
                    <a:pt x="1526" y="644"/>
                    <a:pt x="1723" y="1103"/>
                  </a:cubicBezTo>
                  <a:cubicBezTo>
                    <a:pt x="1723" y="1187"/>
                    <a:pt x="1849" y="1229"/>
                    <a:pt x="1933" y="1229"/>
                  </a:cubicBezTo>
                  <a:cubicBezTo>
                    <a:pt x="2017" y="1187"/>
                    <a:pt x="2059" y="1061"/>
                    <a:pt x="2017" y="977"/>
                  </a:cubicBezTo>
                  <a:cubicBezTo>
                    <a:pt x="1820" y="386"/>
                    <a:pt x="1239" y="1"/>
                    <a:pt x="633"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3085;p86">
              <a:extLst>
                <a:ext uri="{FF2B5EF4-FFF2-40B4-BE49-F238E27FC236}">
                  <a16:creationId xmlns:a16="http://schemas.microsoft.com/office/drawing/2014/main" id="{8FF486E1-EED9-8743-BE25-3EDFAD58CCCF}"/>
                </a:ext>
              </a:extLst>
            </p:cNvPr>
            <p:cNvSpPr/>
            <p:nvPr/>
          </p:nvSpPr>
          <p:spPr>
            <a:xfrm>
              <a:off x="800850" y="2095800"/>
              <a:ext cx="368675" cy="565025"/>
            </a:xfrm>
            <a:custGeom>
              <a:avLst/>
              <a:gdLst/>
              <a:ahLst/>
              <a:cxnLst/>
              <a:rect l="l" t="t" r="r" b="b"/>
              <a:pathLst>
                <a:path w="14747" h="22601" extrusionOk="0">
                  <a:moveTo>
                    <a:pt x="14008" y="1"/>
                  </a:moveTo>
                  <a:cubicBezTo>
                    <a:pt x="11623" y="1"/>
                    <a:pt x="9539" y="1302"/>
                    <a:pt x="8319" y="3780"/>
                  </a:cubicBezTo>
                  <a:lnTo>
                    <a:pt x="673" y="19156"/>
                  </a:lnTo>
                  <a:cubicBezTo>
                    <a:pt x="1" y="21172"/>
                    <a:pt x="3404" y="22600"/>
                    <a:pt x="3404" y="22600"/>
                  </a:cubicBezTo>
                  <a:lnTo>
                    <a:pt x="12562" y="8695"/>
                  </a:lnTo>
                  <a:lnTo>
                    <a:pt x="14746" y="41"/>
                  </a:lnTo>
                  <a:cubicBezTo>
                    <a:pt x="14497" y="14"/>
                    <a:pt x="14251" y="1"/>
                    <a:pt x="14008" y="1"/>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3086;p86">
              <a:extLst>
                <a:ext uri="{FF2B5EF4-FFF2-40B4-BE49-F238E27FC236}">
                  <a16:creationId xmlns:a16="http://schemas.microsoft.com/office/drawing/2014/main" id="{BC525AB0-C214-5C48-899C-BE7023A0DC39}"/>
                </a:ext>
              </a:extLst>
            </p:cNvPr>
            <p:cNvSpPr/>
            <p:nvPr/>
          </p:nvSpPr>
          <p:spPr>
            <a:xfrm>
              <a:off x="1217800" y="1760900"/>
              <a:ext cx="54650" cy="25475"/>
            </a:xfrm>
            <a:custGeom>
              <a:avLst/>
              <a:gdLst/>
              <a:ahLst/>
              <a:cxnLst/>
              <a:rect l="l" t="t" r="r" b="b"/>
              <a:pathLst>
                <a:path w="2186" h="1019" extrusionOk="0">
                  <a:moveTo>
                    <a:pt x="1340" y="0"/>
                  </a:moveTo>
                  <a:cubicBezTo>
                    <a:pt x="833" y="0"/>
                    <a:pt x="324" y="271"/>
                    <a:pt x="43" y="750"/>
                  </a:cubicBezTo>
                  <a:cubicBezTo>
                    <a:pt x="1" y="834"/>
                    <a:pt x="43" y="918"/>
                    <a:pt x="127" y="1002"/>
                  </a:cubicBezTo>
                  <a:cubicBezTo>
                    <a:pt x="149" y="1014"/>
                    <a:pt x="172" y="1019"/>
                    <a:pt x="194" y="1019"/>
                  </a:cubicBezTo>
                  <a:cubicBezTo>
                    <a:pt x="256" y="1019"/>
                    <a:pt x="317" y="980"/>
                    <a:pt x="379" y="918"/>
                  </a:cubicBezTo>
                  <a:cubicBezTo>
                    <a:pt x="570" y="563"/>
                    <a:pt x="940" y="367"/>
                    <a:pt x="1326" y="367"/>
                  </a:cubicBezTo>
                  <a:cubicBezTo>
                    <a:pt x="1532" y="367"/>
                    <a:pt x="1743" y="423"/>
                    <a:pt x="1933" y="540"/>
                  </a:cubicBezTo>
                  <a:cubicBezTo>
                    <a:pt x="1944" y="552"/>
                    <a:pt x="1962" y="557"/>
                    <a:pt x="1982" y="557"/>
                  </a:cubicBezTo>
                  <a:cubicBezTo>
                    <a:pt x="2037" y="557"/>
                    <a:pt x="2112" y="518"/>
                    <a:pt x="2143" y="456"/>
                  </a:cubicBezTo>
                  <a:cubicBezTo>
                    <a:pt x="2185" y="372"/>
                    <a:pt x="2143" y="246"/>
                    <a:pt x="2059" y="204"/>
                  </a:cubicBezTo>
                  <a:cubicBezTo>
                    <a:pt x="1838" y="66"/>
                    <a:pt x="1589" y="0"/>
                    <a:pt x="1340" y="0"/>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3087;p86">
              <a:extLst>
                <a:ext uri="{FF2B5EF4-FFF2-40B4-BE49-F238E27FC236}">
                  <a16:creationId xmlns:a16="http://schemas.microsoft.com/office/drawing/2014/main" id="{BEAD5276-BA38-6248-A7C6-3C95B1B31F63}"/>
                </a:ext>
              </a:extLst>
            </p:cNvPr>
            <p:cNvSpPr/>
            <p:nvPr/>
          </p:nvSpPr>
          <p:spPr>
            <a:xfrm>
              <a:off x="1276625" y="1846775"/>
              <a:ext cx="27325" cy="44225"/>
            </a:xfrm>
            <a:custGeom>
              <a:avLst/>
              <a:gdLst/>
              <a:ahLst/>
              <a:cxnLst/>
              <a:rect l="l" t="t" r="r" b="b"/>
              <a:pathLst>
                <a:path w="1093" h="1769" extrusionOk="0">
                  <a:moveTo>
                    <a:pt x="746" y="1"/>
                  </a:moveTo>
                  <a:cubicBezTo>
                    <a:pt x="694" y="1"/>
                    <a:pt x="637" y="26"/>
                    <a:pt x="588" y="88"/>
                  </a:cubicBezTo>
                  <a:cubicBezTo>
                    <a:pt x="126" y="634"/>
                    <a:pt x="0" y="1054"/>
                    <a:pt x="168" y="1390"/>
                  </a:cubicBezTo>
                  <a:cubicBezTo>
                    <a:pt x="294" y="1600"/>
                    <a:pt x="588" y="1768"/>
                    <a:pt x="882" y="1768"/>
                  </a:cubicBezTo>
                  <a:cubicBezTo>
                    <a:pt x="1092" y="1768"/>
                    <a:pt x="1092" y="1432"/>
                    <a:pt x="882" y="1432"/>
                  </a:cubicBezTo>
                  <a:cubicBezTo>
                    <a:pt x="882" y="1432"/>
                    <a:pt x="546" y="1390"/>
                    <a:pt x="462" y="1222"/>
                  </a:cubicBezTo>
                  <a:cubicBezTo>
                    <a:pt x="420" y="1138"/>
                    <a:pt x="378" y="886"/>
                    <a:pt x="882" y="298"/>
                  </a:cubicBezTo>
                  <a:cubicBezTo>
                    <a:pt x="971" y="150"/>
                    <a:pt x="872" y="1"/>
                    <a:pt x="746"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3088;p86">
              <a:extLst>
                <a:ext uri="{FF2B5EF4-FFF2-40B4-BE49-F238E27FC236}">
                  <a16:creationId xmlns:a16="http://schemas.microsoft.com/office/drawing/2014/main" id="{5839255C-424A-7F4D-8EE0-E61912669231}"/>
                </a:ext>
              </a:extLst>
            </p:cNvPr>
            <p:cNvSpPr/>
            <p:nvPr/>
          </p:nvSpPr>
          <p:spPr>
            <a:xfrm>
              <a:off x="1018250" y="2075825"/>
              <a:ext cx="544050" cy="918200"/>
            </a:xfrm>
            <a:custGeom>
              <a:avLst/>
              <a:gdLst/>
              <a:ahLst/>
              <a:cxnLst/>
              <a:rect l="l" t="t" r="r" b="b"/>
              <a:pathLst>
                <a:path w="21762" h="36728" extrusionOk="0">
                  <a:moveTo>
                    <a:pt x="9033" y="0"/>
                  </a:moveTo>
                  <a:cubicBezTo>
                    <a:pt x="8151" y="84"/>
                    <a:pt x="7268" y="252"/>
                    <a:pt x="6428" y="462"/>
                  </a:cubicBezTo>
                  <a:cubicBezTo>
                    <a:pt x="5042" y="504"/>
                    <a:pt x="5084" y="714"/>
                    <a:pt x="4538" y="2815"/>
                  </a:cubicBezTo>
                  <a:cubicBezTo>
                    <a:pt x="4538" y="2815"/>
                    <a:pt x="4034" y="5419"/>
                    <a:pt x="3488" y="7520"/>
                  </a:cubicBezTo>
                  <a:cubicBezTo>
                    <a:pt x="3236" y="8738"/>
                    <a:pt x="3151" y="9956"/>
                    <a:pt x="3151" y="11175"/>
                  </a:cubicBezTo>
                  <a:cubicBezTo>
                    <a:pt x="3151" y="12309"/>
                    <a:pt x="3362" y="13401"/>
                    <a:pt x="3782" y="14451"/>
                  </a:cubicBezTo>
                  <a:cubicBezTo>
                    <a:pt x="3782" y="14535"/>
                    <a:pt x="3824" y="14577"/>
                    <a:pt x="3824" y="14619"/>
                  </a:cubicBezTo>
                  <a:lnTo>
                    <a:pt x="5252" y="18022"/>
                  </a:lnTo>
                  <a:lnTo>
                    <a:pt x="5462" y="18526"/>
                  </a:lnTo>
                  <a:cubicBezTo>
                    <a:pt x="5714" y="19198"/>
                    <a:pt x="5882" y="19913"/>
                    <a:pt x="5924" y="20669"/>
                  </a:cubicBezTo>
                  <a:cubicBezTo>
                    <a:pt x="6008" y="21677"/>
                    <a:pt x="5798" y="22685"/>
                    <a:pt x="5420" y="23609"/>
                  </a:cubicBezTo>
                  <a:lnTo>
                    <a:pt x="1" y="32348"/>
                  </a:lnTo>
                  <a:cubicBezTo>
                    <a:pt x="4104" y="35207"/>
                    <a:pt x="7962" y="36728"/>
                    <a:pt x="11554" y="36728"/>
                  </a:cubicBezTo>
                  <a:cubicBezTo>
                    <a:pt x="15244" y="36728"/>
                    <a:pt x="18654" y="35123"/>
                    <a:pt x="21762" y="31717"/>
                  </a:cubicBezTo>
                  <a:lnTo>
                    <a:pt x="17393" y="24702"/>
                  </a:lnTo>
                  <a:cubicBezTo>
                    <a:pt x="17141" y="24324"/>
                    <a:pt x="16973" y="23862"/>
                    <a:pt x="16931" y="23399"/>
                  </a:cubicBezTo>
                  <a:cubicBezTo>
                    <a:pt x="16931" y="23105"/>
                    <a:pt x="16931" y="22853"/>
                    <a:pt x="16931" y="22601"/>
                  </a:cubicBezTo>
                  <a:cubicBezTo>
                    <a:pt x="16889" y="22055"/>
                    <a:pt x="16973" y="21551"/>
                    <a:pt x="17141" y="21047"/>
                  </a:cubicBezTo>
                  <a:lnTo>
                    <a:pt x="18233" y="18862"/>
                  </a:lnTo>
                  <a:lnTo>
                    <a:pt x="19619" y="16216"/>
                  </a:lnTo>
                  <a:cubicBezTo>
                    <a:pt x="19913" y="15670"/>
                    <a:pt x="20165" y="15082"/>
                    <a:pt x="20375" y="14451"/>
                  </a:cubicBezTo>
                  <a:cubicBezTo>
                    <a:pt x="21048" y="12645"/>
                    <a:pt x="21006" y="9830"/>
                    <a:pt x="20417" y="7814"/>
                  </a:cubicBezTo>
                  <a:cubicBezTo>
                    <a:pt x="20081" y="6596"/>
                    <a:pt x="19787" y="5377"/>
                    <a:pt x="19535" y="4159"/>
                  </a:cubicBezTo>
                  <a:lnTo>
                    <a:pt x="18989" y="1134"/>
                  </a:lnTo>
                  <a:cubicBezTo>
                    <a:pt x="18989" y="714"/>
                    <a:pt x="18695" y="378"/>
                    <a:pt x="18275" y="336"/>
                  </a:cubicBezTo>
                  <a:lnTo>
                    <a:pt x="14914" y="0"/>
                  </a:lnTo>
                  <a:close/>
                </a:path>
              </a:pathLst>
            </a:custGeom>
            <a:solidFill>
              <a:srgbClr val="E634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3089;p86">
              <a:extLst>
                <a:ext uri="{FF2B5EF4-FFF2-40B4-BE49-F238E27FC236}">
                  <a16:creationId xmlns:a16="http://schemas.microsoft.com/office/drawing/2014/main" id="{0FFF4A1F-13F7-794E-AA9B-A83AB4B7DC5E}"/>
                </a:ext>
              </a:extLst>
            </p:cNvPr>
            <p:cNvSpPr/>
            <p:nvPr/>
          </p:nvSpPr>
          <p:spPr>
            <a:xfrm>
              <a:off x="999350" y="2833050"/>
              <a:ext cx="589225" cy="226875"/>
            </a:xfrm>
            <a:custGeom>
              <a:avLst/>
              <a:gdLst/>
              <a:ahLst/>
              <a:cxnLst/>
              <a:rect l="l" t="t" r="r" b="b"/>
              <a:pathLst>
                <a:path w="23569" h="9075" extrusionOk="0">
                  <a:moveTo>
                    <a:pt x="4538" y="0"/>
                  </a:moveTo>
                  <a:cubicBezTo>
                    <a:pt x="2017" y="0"/>
                    <a:pt x="1" y="2059"/>
                    <a:pt x="1" y="4537"/>
                  </a:cubicBezTo>
                  <a:cubicBezTo>
                    <a:pt x="1" y="7058"/>
                    <a:pt x="2017" y="9074"/>
                    <a:pt x="4538" y="9074"/>
                  </a:cubicBezTo>
                  <a:lnTo>
                    <a:pt x="19031" y="9074"/>
                  </a:lnTo>
                  <a:cubicBezTo>
                    <a:pt x="21552" y="9074"/>
                    <a:pt x="23568" y="7058"/>
                    <a:pt x="23568" y="4537"/>
                  </a:cubicBezTo>
                  <a:cubicBezTo>
                    <a:pt x="23568" y="1638"/>
                    <a:pt x="21552" y="0"/>
                    <a:pt x="190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3090;p86">
              <a:extLst>
                <a:ext uri="{FF2B5EF4-FFF2-40B4-BE49-F238E27FC236}">
                  <a16:creationId xmlns:a16="http://schemas.microsoft.com/office/drawing/2014/main" id="{FF49085A-2D8B-6F45-9372-AB3A38DC552E}"/>
                </a:ext>
              </a:extLst>
            </p:cNvPr>
            <p:cNvSpPr/>
            <p:nvPr/>
          </p:nvSpPr>
          <p:spPr>
            <a:xfrm>
              <a:off x="1168450" y="2766875"/>
              <a:ext cx="543000" cy="876975"/>
            </a:xfrm>
            <a:custGeom>
              <a:avLst/>
              <a:gdLst/>
              <a:ahLst/>
              <a:cxnLst/>
              <a:rect l="l" t="t" r="r" b="b"/>
              <a:pathLst>
                <a:path w="21720" h="35079" extrusionOk="0">
                  <a:moveTo>
                    <a:pt x="4159" y="0"/>
                  </a:moveTo>
                  <a:cubicBezTo>
                    <a:pt x="3109" y="0"/>
                    <a:pt x="2143" y="379"/>
                    <a:pt x="1386" y="1135"/>
                  </a:cubicBezTo>
                  <a:cubicBezTo>
                    <a:pt x="630" y="1849"/>
                    <a:pt x="210" y="2815"/>
                    <a:pt x="168" y="3865"/>
                  </a:cubicBezTo>
                  <a:cubicBezTo>
                    <a:pt x="0" y="9957"/>
                    <a:pt x="5587" y="17602"/>
                    <a:pt x="11847" y="25500"/>
                  </a:cubicBezTo>
                  <a:cubicBezTo>
                    <a:pt x="14367" y="28693"/>
                    <a:pt x="17014" y="31928"/>
                    <a:pt x="19409" y="35078"/>
                  </a:cubicBezTo>
                  <a:lnTo>
                    <a:pt x="21719" y="33272"/>
                  </a:lnTo>
                  <a:lnTo>
                    <a:pt x="16972" y="21677"/>
                  </a:lnTo>
                  <a:lnTo>
                    <a:pt x="9494" y="3571"/>
                  </a:lnTo>
                  <a:cubicBezTo>
                    <a:pt x="8612" y="1387"/>
                    <a:pt x="6512" y="0"/>
                    <a:pt x="4159" y="0"/>
                  </a:cubicBezTo>
                  <a:close/>
                </a:path>
              </a:pathLst>
            </a:custGeom>
            <a:solidFill>
              <a:srgbClr val="8ED0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3091;p86">
              <a:extLst>
                <a:ext uri="{FF2B5EF4-FFF2-40B4-BE49-F238E27FC236}">
                  <a16:creationId xmlns:a16="http://schemas.microsoft.com/office/drawing/2014/main" id="{8C77BE9B-6E76-884C-95C3-5DC86153F406}"/>
                </a:ext>
              </a:extLst>
            </p:cNvPr>
            <p:cNvSpPr/>
            <p:nvPr/>
          </p:nvSpPr>
          <p:spPr>
            <a:xfrm>
              <a:off x="1653650" y="3597625"/>
              <a:ext cx="216575" cy="270575"/>
            </a:xfrm>
            <a:custGeom>
              <a:avLst/>
              <a:gdLst/>
              <a:ahLst/>
              <a:cxnLst/>
              <a:rect l="l" t="t" r="r" b="b"/>
              <a:pathLst>
                <a:path w="8663" h="10823" extrusionOk="0">
                  <a:moveTo>
                    <a:pt x="2311" y="0"/>
                  </a:moveTo>
                  <a:lnTo>
                    <a:pt x="2311" y="42"/>
                  </a:lnTo>
                  <a:cubicBezTo>
                    <a:pt x="3655" y="1428"/>
                    <a:pt x="4832" y="2983"/>
                    <a:pt x="5798" y="4663"/>
                  </a:cubicBezTo>
                  <a:cubicBezTo>
                    <a:pt x="6492" y="5931"/>
                    <a:pt x="5408" y="7134"/>
                    <a:pt x="4291" y="7134"/>
                  </a:cubicBezTo>
                  <a:cubicBezTo>
                    <a:pt x="3853" y="7134"/>
                    <a:pt x="3410" y="6949"/>
                    <a:pt x="3067" y="6512"/>
                  </a:cubicBezTo>
                  <a:cubicBezTo>
                    <a:pt x="1933" y="4999"/>
                    <a:pt x="925" y="3445"/>
                    <a:pt x="1" y="1848"/>
                  </a:cubicBezTo>
                  <a:lnTo>
                    <a:pt x="1" y="1848"/>
                  </a:lnTo>
                  <a:cubicBezTo>
                    <a:pt x="1219" y="6217"/>
                    <a:pt x="3403" y="8402"/>
                    <a:pt x="5000" y="10082"/>
                  </a:cubicBezTo>
                  <a:cubicBezTo>
                    <a:pt x="5500" y="10596"/>
                    <a:pt x="6078" y="10822"/>
                    <a:pt x="6611" y="10822"/>
                  </a:cubicBezTo>
                  <a:cubicBezTo>
                    <a:pt x="7736" y="10822"/>
                    <a:pt x="8662" y="9814"/>
                    <a:pt x="8235" y="8360"/>
                  </a:cubicBezTo>
                  <a:cubicBezTo>
                    <a:pt x="7226" y="4579"/>
                    <a:pt x="5882" y="3025"/>
                    <a:pt x="23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3092;p86">
              <a:extLst>
                <a:ext uri="{FF2B5EF4-FFF2-40B4-BE49-F238E27FC236}">
                  <a16:creationId xmlns:a16="http://schemas.microsoft.com/office/drawing/2014/main" id="{BEFEA0C1-8882-7F44-BCA2-200B6505EAEB}"/>
                </a:ext>
              </a:extLst>
            </p:cNvPr>
            <p:cNvSpPr/>
            <p:nvPr/>
          </p:nvSpPr>
          <p:spPr>
            <a:xfrm>
              <a:off x="1653650" y="3598675"/>
              <a:ext cx="162325" cy="177300"/>
            </a:xfrm>
            <a:custGeom>
              <a:avLst/>
              <a:gdLst/>
              <a:ahLst/>
              <a:cxnLst/>
              <a:rect l="l" t="t" r="r" b="b"/>
              <a:pathLst>
                <a:path w="6493" h="7092" extrusionOk="0">
                  <a:moveTo>
                    <a:pt x="2311" y="0"/>
                  </a:moveTo>
                  <a:lnTo>
                    <a:pt x="1" y="1806"/>
                  </a:lnTo>
                  <a:cubicBezTo>
                    <a:pt x="925" y="3403"/>
                    <a:pt x="1933" y="4957"/>
                    <a:pt x="3067" y="6470"/>
                  </a:cubicBezTo>
                  <a:cubicBezTo>
                    <a:pt x="3410" y="6907"/>
                    <a:pt x="3853" y="7092"/>
                    <a:pt x="4291" y="7092"/>
                  </a:cubicBezTo>
                  <a:cubicBezTo>
                    <a:pt x="5408" y="7092"/>
                    <a:pt x="6492" y="5889"/>
                    <a:pt x="5798" y="4621"/>
                  </a:cubicBezTo>
                  <a:cubicBezTo>
                    <a:pt x="4832" y="2941"/>
                    <a:pt x="3655" y="1386"/>
                    <a:pt x="2311" y="0"/>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3093;p86">
              <a:extLst>
                <a:ext uri="{FF2B5EF4-FFF2-40B4-BE49-F238E27FC236}">
                  <a16:creationId xmlns:a16="http://schemas.microsoft.com/office/drawing/2014/main" id="{058622C8-B33C-EA46-AB56-2FE1BF538206}"/>
                </a:ext>
              </a:extLst>
            </p:cNvPr>
            <p:cNvSpPr/>
            <p:nvPr/>
          </p:nvSpPr>
          <p:spPr>
            <a:xfrm>
              <a:off x="1235650" y="2532675"/>
              <a:ext cx="575575" cy="370750"/>
            </a:xfrm>
            <a:custGeom>
              <a:avLst/>
              <a:gdLst/>
              <a:ahLst/>
              <a:cxnLst/>
              <a:rect l="l" t="t" r="r" b="b"/>
              <a:pathLst>
                <a:path w="23023" h="14830" extrusionOk="0">
                  <a:moveTo>
                    <a:pt x="19409" y="0"/>
                  </a:moveTo>
                  <a:lnTo>
                    <a:pt x="5252" y="8024"/>
                  </a:lnTo>
                  <a:cubicBezTo>
                    <a:pt x="3950" y="8108"/>
                    <a:pt x="2647" y="8360"/>
                    <a:pt x="1387" y="8780"/>
                  </a:cubicBezTo>
                  <a:cubicBezTo>
                    <a:pt x="631" y="9116"/>
                    <a:pt x="127" y="9873"/>
                    <a:pt x="85" y="10713"/>
                  </a:cubicBezTo>
                  <a:cubicBezTo>
                    <a:pt x="43" y="12057"/>
                    <a:pt x="1" y="14830"/>
                    <a:pt x="967" y="14830"/>
                  </a:cubicBezTo>
                  <a:cubicBezTo>
                    <a:pt x="967" y="14830"/>
                    <a:pt x="1177" y="14410"/>
                    <a:pt x="1009" y="12603"/>
                  </a:cubicBezTo>
                  <a:lnTo>
                    <a:pt x="1009" y="12603"/>
                  </a:lnTo>
                  <a:cubicBezTo>
                    <a:pt x="1135" y="13359"/>
                    <a:pt x="1429" y="14410"/>
                    <a:pt x="2059" y="14788"/>
                  </a:cubicBezTo>
                  <a:cubicBezTo>
                    <a:pt x="2311" y="14704"/>
                    <a:pt x="2437" y="14158"/>
                    <a:pt x="1807" y="11973"/>
                  </a:cubicBezTo>
                  <a:lnTo>
                    <a:pt x="1807" y="11973"/>
                  </a:lnTo>
                  <a:cubicBezTo>
                    <a:pt x="2039" y="12708"/>
                    <a:pt x="2521" y="13977"/>
                    <a:pt x="2891" y="13977"/>
                  </a:cubicBezTo>
                  <a:cubicBezTo>
                    <a:pt x="2922" y="13977"/>
                    <a:pt x="2953" y="13967"/>
                    <a:pt x="2983" y="13947"/>
                  </a:cubicBezTo>
                  <a:cubicBezTo>
                    <a:pt x="2983" y="13947"/>
                    <a:pt x="3320" y="13485"/>
                    <a:pt x="2941" y="12015"/>
                  </a:cubicBezTo>
                  <a:lnTo>
                    <a:pt x="2941" y="12015"/>
                  </a:lnTo>
                  <a:cubicBezTo>
                    <a:pt x="3116" y="12505"/>
                    <a:pt x="3379" y="13053"/>
                    <a:pt x="3631" y="13053"/>
                  </a:cubicBezTo>
                  <a:cubicBezTo>
                    <a:pt x="3682" y="13053"/>
                    <a:pt x="3732" y="13030"/>
                    <a:pt x="3782" y="12981"/>
                  </a:cubicBezTo>
                  <a:cubicBezTo>
                    <a:pt x="3782" y="12981"/>
                    <a:pt x="4118" y="12813"/>
                    <a:pt x="3488" y="11091"/>
                  </a:cubicBezTo>
                  <a:lnTo>
                    <a:pt x="3488" y="11091"/>
                  </a:lnTo>
                  <a:cubicBezTo>
                    <a:pt x="3488" y="11091"/>
                    <a:pt x="4068" y="11224"/>
                    <a:pt x="4684" y="11224"/>
                  </a:cubicBezTo>
                  <a:cubicBezTo>
                    <a:pt x="5216" y="11224"/>
                    <a:pt x="5775" y="11125"/>
                    <a:pt x="6008" y="10755"/>
                  </a:cubicBezTo>
                  <a:lnTo>
                    <a:pt x="20544" y="6008"/>
                  </a:lnTo>
                  <a:cubicBezTo>
                    <a:pt x="22392" y="5420"/>
                    <a:pt x="23022" y="2353"/>
                    <a:pt x="21594" y="1093"/>
                  </a:cubicBezTo>
                  <a:lnTo>
                    <a:pt x="19409" y="0"/>
                  </a:ln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3094;p86">
              <a:extLst>
                <a:ext uri="{FF2B5EF4-FFF2-40B4-BE49-F238E27FC236}">
                  <a16:creationId xmlns:a16="http://schemas.microsoft.com/office/drawing/2014/main" id="{2BC17087-19E9-7C4B-AA99-10492C5F5A37}"/>
                </a:ext>
              </a:extLst>
            </p:cNvPr>
            <p:cNvSpPr/>
            <p:nvPr/>
          </p:nvSpPr>
          <p:spPr>
            <a:xfrm>
              <a:off x="799800" y="2521125"/>
              <a:ext cx="561900" cy="394925"/>
            </a:xfrm>
            <a:custGeom>
              <a:avLst/>
              <a:gdLst/>
              <a:ahLst/>
              <a:cxnLst/>
              <a:rect l="l" t="t" r="r" b="b"/>
              <a:pathLst>
                <a:path w="22476" h="15797" extrusionOk="0">
                  <a:moveTo>
                    <a:pt x="3698" y="0"/>
                  </a:moveTo>
                  <a:lnTo>
                    <a:pt x="1513" y="966"/>
                  </a:lnTo>
                  <a:cubicBezTo>
                    <a:pt x="1" y="2185"/>
                    <a:pt x="463" y="5251"/>
                    <a:pt x="2269" y="5966"/>
                  </a:cubicBezTo>
                  <a:lnTo>
                    <a:pt x="16553" y="11469"/>
                  </a:lnTo>
                  <a:cubicBezTo>
                    <a:pt x="16774" y="11911"/>
                    <a:pt x="17449" y="12016"/>
                    <a:pt x="18038" y="12016"/>
                  </a:cubicBezTo>
                  <a:cubicBezTo>
                    <a:pt x="18569" y="12016"/>
                    <a:pt x="19031" y="11931"/>
                    <a:pt x="19031" y="11931"/>
                  </a:cubicBezTo>
                  <a:lnTo>
                    <a:pt x="19031" y="11931"/>
                  </a:lnTo>
                  <a:cubicBezTo>
                    <a:pt x="18317" y="13653"/>
                    <a:pt x="18611" y="13821"/>
                    <a:pt x="18611" y="13821"/>
                  </a:cubicBezTo>
                  <a:cubicBezTo>
                    <a:pt x="18673" y="13884"/>
                    <a:pt x="18736" y="13911"/>
                    <a:pt x="18797" y="13911"/>
                  </a:cubicBezTo>
                  <a:cubicBezTo>
                    <a:pt x="19069" y="13911"/>
                    <a:pt x="19330" y="13376"/>
                    <a:pt x="19535" y="12897"/>
                  </a:cubicBezTo>
                  <a:lnTo>
                    <a:pt x="19535" y="12897"/>
                  </a:lnTo>
                  <a:cubicBezTo>
                    <a:pt x="19073" y="14367"/>
                    <a:pt x="19367" y="14830"/>
                    <a:pt x="19367" y="14830"/>
                  </a:cubicBezTo>
                  <a:cubicBezTo>
                    <a:pt x="19398" y="14850"/>
                    <a:pt x="19431" y="14860"/>
                    <a:pt x="19464" y="14860"/>
                  </a:cubicBezTo>
                  <a:cubicBezTo>
                    <a:pt x="19846" y="14860"/>
                    <a:pt x="20399" y="13634"/>
                    <a:pt x="20670" y="12939"/>
                  </a:cubicBezTo>
                  <a:lnTo>
                    <a:pt x="20670" y="12939"/>
                  </a:lnTo>
                  <a:cubicBezTo>
                    <a:pt x="19913" y="15082"/>
                    <a:pt x="19997" y="15586"/>
                    <a:pt x="20249" y="15712"/>
                  </a:cubicBezTo>
                  <a:cubicBezTo>
                    <a:pt x="20922" y="15376"/>
                    <a:pt x="21258" y="14367"/>
                    <a:pt x="21426" y="13611"/>
                  </a:cubicBezTo>
                  <a:lnTo>
                    <a:pt x="21426" y="13611"/>
                  </a:lnTo>
                  <a:cubicBezTo>
                    <a:pt x="21174" y="15376"/>
                    <a:pt x="21342" y="15796"/>
                    <a:pt x="21342" y="15796"/>
                  </a:cubicBezTo>
                  <a:cubicBezTo>
                    <a:pt x="21349" y="15796"/>
                    <a:pt x="21357" y="15796"/>
                    <a:pt x="21365" y="15796"/>
                  </a:cubicBezTo>
                  <a:cubicBezTo>
                    <a:pt x="22351" y="15796"/>
                    <a:pt x="22434" y="13097"/>
                    <a:pt x="22434" y="11763"/>
                  </a:cubicBezTo>
                  <a:cubicBezTo>
                    <a:pt x="22476" y="10923"/>
                    <a:pt x="22014" y="10124"/>
                    <a:pt x="21258" y="9746"/>
                  </a:cubicBezTo>
                  <a:cubicBezTo>
                    <a:pt x="20039" y="9284"/>
                    <a:pt x="18737" y="8948"/>
                    <a:pt x="17435" y="8780"/>
                  </a:cubicBezTo>
                  <a:lnTo>
                    <a:pt x="3698" y="0"/>
                  </a:ln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3095;p86">
              <a:extLst>
                <a:ext uri="{FF2B5EF4-FFF2-40B4-BE49-F238E27FC236}">
                  <a16:creationId xmlns:a16="http://schemas.microsoft.com/office/drawing/2014/main" id="{241BCDC9-1277-8348-9246-55D1A7CA7F30}"/>
                </a:ext>
              </a:extLst>
            </p:cNvPr>
            <p:cNvSpPr/>
            <p:nvPr/>
          </p:nvSpPr>
          <p:spPr>
            <a:xfrm>
              <a:off x="1089675" y="1568150"/>
              <a:ext cx="366550" cy="590175"/>
            </a:xfrm>
            <a:custGeom>
              <a:avLst/>
              <a:gdLst/>
              <a:ahLst/>
              <a:cxnLst/>
              <a:rect l="l" t="t" r="r" b="b"/>
              <a:pathLst>
                <a:path w="14662" h="23607" extrusionOk="0">
                  <a:moveTo>
                    <a:pt x="10945" y="1"/>
                  </a:moveTo>
                  <a:cubicBezTo>
                    <a:pt x="10379" y="1"/>
                    <a:pt x="9820" y="48"/>
                    <a:pt x="9285" y="142"/>
                  </a:cubicBezTo>
                  <a:cubicBezTo>
                    <a:pt x="7142" y="479"/>
                    <a:pt x="4958" y="1235"/>
                    <a:pt x="3403" y="2915"/>
                  </a:cubicBezTo>
                  <a:cubicBezTo>
                    <a:pt x="2101" y="4343"/>
                    <a:pt x="1387" y="6360"/>
                    <a:pt x="925" y="8334"/>
                  </a:cubicBezTo>
                  <a:cubicBezTo>
                    <a:pt x="84" y="11695"/>
                    <a:pt x="0" y="15182"/>
                    <a:pt x="673" y="18585"/>
                  </a:cubicBezTo>
                  <a:cubicBezTo>
                    <a:pt x="925" y="19971"/>
                    <a:pt x="1555" y="21273"/>
                    <a:pt x="2437" y="22366"/>
                  </a:cubicBezTo>
                  <a:cubicBezTo>
                    <a:pt x="3153" y="23113"/>
                    <a:pt x="4123" y="23606"/>
                    <a:pt x="5074" y="23606"/>
                  </a:cubicBezTo>
                  <a:cubicBezTo>
                    <a:pt x="5405" y="23606"/>
                    <a:pt x="5735" y="23546"/>
                    <a:pt x="6050" y="23416"/>
                  </a:cubicBezTo>
                  <a:cubicBezTo>
                    <a:pt x="4621" y="22113"/>
                    <a:pt x="4117" y="19971"/>
                    <a:pt x="3865" y="17913"/>
                  </a:cubicBezTo>
                  <a:cubicBezTo>
                    <a:pt x="3571" y="15812"/>
                    <a:pt x="3571" y="13628"/>
                    <a:pt x="3865" y="11527"/>
                  </a:cubicBezTo>
                  <a:cubicBezTo>
                    <a:pt x="3949" y="10435"/>
                    <a:pt x="4327" y="9427"/>
                    <a:pt x="4916" y="8544"/>
                  </a:cubicBezTo>
                  <a:cubicBezTo>
                    <a:pt x="5924" y="7242"/>
                    <a:pt x="7562" y="6822"/>
                    <a:pt x="9117" y="6612"/>
                  </a:cubicBezTo>
                  <a:cubicBezTo>
                    <a:pt x="11259" y="6234"/>
                    <a:pt x="13738" y="5814"/>
                    <a:pt x="14452" y="3167"/>
                  </a:cubicBezTo>
                  <a:cubicBezTo>
                    <a:pt x="14662" y="2495"/>
                    <a:pt x="14578" y="1781"/>
                    <a:pt x="14200" y="1193"/>
                  </a:cubicBezTo>
                  <a:cubicBezTo>
                    <a:pt x="13906" y="773"/>
                    <a:pt x="13486" y="479"/>
                    <a:pt x="13023" y="352"/>
                  </a:cubicBezTo>
                  <a:cubicBezTo>
                    <a:pt x="12519" y="142"/>
                    <a:pt x="12015" y="58"/>
                    <a:pt x="11511" y="16"/>
                  </a:cubicBezTo>
                  <a:cubicBezTo>
                    <a:pt x="11322" y="6"/>
                    <a:pt x="11133" y="1"/>
                    <a:pt x="1094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3096;p86">
              <a:extLst>
                <a:ext uri="{FF2B5EF4-FFF2-40B4-BE49-F238E27FC236}">
                  <a16:creationId xmlns:a16="http://schemas.microsoft.com/office/drawing/2014/main" id="{396A34A1-7FC6-AC47-A174-241F27A5939E}"/>
                </a:ext>
              </a:extLst>
            </p:cNvPr>
            <p:cNvSpPr/>
            <p:nvPr/>
          </p:nvSpPr>
          <p:spPr>
            <a:xfrm>
              <a:off x="1366925" y="1650000"/>
              <a:ext cx="156525" cy="276700"/>
            </a:xfrm>
            <a:custGeom>
              <a:avLst/>
              <a:gdLst/>
              <a:ahLst/>
              <a:cxnLst/>
              <a:rect l="l" t="t" r="r" b="b"/>
              <a:pathLst>
                <a:path w="6261" h="11068" extrusionOk="0">
                  <a:moveTo>
                    <a:pt x="827" y="0"/>
                  </a:moveTo>
                  <a:cubicBezTo>
                    <a:pt x="498" y="0"/>
                    <a:pt x="204" y="130"/>
                    <a:pt x="1" y="481"/>
                  </a:cubicBezTo>
                  <a:lnTo>
                    <a:pt x="127" y="691"/>
                  </a:lnTo>
                  <a:cubicBezTo>
                    <a:pt x="841" y="1868"/>
                    <a:pt x="799" y="3590"/>
                    <a:pt x="1387" y="4808"/>
                  </a:cubicBezTo>
                  <a:cubicBezTo>
                    <a:pt x="2017" y="6195"/>
                    <a:pt x="3530" y="7035"/>
                    <a:pt x="3866" y="8547"/>
                  </a:cubicBezTo>
                  <a:cubicBezTo>
                    <a:pt x="4034" y="9429"/>
                    <a:pt x="3698" y="10228"/>
                    <a:pt x="3866" y="11068"/>
                  </a:cubicBezTo>
                  <a:cubicBezTo>
                    <a:pt x="4664" y="10143"/>
                    <a:pt x="5336" y="9093"/>
                    <a:pt x="5882" y="8001"/>
                  </a:cubicBezTo>
                  <a:cubicBezTo>
                    <a:pt x="6260" y="7035"/>
                    <a:pt x="6260" y="5943"/>
                    <a:pt x="5966" y="4934"/>
                  </a:cubicBezTo>
                  <a:cubicBezTo>
                    <a:pt x="5504" y="3002"/>
                    <a:pt x="4454" y="1910"/>
                    <a:pt x="2816" y="859"/>
                  </a:cubicBezTo>
                  <a:cubicBezTo>
                    <a:pt x="2360" y="575"/>
                    <a:pt x="1518" y="0"/>
                    <a:pt x="82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0246425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BBC69E2-8491-FA46-B961-44DBECEA22C1}"/>
              </a:ext>
            </a:extLst>
          </p:cNvPr>
          <p:cNvPicPr>
            <a:picLocks noChangeAspect="1"/>
          </p:cNvPicPr>
          <p:nvPr/>
        </p:nvPicPr>
        <p:blipFill>
          <a:blip r:embed="rId2"/>
          <a:stretch>
            <a:fillRect/>
          </a:stretch>
        </p:blipFill>
        <p:spPr>
          <a:xfrm>
            <a:off x="0" y="0"/>
            <a:ext cx="18288000" cy="10287000"/>
          </a:xfrm>
          <a:prstGeom prst="rect">
            <a:avLst/>
          </a:prstGeom>
        </p:spPr>
      </p:pic>
      <p:sp>
        <p:nvSpPr>
          <p:cNvPr id="2" name="TextBox 1">
            <a:extLst>
              <a:ext uri="{FF2B5EF4-FFF2-40B4-BE49-F238E27FC236}">
                <a16:creationId xmlns:a16="http://schemas.microsoft.com/office/drawing/2014/main" id="{71FA6B73-31D0-4150-96F0-762A4FC83C37}"/>
              </a:ext>
            </a:extLst>
          </p:cNvPr>
          <p:cNvSpPr txBox="1"/>
          <p:nvPr/>
        </p:nvSpPr>
        <p:spPr>
          <a:xfrm>
            <a:off x="10708918" y="3298612"/>
            <a:ext cx="9386617"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dirty="0" err="1">
                <a:solidFill>
                  <a:srgbClr val="FFFF00"/>
                </a:solidFill>
              </a:rPr>
              <a:t>Sección</a:t>
            </a:r>
            <a:r>
              <a:rPr lang="en-US" sz="3200" b="1" dirty="0">
                <a:solidFill>
                  <a:srgbClr val="FFFF00"/>
                </a:solidFill>
              </a:rPr>
              <a:t> 5:  Let’s recap!</a:t>
            </a:r>
          </a:p>
        </p:txBody>
      </p:sp>
    </p:spTree>
    <p:extLst>
      <p:ext uri="{BB962C8B-B14F-4D97-AF65-F5344CB8AC3E}">
        <p14:creationId xmlns:p14="http://schemas.microsoft.com/office/powerpoint/2010/main" val="4041765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9DD36B2-CB4B-004F-9505-F6F17587BEA6}"/>
              </a:ext>
            </a:extLst>
          </p:cNvPr>
          <p:cNvSpPr txBox="1"/>
          <p:nvPr/>
        </p:nvSpPr>
        <p:spPr>
          <a:xfrm>
            <a:off x="9144000" y="2749618"/>
            <a:ext cx="8617226" cy="830997"/>
          </a:xfrm>
          <a:prstGeom prst="rect">
            <a:avLst/>
          </a:prstGeom>
          <a:noFill/>
        </p:spPr>
        <p:txBody>
          <a:bodyPr wrap="square" lIns="91440" tIns="45720" rIns="91440" bIns="45720" rtlCol="0" anchor="t">
            <a:spAutoFit/>
          </a:bodyPr>
          <a:lstStyle/>
          <a:p>
            <a:r>
              <a:rPr lang="es-ES" sz="4800" dirty="0">
                <a:solidFill>
                  <a:schemeClr val="tx1">
                    <a:lumMod val="75000"/>
                    <a:lumOff val="25000"/>
                  </a:schemeClr>
                </a:solidFill>
                <a:latin typeface="Fira Sans"/>
                <a:ea typeface="Fira Sans"/>
                <a:cs typeface="Fira Sans"/>
              </a:rPr>
              <a:t>ventajas </a:t>
            </a:r>
            <a:r>
              <a:rPr lang="en-CO" sz="4800" b="1" dirty="0">
                <a:solidFill>
                  <a:srgbClr val="FFD316"/>
                </a:solidFill>
                <a:latin typeface="Fira Sans"/>
                <a:ea typeface="Fira Sans"/>
                <a:cs typeface="Fira Sans"/>
              </a:rPr>
              <a:t>del modelo Hyflex</a:t>
            </a:r>
            <a:endParaRPr lang="en-CO" sz="4800" dirty="0">
              <a:solidFill>
                <a:schemeClr val="tx1">
                  <a:lumMod val="75000"/>
                  <a:lumOff val="25000"/>
                </a:schemeClr>
              </a:solidFill>
              <a:latin typeface="Fira Sans"/>
              <a:ea typeface="Fira Sans"/>
              <a:cs typeface="Fira Sans"/>
            </a:endParaRPr>
          </a:p>
        </p:txBody>
      </p:sp>
      <p:sp>
        <p:nvSpPr>
          <p:cNvPr id="6" name="Google Shape;1821;p47">
            <a:extLst>
              <a:ext uri="{FF2B5EF4-FFF2-40B4-BE49-F238E27FC236}">
                <a16:creationId xmlns:a16="http://schemas.microsoft.com/office/drawing/2014/main" id="{55A8A5AB-4C5F-B745-97BE-13256A909777}"/>
              </a:ext>
            </a:extLst>
          </p:cNvPr>
          <p:cNvSpPr/>
          <p:nvPr/>
        </p:nvSpPr>
        <p:spPr>
          <a:xfrm flipH="1">
            <a:off x="1137413" y="2324747"/>
            <a:ext cx="4323588" cy="5531591"/>
          </a:xfrm>
          <a:custGeom>
            <a:avLst/>
            <a:gdLst/>
            <a:ahLst/>
            <a:cxnLst/>
            <a:rect l="l" t="t" r="r" b="b"/>
            <a:pathLst>
              <a:path w="228429" h="117609" extrusionOk="0">
                <a:moveTo>
                  <a:pt x="109754" y="0"/>
                </a:moveTo>
                <a:lnTo>
                  <a:pt x="108381" y="12"/>
                </a:lnTo>
                <a:lnTo>
                  <a:pt x="107007" y="17"/>
                </a:lnTo>
                <a:lnTo>
                  <a:pt x="105651" y="35"/>
                </a:lnTo>
                <a:lnTo>
                  <a:pt x="104277" y="58"/>
                </a:lnTo>
                <a:lnTo>
                  <a:pt x="102725" y="87"/>
                </a:lnTo>
                <a:lnTo>
                  <a:pt x="101191" y="127"/>
                </a:lnTo>
                <a:lnTo>
                  <a:pt x="99675" y="179"/>
                </a:lnTo>
                <a:lnTo>
                  <a:pt x="98158" y="237"/>
                </a:lnTo>
                <a:lnTo>
                  <a:pt x="96642" y="306"/>
                </a:lnTo>
                <a:lnTo>
                  <a:pt x="95143" y="381"/>
                </a:lnTo>
                <a:lnTo>
                  <a:pt x="93645" y="467"/>
                </a:lnTo>
                <a:lnTo>
                  <a:pt x="92164" y="560"/>
                </a:lnTo>
                <a:lnTo>
                  <a:pt x="90683" y="658"/>
                </a:lnTo>
                <a:lnTo>
                  <a:pt x="89220" y="773"/>
                </a:lnTo>
                <a:lnTo>
                  <a:pt x="87757" y="889"/>
                </a:lnTo>
                <a:lnTo>
                  <a:pt x="86312" y="1016"/>
                </a:lnTo>
                <a:lnTo>
                  <a:pt x="84867" y="1154"/>
                </a:lnTo>
                <a:lnTo>
                  <a:pt x="83440" y="1293"/>
                </a:lnTo>
                <a:lnTo>
                  <a:pt x="82013" y="1448"/>
                </a:lnTo>
                <a:lnTo>
                  <a:pt x="80585" y="1604"/>
                </a:lnTo>
                <a:lnTo>
                  <a:pt x="79176" y="1772"/>
                </a:lnTo>
                <a:lnTo>
                  <a:pt x="77767" y="1945"/>
                </a:lnTo>
                <a:lnTo>
                  <a:pt x="76375" y="2124"/>
                </a:lnTo>
                <a:lnTo>
                  <a:pt x="74983" y="2314"/>
                </a:lnTo>
                <a:lnTo>
                  <a:pt x="73610" y="2504"/>
                </a:lnTo>
                <a:lnTo>
                  <a:pt x="72236" y="2706"/>
                </a:lnTo>
                <a:lnTo>
                  <a:pt x="70862" y="2920"/>
                </a:lnTo>
                <a:lnTo>
                  <a:pt x="69506" y="3133"/>
                </a:lnTo>
                <a:lnTo>
                  <a:pt x="68151" y="3353"/>
                </a:lnTo>
                <a:lnTo>
                  <a:pt x="66813" y="3583"/>
                </a:lnTo>
                <a:lnTo>
                  <a:pt x="65474" y="3820"/>
                </a:lnTo>
                <a:lnTo>
                  <a:pt x="64136" y="4057"/>
                </a:lnTo>
                <a:lnTo>
                  <a:pt x="62816" y="4305"/>
                </a:lnTo>
                <a:lnTo>
                  <a:pt x="61496" y="4559"/>
                </a:lnTo>
                <a:lnTo>
                  <a:pt x="60194" y="4818"/>
                </a:lnTo>
                <a:lnTo>
                  <a:pt x="58891" y="5084"/>
                </a:lnTo>
                <a:lnTo>
                  <a:pt x="56447" y="5586"/>
                </a:lnTo>
                <a:lnTo>
                  <a:pt x="55234" y="5834"/>
                </a:lnTo>
                <a:lnTo>
                  <a:pt x="53985" y="6071"/>
                </a:lnTo>
                <a:lnTo>
                  <a:pt x="52897" y="6284"/>
                </a:lnTo>
                <a:lnTo>
                  <a:pt x="51827" y="6498"/>
                </a:lnTo>
                <a:lnTo>
                  <a:pt x="50738" y="6717"/>
                </a:lnTo>
                <a:lnTo>
                  <a:pt x="49686" y="6936"/>
                </a:lnTo>
                <a:lnTo>
                  <a:pt x="48633" y="7155"/>
                </a:lnTo>
                <a:lnTo>
                  <a:pt x="47581" y="7380"/>
                </a:lnTo>
                <a:lnTo>
                  <a:pt x="46546" y="7606"/>
                </a:lnTo>
                <a:lnTo>
                  <a:pt x="45529" y="7836"/>
                </a:lnTo>
                <a:lnTo>
                  <a:pt x="44512" y="8067"/>
                </a:lnTo>
                <a:lnTo>
                  <a:pt x="43513" y="8304"/>
                </a:lnTo>
                <a:lnTo>
                  <a:pt x="42514" y="8540"/>
                </a:lnTo>
                <a:lnTo>
                  <a:pt x="41533" y="8783"/>
                </a:lnTo>
                <a:lnTo>
                  <a:pt x="40551" y="9025"/>
                </a:lnTo>
                <a:lnTo>
                  <a:pt x="39588" y="9273"/>
                </a:lnTo>
                <a:lnTo>
                  <a:pt x="38625" y="9521"/>
                </a:lnTo>
                <a:lnTo>
                  <a:pt x="37679" y="9775"/>
                </a:lnTo>
                <a:lnTo>
                  <a:pt x="36751" y="10029"/>
                </a:lnTo>
                <a:lnTo>
                  <a:pt x="35824" y="10283"/>
                </a:lnTo>
                <a:lnTo>
                  <a:pt x="34914" y="10543"/>
                </a:lnTo>
                <a:lnTo>
                  <a:pt x="34004" y="10808"/>
                </a:lnTo>
                <a:lnTo>
                  <a:pt x="33112" y="11068"/>
                </a:lnTo>
                <a:lnTo>
                  <a:pt x="32220" y="11339"/>
                </a:lnTo>
                <a:lnTo>
                  <a:pt x="31346" y="11610"/>
                </a:lnTo>
                <a:lnTo>
                  <a:pt x="30472" y="11881"/>
                </a:lnTo>
                <a:lnTo>
                  <a:pt x="29615" y="12158"/>
                </a:lnTo>
                <a:lnTo>
                  <a:pt x="28777" y="12435"/>
                </a:lnTo>
                <a:lnTo>
                  <a:pt x="27938" y="12718"/>
                </a:lnTo>
                <a:lnTo>
                  <a:pt x="27118" y="13001"/>
                </a:lnTo>
                <a:lnTo>
                  <a:pt x="26297" y="13289"/>
                </a:lnTo>
                <a:lnTo>
                  <a:pt x="25494" y="13578"/>
                </a:lnTo>
                <a:lnTo>
                  <a:pt x="24691" y="13872"/>
                </a:lnTo>
                <a:lnTo>
                  <a:pt x="23924" y="14167"/>
                </a:lnTo>
                <a:lnTo>
                  <a:pt x="23139" y="14467"/>
                </a:lnTo>
                <a:lnTo>
                  <a:pt x="22372" y="14767"/>
                </a:lnTo>
                <a:lnTo>
                  <a:pt x="21623" y="15067"/>
                </a:lnTo>
                <a:lnTo>
                  <a:pt x="20873" y="15378"/>
                </a:lnTo>
                <a:lnTo>
                  <a:pt x="20142" y="15684"/>
                </a:lnTo>
                <a:lnTo>
                  <a:pt x="19428" y="15996"/>
                </a:lnTo>
                <a:lnTo>
                  <a:pt x="18715" y="16313"/>
                </a:lnTo>
                <a:lnTo>
                  <a:pt x="18019" y="16631"/>
                </a:lnTo>
                <a:lnTo>
                  <a:pt x="17323" y="16948"/>
                </a:lnTo>
                <a:lnTo>
                  <a:pt x="16645" y="17271"/>
                </a:lnTo>
                <a:lnTo>
                  <a:pt x="15967" y="17600"/>
                </a:lnTo>
                <a:lnTo>
                  <a:pt x="15325" y="17929"/>
                </a:lnTo>
                <a:lnTo>
                  <a:pt x="14665" y="18258"/>
                </a:lnTo>
                <a:lnTo>
                  <a:pt x="14023" y="18592"/>
                </a:lnTo>
                <a:lnTo>
                  <a:pt x="13398" y="18933"/>
                </a:lnTo>
                <a:lnTo>
                  <a:pt x="12792" y="19273"/>
                </a:lnTo>
                <a:lnTo>
                  <a:pt x="12185" y="19614"/>
                </a:lnTo>
                <a:lnTo>
                  <a:pt x="11596" y="19960"/>
                </a:lnTo>
                <a:lnTo>
                  <a:pt x="11008" y="20312"/>
                </a:lnTo>
                <a:lnTo>
                  <a:pt x="10437" y="20664"/>
                </a:lnTo>
                <a:lnTo>
                  <a:pt x="9866" y="21016"/>
                </a:lnTo>
                <a:lnTo>
                  <a:pt x="9313" y="21374"/>
                </a:lnTo>
                <a:lnTo>
                  <a:pt x="8778" y="21737"/>
                </a:lnTo>
                <a:lnTo>
                  <a:pt x="8242" y="22101"/>
                </a:lnTo>
                <a:lnTo>
                  <a:pt x="7725" y="22464"/>
                </a:lnTo>
                <a:lnTo>
                  <a:pt x="7226" y="22834"/>
                </a:lnTo>
                <a:lnTo>
                  <a:pt x="6726" y="23203"/>
                </a:lnTo>
                <a:lnTo>
                  <a:pt x="6244" y="23578"/>
                </a:lnTo>
                <a:lnTo>
                  <a:pt x="5763" y="23959"/>
                </a:lnTo>
                <a:lnTo>
                  <a:pt x="5299" y="24340"/>
                </a:lnTo>
                <a:lnTo>
                  <a:pt x="4853" y="24721"/>
                </a:lnTo>
                <a:lnTo>
                  <a:pt x="4407" y="25107"/>
                </a:lnTo>
                <a:lnTo>
                  <a:pt x="4032" y="25459"/>
                </a:lnTo>
                <a:lnTo>
                  <a:pt x="3657" y="25817"/>
                </a:lnTo>
                <a:lnTo>
                  <a:pt x="3318" y="26169"/>
                </a:lnTo>
                <a:lnTo>
                  <a:pt x="2997" y="26527"/>
                </a:lnTo>
                <a:lnTo>
                  <a:pt x="2694" y="26885"/>
                </a:lnTo>
                <a:lnTo>
                  <a:pt x="2391" y="27242"/>
                </a:lnTo>
                <a:lnTo>
                  <a:pt x="2123" y="27606"/>
                </a:lnTo>
                <a:lnTo>
                  <a:pt x="1873" y="27964"/>
                </a:lnTo>
                <a:lnTo>
                  <a:pt x="1641" y="28327"/>
                </a:lnTo>
                <a:lnTo>
                  <a:pt x="1427" y="28691"/>
                </a:lnTo>
                <a:lnTo>
                  <a:pt x="1231" y="29054"/>
                </a:lnTo>
                <a:lnTo>
                  <a:pt x="1053" y="29418"/>
                </a:lnTo>
                <a:lnTo>
                  <a:pt x="892" y="29781"/>
                </a:lnTo>
                <a:lnTo>
                  <a:pt x="749" y="30145"/>
                </a:lnTo>
                <a:lnTo>
                  <a:pt x="607" y="30514"/>
                </a:lnTo>
                <a:lnTo>
                  <a:pt x="482" y="30884"/>
                </a:lnTo>
                <a:lnTo>
                  <a:pt x="375" y="31247"/>
                </a:lnTo>
                <a:lnTo>
                  <a:pt x="286" y="31616"/>
                </a:lnTo>
                <a:lnTo>
                  <a:pt x="214" y="31986"/>
                </a:lnTo>
                <a:lnTo>
                  <a:pt x="143" y="32355"/>
                </a:lnTo>
                <a:lnTo>
                  <a:pt x="89" y="32724"/>
                </a:lnTo>
                <a:lnTo>
                  <a:pt x="54" y="33099"/>
                </a:lnTo>
                <a:lnTo>
                  <a:pt x="18" y="33469"/>
                </a:lnTo>
                <a:lnTo>
                  <a:pt x="18" y="33838"/>
                </a:lnTo>
                <a:lnTo>
                  <a:pt x="0" y="34213"/>
                </a:lnTo>
                <a:lnTo>
                  <a:pt x="18" y="34582"/>
                </a:lnTo>
                <a:lnTo>
                  <a:pt x="54" y="35333"/>
                </a:lnTo>
                <a:lnTo>
                  <a:pt x="125" y="36077"/>
                </a:lnTo>
                <a:lnTo>
                  <a:pt x="232" y="36821"/>
                </a:lnTo>
                <a:lnTo>
                  <a:pt x="357" y="37398"/>
                </a:lnTo>
                <a:lnTo>
                  <a:pt x="518" y="37970"/>
                </a:lnTo>
                <a:lnTo>
                  <a:pt x="714" y="38535"/>
                </a:lnTo>
                <a:lnTo>
                  <a:pt x="946" y="39095"/>
                </a:lnTo>
                <a:lnTo>
                  <a:pt x="1231" y="39655"/>
                </a:lnTo>
                <a:lnTo>
                  <a:pt x="1534" y="40203"/>
                </a:lnTo>
                <a:lnTo>
                  <a:pt x="1873" y="40751"/>
                </a:lnTo>
                <a:lnTo>
                  <a:pt x="2248" y="41299"/>
                </a:lnTo>
                <a:lnTo>
                  <a:pt x="2658" y="41836"/>
                </a:lnTo>
                <a:lnTo>
                  <a:pt x="3104" y="42373"/>
                </a:lnTo>
                <a:lnTo>
                  <a:pt x="3586" y="42909"/>
                </a:lnTo>
                <a:lnTo>
                  <a:pt x="4086" y="43440"/>
                </a:lnTo>
                <a:lnTo>
                  <a:pt x="4621" y="43965"/>
                </a:lnTo>
                <a:lnTo>
                  <a:pt x="5174" y="44490"/>
                </a:lnTo>
                <a:lnTo>
                  <a:pt x="5763" y="45010"/>
                </a:lnTo>
                <a:lnTo>
                  <a:pt x="6369" y="45529"/>
                </a:lnTo>
                <a:lnTo>
                  <a:pt x="6994" y="46043"/>
                </a:lnTo>
                <a:lnTo>
                  <a:pt x="7654" y="46556"/>
                </a:lnTo>
                <a:lnTo>
                  <a:pt x="8332" y="47064"/>
                </a:lnTo>
                <a:lnTo>
                  <a:pt x="9027" y="47572"/>
                </a:lnTo>
                <a:lnTo>
                  <a:pt x="9741" y="48080"/>
                </a:lnTo>
                <a:lnTo>
                  <a:pt x="10490" y="48582"/>
                </a:lnTo>
                <a:lnTo>
                  <a:pt x="11240" y="49084"/>
                </a:lnTo>
                <a:lnTo>
                  <a:pt x="12007" y="49586"/>
                </a:lnTo>
                <a:lnTo>
                  <a:pt x="12792" y="50082"/>
                </a:lnTo>
                <a:lnTo>
                  <a:pt x="13595" y="50578"/>
                </a:lnTo>
                <a:lnTo>
                  <a:pt x="14397" y="51074"/>
                </a:lnTo>
                <a:lnTo>
                  <a:pt x="15236" y="51571"/>
                </a:lnTo>
                <a:lnTo>
                  <a:pt x="16913" y="52558"/>
                </a:lnTo>
                <a:lnTo>
                  <a:pt x="18626" y="53538"/>
                </a:lnTo>
                <a:lnTo>
                  <a:pt x="20320" y="54502"/>
                </a:lnTo>
                <a:lnTo>
                  <a:pt x="21997" y="55466"/>
                </a:lnTo>
                <a:lnTo>
                  <a:pt x="23674" y="56435"/>
                </a:lnTo>
                <a:lnTo>
                  <a:pt x="25334" y="57405"/>
                </a:lnTo>
                <a:lnTo>
                  <a:pt x="28634" y="59349"/>
                </a:lnTo>
                <a:lnTo>
                  <a:pt x="31899" y="61300"/>
                </a:lnTo>
                <a:lnTo>
                  <a:pt x="35164" y="63250"/>
                </a:lnTo>
                <a:lnTo>
                  <a:pt x="38393" y="65201"/>
                </a:lnTo>
                <a:lnTo>
                  <a:pt x="44869" y="69113"/>
                </a:lnTo>
                <a:lnTo>
                  <a:pt x="45636" y="69586"/>
                </a:lnTo>
                <a:lnTo>
                  <a:pt x="46385" y="70065"/>
                </a:lnTo>
                <a:lnTo>
                  <a:pt x="47117" y="70550"/>
                </a:lnTo>
                <a:lnTo>
                  <a:pt x="47795" y="71040"/>
                </a:lnTo>
                <a:lnTo>
                  <a:pt x="48455" y="71537"/>
                </a:lnTo>
                <a:lnTo>
                  <a:pt x="49079" y="72033"/>
                </a:lnTo>
                <a:lnTo>
                  <a:pt x="49668" y="72535"/>
                </a:lnTo>
                <a:lnTo>
                  <a:pt x="49935" y="72789"/>
                </a:lnTo>
                <a:lnTo>
                  <a:pt x="50203" y="73043"/>
                </a:lnTo>
                <a:lnTo>
                  <a:pt x="50453" y="73285"/>
                </a:lnTo>
                <a:lnTo>
                  <a:pt x="50685" y="73539"/>
                </a:lnTo>
                <a:lnTo>
                  <a:pt x="50899" y="73787"/>
                </a:lnTo>
                <a:lnTo>
                  <a:pt x="51095" y="74035"/>
                </a:lnTo>
                <a:lnTo>
                  <a:pt x="51470" y="74543"/>
                </a:lnTo>
                <a:lnTo>
                  <a:pt x="51809" y="75051"/>
                </a:lnTo>
                <a:lnTo>
                  <a:pt x="52451" y="76078"/>
                </a:lnTo>
                <a:lnTo>
                  <a:pt x="52772" y="76586"/>
                </a:lnTo>
                <a:lnTo>
                  <a:pt x="53129" y="77094"/>
                </a:lnTo>
                <a:lnTo>
                  <a:pt x="53397" y="77480"/>
                </a:lnTo>
                <a:lnTo>
                  <a:pt x="53539" y="77676"/>
                </a:lnTo>
                <a:lnTo>
                  <a:pt x="53700" y="77867"/>
                </a:lnTo>
                <a:lnTo>
                  <a:pt x="53878" y="78057"/>
                </a:lnTo>
                <a:lnTo>
                  <a:pt x="53985" y="78150"/>
                </a:lnTo>
                <a:lnTo>
                  <a:pt x="54092" y="78236"/>
                </a:lnTo>
                <a:lnTo>
                  <a:pt x="54217" y="78323"/>
                </a:lnTo>
                <a:lnTo>
                  <a:pt x="54342" y="78409"/>
                </a:lnTo>
                <a:lnTo>
                  <a:pt x="54485" y="78490"/>
                </a:lnTo>
                <a:lnTo>
                  <a:pt x="54645" y="78571"/>
                </a:lnTo>
                <a:lnTo>
                  <a:pt x="54770" y="78617"/>
                </a:lnTo>
                <a:lnTo>
                  <a:pt x="54895" y="78657"/>
                </a:lnTo>
                <a:lnTo>
                  <a:pt x="55056" y="78692"/>
                </a:lnTo>
                <a:lnTo>
                  <a:pt x="55234" y="78727"/>
                </a:lnTo>
                <a:lnTo>
                  <a:pt x="55413" y="78755"/>
                </a:lnTo>
                <a:lnTo>
                  <a:pt x="55627" y="78784"/>
                </a:lnTo>
                <a:lnTo>
                  <a:pt x="55841" y="78807"/>
                </a:lnTo>
                <a:lnTo>
                  <a:pt x="56073" y="78830"/>
                </a:lnTo>
                <a:lnTo>
                  <a:pt x="56536" y="78865"/>
                </a:lnTo>
                <a:lnTo>
                  <a:pt x="57018" y="78882"/>
                </a:lnTo>
                <a:lnTo>
                  <a:pt x="57482" y="78894"/>
                </a:lnTo>
                <a:lnTo>
                  <a:pt x="57928" y="78900"/>
                </a:lnTo>
                <a:lnTo>
                  <a:pt x="57999" y="78888"/>
                </a:lnTo>
                <a:lnTo>
                  <a:pt x="58089" y="78877"/>
                </a:lnTo>
                <a:lnTo>
                  <a:pt x="58196" y="78848"/>
                </a:lnTo>
                <a:lnTo>
                  <a:pt x="58303" y="78813"/>
                </a:lnTo>
                <a:lnTo>
                  <a:pt x="58392" y="78767"/>
                </a:lnTo>
                <a:lnTo>
                  <a:pt x="58499" y="78721"/>
                </a:lnTo>
                <a:lnTo>
                  <a:pt x="58695" y="78611"/>
                </a:lnTo>
                <a:lnTo>
                  <a:pt x="58874" y="78490"/>
                </a:lnTo>
                <a:lnTo>
                  <a:pt x="58927" y="78427"/>
                </a:lnTo>
                <a:lnTo>
                  <a:pt x="58998" y="78369"/>
                </a:lnTo>
                <a:lnTo>
                  <a:pt x="59034" y="78305"/>
                </a:lnTo>
                <a:lnTo>
                  <a:pt x="59052" y="78253"/>
                </a:lnTo>
                <a:lnTo>
                  <a:pt x="59070" y="78201"/>
                </a:lnTo>
                <a:lnTo>
                  <a:pt x="59052" y="78155"/>
                </a:lnTo>
                <a:lnTo>
                  <a:pt x="58552" y="77284"/>
                </a:lnTo>
                <a:lnTo>
                  <a:pt x="58071" y="76413"/>
                </a:lnTo>
                <a:lnTo>
                  <a:pt x="57589" y="75541"/>
                </a:lnTo>
                <a:lnTo>
                  <a:pt x="57089" y="74670"/>
                </a:lnTo>
                <a:lnTo>
                  <a:pt x="56822" y="74237"/>
                </a:lnTo>
                <a:lnTo>
                  <a:pt x="56536" y="73804"/>
                </a:lnTo>
                <a:lnTo>
                  <a:pt x="56251" y="73372"/>
                </a:lnTo>
                <a:lnTo>
                  <a:pt x="55930" y="72939"/>
                </a:lnTo>
                <a:lnTo>
                  <a:pt x="55609" y="72512"/>
                </a:lnTo>
                <a:lnTo>
                  <a:pt x="55252" y="72091"/>
                </a:lnTo>
                <a:lnTo>
                  <a:pt x="54877" y="71669"/>
                </a:lnTo>
                <a:lnTo>
                  <a:pt x="54467" y="71248"/>
                </a:lnTo>
                <a:lnTo>
                  <a:pt x="54057" y="70861"/>
                </a:lnTo>
                <a:lnTo>
                  <a:pt x="53611" y="70475"/>
                </a:lnTo>
                <a:lnTo>
                  <a:pt x="53147" y="70088"/>
                </a:lnTo>
                <a:lnTo>
                  <a:pt x="52665" y="69707"/>
                </a:lnTo>
                <a:lnTo>
                  <a:pt x="52166" y="69327"/>
                </a:lnTo>
                <a:lnTo>
                  <a:pt x="51630" y="68951"/>
                </a:lnTo>
                <a:lnTo>
                  <a:pt x="51095" y="68571"/>
                </a:lnTo>
                <a:lnTo>
                  <a:pt x="50542" y="68195"/>
                </a:lnTo>
                <a:lnTo>
                  <a:pt x="49400" y="67451"/>
                </a:lnTo>
                <a:lnTo>
                  <a:pt x="48223" y="66712"/>
                </a:lnTo>
                <a:lnTo>
                  <a:pt x="47045" y="65974"/>
                </a:lnTo>
                <a:lnTo>
                  <a:pt x="45868" y="65235"/>
                </a:lnTo>
                <a:lnTo>
                  <a:pt x="42443" y="63060"/>
                </a:lnTo>
                <a:lnTo>
                  <a:pt x="38999" y="60884"/>
                </a:lnTo>
                <a:lnTo>
                  <a:pt x="32095" y="56545"/>
                </a:lnTo>
                <a:lnTo>
                  <a:pt x="25173" y="52206"/>
                </a:lnTo>
                <a:lnTo>
                  <a:pt x="18269" y="47860"/>
                </a:lnTo>
                <a:lnTo>
                  <a:pt x="17305" y="47249"/>
                </a:lnTo>
                <a:lnTo>
                  <a:pt x="16378" y="46631"/>
                </a:lnTo>
                <a:lnTo>
                  <a:pt x="15450" y="46008"/>
                </a:lnTo>
                <a:lnTo>
                  <a:pt x="14576" y="45385"/>
                </a:lnTo>
                <a:lnTo>
                  <a:pt x="13719" y="44756"/>
                </a:lnTo>
                <a:lnTo>
                  <a:pt x="13309" y="44438"/>
                </a:lnTo>
                <a:lnTo>
                  <a:pt x="12899" y="44121"/>
                </a:lnTo>
                <a:lnTo>
                  <a:pt x="12524" y="43804"/>
                </a:lnTo>
                <a:lnTo>
                  <a:pt x="12149" y="43481"/>
                </a:lnTo>
                <a:lnTo>
                  <a:pt x="11775" y="43163"/>
                </a:lnTo>
                <a:lnTo>
                  <a:pt x="11436" y="42840"/>
                </a:lnTo>
                <a:lnTo>
                  <a:pt x="11097" y="42517"/>
                </a:lnTo>
                <a:lnTo>
                  <a:pt x="10776" y="42194"/>
                </a:lnTo>
                <a:lnTo>
                  <a:pt x="10455" y="41871"/>
                </a:lnTo>
                <a:lnTo>
                  <a:pt x="10169" y="41542"/>
                </a:lnTo>
                <a:lnTo>
                  <a:pt x="9902" y="41213"/>
                </a:lnTo>
                <a:lnTo>
                  <a:pt x="9634" y="40884"/>
                </a:lnTo>
                <a:lnTo>
                  <a:pt x="9402" y="40555"/>
                </a:lnTo>
                <a:lnTo>
                  <a:pt x="9170" y="40220"/>
                </a:lnTo>
                <a:lnTo>
                  <a:pt x="8974" y="39886"/>
                </a:lnTo>
                <a:lnTo>
                  <a:pt x="8778" y="39551"/>
                </a:lnTo>
                <a:lnTo>
                  <a:pt x="8617" y="39216"/>
                </a:lnTo>
                <a:lnTo>
                  <a:pt x="8474" y="38876"/>
                </a:lnTo>
                <a:lnTo>
                  <a:pt x="8349" y="38541"/>
                </a:lnTo>
                <a:lnTo>
                  <a:pt x="8242" y="38201"/>
                </a:lnTo>
                <a:lnTo>
                  <a:pt x="8171" y="37854"/>
                </a:lnTo>
                <a:lnTo>
                  <a:pt x="8118" y="37514"/>
                </a:lnTo>
                <a:lnTo>
                  <a:pt x="8046" y="36862"/>
                </a:lnTo>
                <a:lnTo>
                  <a:pt x="8011" y="36210"/>
                </a:lnTo>
                <a:lnTo>
                  <a:pt x="8011" y="35569"/>
                </a:lnTo>
                <a:lnTo>
                  <a:pt x="8046" y="34923"/>
                </a:lnTo>
                <a:lnTo>
                  <a:pt x="8118" y="34282"/>
                </a:lnTo>
                <a:lnTo>
                  <a:pt x="8225" y="33648"/>
                </a:lnTo>
                <a:lnTo>
                  <a:pt x="8367" y="33013"/>
                </a:lnTo>
                <a:lnTo>
                  <a:pt x="8528" y="32384"/>
                </a:lnTo>
                <a:lnTo>
                  <a:pt x="8742" y="31755"/>
                </a:lnTo>
                <a:lnTo>
                  <a:pt x="8992" y="31132"/>
                </a:lnTo>
                <a:lnTo>
                  <a:pt x="9295" y="30509"/>
                </a:lnTo>
                <a:lnTo>
                  <a:pt x="9616" y="29891"/>
                </a:lnTo>
                <a:lnTo>
                  <a:pt x="9973" y="29274"/>
                </a:lnTo>
                <a:lnTo>
                  <a:pt x="10383" y="28662"/>
                </a:lnTo>
                <a:lnTo>
                  <a:pt x="10829" y="28056"/>
                </a:lnTo>
                <a:lnTo>
                  <a:pt x="11311" y="27450"/>
                </a:lnTo>
                <a:lnTo>
                  <a:pt x="11579" y="27150"/>
                </a:lnTo>
                <a:lnTo>
                  <a:pt x="11846" y="26850"/>
                </a:lnTo>
                <a:lnTo>
                  <a:pt x="12114" y="26550"/>
                </a:lnTo>
                <a:lnTo>
                  <a:pt x="12417" y="26250"/>
                </a:lnTo>
                <a:lnTo>
                  <a:pt x="12720" y="25956"/>
                </a:lnTo>
                <a:lnTo>
                  <a:pt x="13024" y="25661"/>
                </a:lnTo>
                <a:lnTo>
                  <a:pt x="13345" y="25361"/>
                </a:lnTo>
                <a:lnTo>
                  <a:pt x="13684" y="25067"/>
                </a:lnTo>
                <a:lnTo>
                  <a:pt x="14023" y="24778"/>
                </a:lnTo>
                <a:lnTo>
                  <a:pt x="14380" y="24484"/>
                </a:lnTo>
                <a:lnTo>
                  <a:pt x="14736" y="24190"/>
                </a:lnTo>
                <a:lnTo>
                  <a:pt x="15129" y="23901"/>
                </a:lnTo>
                <a:lnTo>
                  <a:pt x="15503" y="23613"/>
                </a:lnTo>
                <a:lnTo>
                  <a:pt x="15914" y="23324"/>
                </a:lnTo>
                <a:lnTo>
                  <a:pt x="16324" y="23036"/>
                </a:lnTo>
                <a:lnTo>
                  <a:pt x="16734" y="22753"/>
                </a:lnTo>
                <a:lnTo>
                  <a:pt x="17180" y="22464"/>
                </a:lnTo>
                <a:lnTo>
                  <a:pt x="17626" y="22182"/>
                </a:lnTo>
                <a:lnTo>
                  <a:pt x="18073" y="21899"/>
                </a:lnTo>
                <a:lnTo>
                  <a:pt x="18536" y="21616"/>
                </a:lnTo>
                <a:lnTo>
                  <a:pt x="19018" y="21333"/>
                </a:lnTo>
                <a:lnTo>
                  <a:pt x="19518" y="21056"/>
                </a:lnTo>
                <a:lnTo>
                  <a:pt x="20017" y="20779"/>
                </a:lnTo>
                <a:lnTo>
                  <a:pt x="20534" y="20497"/>
                </a:lnTo>
                <a:lnTo>
                  <a:pt x="21070" y="20226"/>
                </a:lnTo>
                <a:lnTo>
                  <a:pt x="21605" y="19949"/>
                </a:lnTo>
                <a:lnTo>
                  <a:pt x="22158" y="19672"/>
                </a:lnTo>
                <a:lnTo>
                  <a:pt x="22729" y="19400"/>
                </a:lnTo>
                <a:lnTo>
                  <a:pt x="23300" y="19129"/>
                </a:lnTo>
                <a:lnTo>
                  <a:pt x="23888" y="18858"/>
                </a:lnTo>
                <a:lnTo>
                  <a:pt x="24495" y="18587"/>
                </a:lnTo>
                <a:lnTo>
                  <a:pt x="25102" y="18321"/>
                </a:lnTo>
                <a:lnTo>
                  <a:pt x="26618" y="17669"/>
                </a:lnTo>
                <a:lnTo>
                  <a:pt x="28170" y="17034"/>
                </a:lnTo>
                <a:lnTo>
                  <a:pt x="29758" y="16405"/>
                </a:lnTo>
                <a:lnTo>
                  <a:pt x="30561" y="16094"/>
                </a:lnTo>
                <a:lnTo>
                  <a:pt x="31364" y="15782"/>
                </a:lnTo>
                <a:lnTo>
                  <a:pt x="32184" y="15476"/>
                </a:lnTo>
                <a:lnTo>
                  <a:pt x="33023" y="15176"/>
                </a:lnTo>
                <a:lnTo>
                  <a:pt x="33843" y="14876"/>
                </a:lnTo>
                <a:lnTo>
                  <a:pt x="34682" y="14576"/>
                </a:lnTo>
                <a:lnTo>
                  <a:pt x="35538" y="14282"/>
                </a:lnTo>
                <a:lnTo>
                  <a:pt x="36395" y="13993"/>
                </a:lnTo>
                <a:lnTo>
                  <a:pt x="37269" y="13705"/>
                </a:lnTo>
                <a:lnTo>
                  <a:pt x="38143" y="13416"/>
                </a:lnTo>
                <a:lnTo>
                  <a:pt x="39017" y="13134"/>
                </a:lnTo>
                <a:lnTo>
                  <a:pt x="39909" y="12857"/>
                </a:lnTo>
                <a:lnTo>
                  <a:pt x="40819" y="12580"/>
                </a:lnTo>
                <a:lnTo>
                  <a:pt x="41729" y="12308"/>
                </a:lnTo>
                <a:lnTo>
                  <a:pt x="42657" y="12037"/>
                </a:lnTo>
                <a:lnTo>
                  <a:pt x="43584" y="11772"/>
                </a:lnTo>
                <a:lnTo>
                  <a:pt x="44530" y="11506"/>
                </a:lnTo>
                <a:lnTo>
                  <a:pt x="45475" y="11252"/>
                </a:lnTo>
                <a:lnTo>
                  <a:pt x="46439" y="10993"/>
                </a:lnTo>
                <a:lnTo>
                  <a:pt x="47402" y="10739"/>
                </a:lnTo>
                <a:lnTo>
                  <a:pt x="48383" y="10491"/>
                </a:lnTo>
                <a:lnTo>
                  <a:pt x="49365" y="10248"/>
                </a:lnTo>
                <a:lnTo>
                  <a:pt x="50364" y="10006"/>
                </a:lnTo>
                <a:lnTo>
                  <a:pt x="51381" y="9769"/>
                </a:lnTo>
                <a:lnTo>
                  <a:pt x="52397" y="9533"/>
                </a:lnTo>
                <a:lnTo>
                  <a:pt x="53432" y="9308"/>
                </a:lnTo>
                <a:lnTo>
                  <a:pt x="54735" y="9019"/>
                </a:lnTo>
                <a:lnTo>
                  <a:pt x="56055" y="8737"/>
                </a:lnTo>
                <a:lnTo>
                  <a:pt x="57375" y="8460"/>
                </a:lnTo>
                <a:lnTo>
                  <a:pt x="58713" y="8183"/>
                </a:lnTo>
                <a:lnTo>
                  <a:pt x="60051" y="7917"/>
                </a:lnTo>
                <a:lnTo>
                  <a:pt x="61389" y="7646"/>
                </a:lnTo>
                <a:lnTo>
                  <a:pt x="62745" y="7386"/>
                </a:lnTo>
                <a:lnTo>
                  <a:pt x="64101" y="7132"/>
                </a:lnTo>
                <a:lnTo>
                  <a:pt x="65474" y="6878"/>
                </a:lnTo>
                <a:lnTo>
                  <a:pt x="66848" y="6630"/>
                </a:lnTo>
                <a:lnTo>
                  <a:pt x="68222" y="6388"/>
                </a:lnTo>
                <a:lnTo>
                  <a:pt x="69613" y="6151"/>
                </a:lnTo>
                <a:lnTo>
                  <a:pt x="71005" y="5921"/>
                </a:lnTo>
                <a:lnTo>
                  <a:pt x="72414" y="5695"/>
                </a:lnTo>
                <a:lnTo>
                  <a:pt x="73824" y="5482"/>
                </a:lnTo>
                <a:lnTo>
                  <a:pt x="75251" y="5268"/>
                </a:lnTo>
                <a:lnTo>
                  <a:pt x="76678" y="5061"/>
                </a:lnTo>
                <a:lnTo>
                  <a:pt x="78123" y="4865"/>
                </a:lnTo>
                <a:lnTo>
                  <a:pt x="79568" y="4668"/>
                </a:lnTo>
                <a:lnTo>
                  <a:pt x="81014" y="4484"/>
                </a:lnTo>
                <a:lnTo>
                  <a:pt x="82476" y="4311"/>
                </a:lnTo>
                <a:lnTo>
                  <a:pt x="83957" y="4137"/>
                </a:lnTo>
                <a:lnTo>
                  <a:pt x="85438" y="3976"/>
                </a:lnTo>
                <a:lnTo>
                  <a:pt x="86937" y="3826"/>
                </a:lnTo>
                <a:lnTo>
                  <a:pt x="88435" y="3676"/>
                </a:lnTo>
                <a:lnTo>
                  <a:pt x="89934" y="3537"/>
                </a:lnTo>
                <a:lnTo>
                  <a:pt x="91450" y="3410"/>
                </a:lnTo>
                <a:lnTo>
                  <a:pt x="92984" y="3289"/>
                </a:lnTo>
                <a:lnTo>
                  <a:pt x="94519" y="3180"/>
                </a:lnTo>
                <a:lnTo>
                  <a:pt x="96071" y="3076"/>
                </a:lnTo>
                <a:lnTo>
                  <a:pt x="97623" y="2983"/>
                </a:lnTo>
                <a:lnTo>
                  <a:pt x="99193" y="2903"/>
                </a:lnTo>
                <a:lnTo>
                  <a:pt x="100049" y="2862"/>
                </a:lnTo>
                <a:lnTo>
                  <a:pt x="100906" y="2828"/>
                </a:lnTo>
                <a:lnTo>
                  <a:pt x="101762" y="2793"/>
                </a:lnTo>
                <a:lnTo>
                  <a:pt x="102618" y="2770"/>
                </a:lnTo>
                <a:lnTo>
                  <a:pt x="103492" y="2747"/>
                </a:lnTo>
                <a:lnTo>
                  <a:pt x="104349" y="2724"/>
                </a:lnTo>
                <a:lnTo>
                  <a:pt x="105223" y="2712"/>
                </a:lnTo>
                <a:lnTo>
                  <a:pt x="106097" y="2695"/>
                </a:lnTo>
                <a:lnTo>
                  <a:pt x="107828" y="2683"/>
                </a:lnTo>
                <a:lnTo>
                  <a:pt x="109576" y="2678"/>
                </a:lnTo>
                <a:lnTo>
                  <a:pt x="111342" y="2689"/>
                </a:lnTo>
                <a:lnTo>
                  <a:pt x="113091" y="2706"/>
                </a:lnTo>
                <a:lnTo>
                  <a:pt x="114857" y="2729"/>
                </a:lnTo>
                <a:lnTo>
                  <a:pt x="116605" y="2758"/>
                </a:lnTo>
                <a:lnTo>
                  <a:pt x="118371" y="2799"/>
                </a:lnTo>
                <a:lnTo>
                  <a:pt x="120138" y="2833"/>
                </a:lnTo>
                <a:lnTo>
                  <a:pt x="123634" y="2920"/>
                </a:lnTo>
                <a:lnTo>
                  <a:pt x="127131" y="3006"/>
                </a:lnTo>
                <a:lnTo>
                  <a:pt x="128184" y="3035"/>
                </a:lnTo>
                <a:lnTo>
                  <a:pt x="129236" y="3076"/>
                </a:lnTo>
                <a:lnTo>
                  <a:pt x="130289" y="3122"/>
                </a:lnTo>
                <a:lnTo>
                  <a:pt x="131323" y="3174"/>
                </a:lnTo>
                <a:lnTo>
                  <a:pt x="132376" y="3237"/>
                </a:lnTo>
                <a:lnTo>
                  <a:pt x="133411" y="3301"/>
                </a:lnTo>
                <a:lnTo>
                  <a:pt x="134463" y="3376"/>
                </a:lnTo>
                <a:lnTo>
                  <a:pt x="135498" y="3451"/>
                </a:lnTo>
                <a:lnTo>
                  <a:pt x="137568" y="3607"/>
                </a:lnTo>
                <a:lnTo>
                  <a:pt x="139637" y="3774"/>
                </a:lnTo>
                <a:lnTo>
                  <a:pt x="141724" y="3947"/>
                </a:lnTo>
                <a:lnTo>
                  <a:pt x="143794" y="4109"/>
                </a:lnTo>
                <a:lnTo>
                  <a:pt x="144793" y="4189"/>
                </a:lnTo>
                <a:lnTo>
                  <a:pt x="145774" y="4276"/>
                </a:lnTo>
                <a:lnTo>
                  <a:pt x="146755" y="4368"/>
                </a:lnTo>
                <a:lnTo>
                  <a:pt x="147719" y="4472"/>
                </a:lnTo>
                <a:lnTo>
                  <a:pt x="148664" y="4582"/>
                </a:lnTo>
                <a:lnTo>
                  <a:pt x="149610" y="4691"/>
                </a:lnTo>
                <a:lnTo>
                  <a:pt x="150538" y="4813"/>
                </a:lnTo>
                <a:lnTo>
                  <a:pt x="151465" y="4940"/>
                </a:lnTo>
                <a:lnTo>
                  <a:pt x="152375" y="5072"/>
                </a:lnTo>
                <a:lnTo>
                  <a:pt x="153285" y="5211"/>
                </a:lnTo>
                <a:lnTo>
                  <a:pt x="154177" y="5355"/>
                </a:lnTo>
                <a:lnTo>
                  <a:pt x="155051" y="5499"/>
                </a:lnTo>
                <a:lnTo>
                  <a:pt x="155943" y="5655"/>
                </a:lnTo>
                <a:lnTo>
                  <a:pt x="156800" y="5811"/>
                </a:lnTo>
                <a:lnTo>
                  <a:pt x="157656" y="5972"/>
                </a:lnTo>
                <a:lnTo>
                  <a:pt x="158512" y="6140"/>
                </a:lnTo>
                <a:lnTo>
                  <a:pt x="159351" y="6307"/>
                </a:lnTo>
                <a:lnTo>
                  <a:pt x="160189" y="6486"/>
                </a:lnTo>
                <a:lnTo>
                  <a:pt x="161028" y="6665"/>
                </a:lnTo>
                <a:lnTo>
                  <a:pt x="161848" y="6844"/>
                </a:lnTo>
                <a:lnTo>
                  <a:pt x="162669" y="7028"/>
                </a:lnTo>
                <a:lnTo>
                  <a:pt x="163472" y="7219"/>
                </a:lnTo>
                <a:lnTo>
                  <a:pt x="165078" y="7606"/>
                </a:lnTo>
                <a:lnTo>
                  <a:pt x="166665" y="7998"/>
                </a:lnTo>
                <a:lnTo>
                  <a:pt x="168235" y="8402"/>
                </a:lnTo>
                <a:lnTo>
                  <a:pt x="169787" y="8817"/>
                </a:lnTo>
                <a:lnTo>
                  <a:pt x="171340" y="9233"/>
                </a:lnTo>
                <a:lnTo>
                  <a:pt x="173570" y="9850"/>
                </a:lnTo>
                <a:lnTo>
                  <a:pt x="175782" y="10479"/>
                </a:lnTo>
                <a:lnTo>
                  <a:pt x="177976" y="11108"/>
                </a:lnTo>
                <a:lnTo>
                  <a:pt x="180135" y="11754"/>
                </a:lnTo>
                <a:lnTo>
                  <a:pt x="181205" y="12078"/>
                </a:lnTo>
                <a:lnTo>
                  <a:pt x="182258" y="12407"/>
                </a:lnTo>
                <a:lnTo>
                  <a:pt x="183310" y="12735"/>
                </a:lnTo>
                <a:lnTo>
                  <a:pt x="184363" y="13064"/>
                </a:lnTo>
                <a:lnTo>
                  <a:pt x="185398" y="13399"/>
                </a:lnTo>
                <a:lnTo>
                  <a:pt x="186415" y="13740"/>
                </a:lnTo>
                <a:lnTo>
                  <a:pt x="187432" y="14080"/>
                </a:lnTo>
                <a:lnTo>
                  <a:pt x="188431" y="14420"/>
                </a:lnTo>
                <a:lnTo>
                  <a:pt x="189430" y="14767"/>
                </a:lnTo>
                <a:lnTo>
                  <a:pt x="190411" y="15113"/>
                </a:lnTo>
                <a:lnTo>
                  <a:pt x="191392" y="15465"/>
                </a:lnTo>
                <a:lnTo>
                  <a:pt x="192356" y="15823"/>
                </a:lnTo>
                <a:lnTo>
                  <a:pt x="193301" y="16180"/>
                </a:lnTo>
                <a:lnTo>
                  <a:pt x="194247" y="16544"/>
                </a:lnTo>
                <a:lnTo>
                  <a:pt x="195174" y="16908"/>
                </a:lnTo>
                <a:lnTo>
                  <a:pt x="196084" y="17277"/>
                </a:lnTo>
                <a:lnTo>
                  <a:pt x="196976" y="17652"/>
                </a:lnTo>
                <a:lnTo>
                  <a:pt x="197868" y="18027"/>
                </a:lnTo>
                <a:lnTo>
                  <a:pt x="198742" y="18408"/>
                </a:lnTo>
                <a:lnTo>
                  <a:pt x="199599" y="18794"/>
                </a:lnTo>
                <a:lnTo>
                  <a:pt x="200455" y="19181"/>
                </a:lnTo>
                <a:lnTo>
                  <a:pt x="201276" y="19573"/>
                </a:lnTo>
                <a:lnTo>
                  <a:pt x="202096" y="19966"/>
                </a:lnTo>
                <a:lnTo>
                  <a:pt x="202899" y="20370"/>
                </a:lnTo>
                <a:lnTo>
                  <a:pt x="203666" y="20762"/>
                </a:lnTo>
                <a:lnTo>
                  <a:pt x="204434" y="21160"/>
                </a:lnTo>
                <a:lnTo>
                  <a:pt x="205165" y="21564"/>
                </a:lnTo>
                <a:lnTo>
                  <a:pt x="205914" y="21962"/>
                </a:lnTo>
                <a:lnTo>
                  <a:pt x="206628" y="22366"/>
                </a:lnTo>
                <a:lnTo>
                  <a:pt x="207342" y="22776"/>
                </a:lnTo>
                <a:lnTo>
                  <a:pt x="208019" y="23180"/>
                </a:lnTo>
                <a:lnTo>
                  <a:pt x="208697" y="23590"/>
                </a:lnTo>
                <a:lnTo>
                  <a:pt x="209357" y="23999"/>
                </a:lnTo>
                <a:lnTo>
                  <a:pt x="210000" y="24415"/>
                </a:lnTo>
                <a:lnTo>
                  <a:pt x="210624" y="24830"/>
                </a:lnTo>
                <a:lnTo>
                  <a:pt x="211231" y="25252"/>
                </a:lnTo>
                <a:lnTo>
                  <a:pt x="211819" y="25667"/>
                </a:lnTo>
                <a:lnTo>
                  <a:pt x="212390" y="26094"/>
                </a:lnTo>
                <a:lnTo>
                  <a:pt x="212943" y="26521"/>
                </a:lnTo>
                <a:lnTo>
                  <a:pt x="213479" y="26948"/>
                </a:lnTo>
                <a:lnTo>
                  <a:pt x="213978" y="27381"/>
                </a:lnTo>
                <a:lnTo>
                  <a:pt x="214478" y="27814"/>
                </a:lnTo>
                <a:lnTo>
                  <a:pt x="214942" y="28246"/>
                </a:lnTo>
                <a:lnTo>
                  <a:pt x="215388" y="28691"/>
                </a:lnTo>
                <a:lnTo>
                  <a:pt x="215816" y="29129"/>
                </a:lnTo>
                <a:lnTo>
                  <a:pt x="216208" y="29579"/>
                </a:lnTo>
                <a:lnTo>
                  <a:pt x="216583" y="30030"/>
                </a:lnTo>
                <a:lnTo>
                  <a:pt x="216940" y="30480"/>
                </a:lnTo>
                <a:lnTo>
                  <a:pt x="217261" y="30936"/>
                </a:lnTo>
                <a:lnTo>
                  <a:pt x="217564" y="31397"/>
                </a:lnTo>
                <a:lnTo>
                  <a:pt x="217832" y="31859"/>
                </a:lnTo>
                <a:lnTo>
                  <a:pt x="218081" y="32326"/>
                </a:lnTo>
                <a:lnTo>
                  <a:pt x="218313" y="32794"/>
                </a:lnTo>
                <a:lnTo>
                  <a:pt x="218510" y="33267"/>
                </a:lnTo>
                <a:lnTo>
                  <a:pt x="218670" y="33746"/>
                </a:lnTo>
                <a:lnTo>
                  <a:pt x="218813" y="34230"/>
                </a:lnTo>
                <a:lnTo>
                  <a:pt x="218902" y="34663"/>
                </a:lnTo>
                <a:lnTo>
                  <a:pt x="218991" y="35096"/>
                </a:lnTo>
                <a:lnTo>
                  <a:pt x="219045" y="35529"/>
                </a:lnTo>
                <a:lnTo>
                  <a:pt x="219098" y="35956"/>
                </a:lnTo>
                <a:lnTo>
                  <a:pt x="219116" y="36389"/>
                </a:lnTo>
                <a:lnTo>
                  <a:pt x="219134" y="36816"/>
                </a:lnTo>
                <a:lnTo>
                  <a:pt x="219116" y="37243"/>
                </a:lnTo>
                <a:lnTo>
                  <a:pt x="219098" y="37670"/>
                </a:lnTo>
                <a:lnTo>
                  <a:pt x="219045" y="38097"/>
                </a:lnTo>
                <a:lnTo>
                  <a:pt x="218991" y="38518"/>
                </a:lnTo>
                <a:lnTo>
                  <a:pt x="218902" y="38945"/>
                </a:lnTo>
                <a:lnTo>
                  <a:pt x="218813" y="39366"/>
                </a:lnTo>
                <a:lnTo>
                  <a:pt x="218706" y="39787"/>
                </a:lnTo>
                <a:lnTo>
                  <a:pt x="218581" y="40209"/>
                </a:lnTo>
                <a:lnTo>
                  <a:pt x="218438" y="40630"/>
                </a:lnTo>
                <a:lnTo>
                  <a:pt x="218278" y="41051"/>
                </a:lnTo>
                <a:lnTo>
                  <a:pt x="218099" y="41467"/>
                </a:lnTo>
                <a:lnTo>
                  <a:pt x="217903" y="41882"/>
                </a:lnTo>
                <a:lnTo>
                  <a:pt x="217707" y="42303"/>
                </a:lnTo>
                <a:lnTo>
                  <a:pt x="217493" y="42719"/>
                </a:lnTo>
                <a:lnTo>
                  <a:pt x="217261" y="43134"/>
                </a:lnTo>
                <a:lnTo>
                  <a:pt x="217011" y="43550"/>
                </a:lnTo>
                <a:lnTo>
                  <a:pt x="216743" y="43965"/>
                </a:lnTo>
                <a:lnTo>
                  <a:pt x="216476" y="44381"/>
                </a:lnTo>
                <a:lnTo>
                  <a:pt x="216173" y="44790"/>
                </a:lnTo>
                <a:lnTo>
                  <a:pt x="215869" y="45206"/>
                </a:lnTo>
                <a:lnTo>
                  <a:pt x="215566" y="45616"/>
                </a:lnTo>
                <a:lnTo>
                  <a:pt x="215227" y="46031"/>
                </a:lnTo>
                <a:lnTo>
                  <a:pt x="214888" y="46441"/>
                </a:lnTo>
                <a:lnTo>
                  <a:pt x="214531" y="46851"/>
                </a:lnTo>
                <a:lnTo>
                  <a:pt x="214174" y="47266"/>
                </a:lnTo>
                <a:lnTo>
                  <a:pt x="213800" y="47676"/>
                </a:lnTo>
                <a:lnTo>
                  <a:pt x="213532" y="47941"/>
                </a:lnTo>
                <a:lnTo>
                  <a:pt x="213265" y="48201"/>
                </a:lnTo>
                <a:lnTo>
                  <a:pt x="212979" y="48460"/>
                </a:lnTo>
                <a:lnTo>
                  <a:pt x="212676" y="48714"/>
                </a:lnTo>
                <a:lnTo>
                  <a:pt x="212373" y="48968"/>
                </a:lnTo>
                <a:lnTo>
                  <a:pt x="212034" y="49216"/>
                </a:lnTo>
                <a:lnTo>
                  <a:pt x="211695" y="49465"/>
                </a:lnTo>
                <a:lnTo>
                  <a:pt x="211338" y="49713"/>
                </a:lnTo>
                <a:lnTo>
                  <a:pt x="210963" y="49955"/>
                </a:lnTo>
                <a:lnTo>
                  <a:pt x="210571" y="50197"/>
                </a:lnTo>
                <a:lnTo>
                  <a:pt x="210178" y="50434"/>
                </a:lnTo>
                <a:lnTo>
                  <a:pt x="209786" y="50671"/>
                </a:lnTo>
                <a:lnTo>
                  <a:pt x="209357" y="50907"/>
                </a:lnTo>
                <a:lnTo>
                  <a:pt x="208929" y="51138"/>
                </a:lnTo>
                <a:lnTo>
                  <a:pt x="208501" y="51369"/>
                </a:lnTo>
                <a:lnTo>
                  <a:pt x="208055" y="51594"/>
                </a:lnTo>
                <a:lnTo>
                  <a:pt x="207127" y="52050"/>
                </a:lnTo>
                <a:lnTo>
                  <a:pt x="206164" y="52494"/>
                </a:lnTo>
                <a:lnTo>
                  <a:pt x="205183" y="52933"/>
                </a:lnTo>
                <a:lnTo>
                  <a:pt x="204166" y="53365"/>
                </a:lnTo>
                <a:lnTo>
                  <a:pt x="203131" y="53792"/>
                </a:lnTo>
                <a:lnTo>
                  <a:pt x="202079" y="54219"/>
                </a:lnTo>
                <a:lnTo>
                  <a:pt x="201026" y="54641"/>
                </a:lnTo>
                <a:lnTo>
                  <a:pt x="199938" y="55056"/>
                </a:lnTo>
                <a:lnTo>
                  <a:pt x="196138" y="56516"/>
                </a:lnTo>
                <a:lnTo>
                  <a:pt x="194247" y="57243"/>
                </a:lnTo>
                <a:lnTo>
                  <a:pt x="192373" y="57976"/>
                </a:lnTo>
                <a:lnTo>
                  <a:pt x="190500" y="58715"/>
                </a:lnTo>
                <a:lnTo>
                  <a:pt x="188645" y="59453"/>
                </a:lnTo>
                <a:lnTo>
                  <a:pt x="186825" y="60198"/>
                </a:lnTo>
                <a:lnTo>
                  <a:pt x="185023" y="60948"/>
                </a:lnTo>
                <a:lnTo>
                  <a:pt x="183257" y="61704"/>
                </a:lnTo>
                <a:lnTo>
                  <a:pt x="182383" y="62090"/>
                </a:lnTo>
                <a:lnTo>
                  <a:pt x="181509" y="62471"/>
                </a:lnTo>
                <a:lnTo>
                  <a:pt x="180652" y="62858"/>
                </a:lnTo>
                <a:lnTo>
                  <a:pt x="179814" y="63250"/>
                </a:lnTo>
                <a:lnTo>
                  <a:pt x="178975" y="63637"/>
                </a:lnTo>
                <a:lnTo>
                  <a:pt x="178137" y="64035"/>
                </a:lnTo>
                <a:lnTo>
                  <a:pt x="177334" y="64427"/>
                </a:lnTo>
                <a:lnTo>
                  <a:pt x="176531" y="64826"/>
                </a:lnTo>
                <a:lnTo>
                  <a:pt x="175728" y="65229"/>
                </a:lnTo>
                <a:lnTo>
                  <a:pt x="174961" y="65633"/>
                </a:lnTo>
                <a:lnTo>
                  <a:pt x="174194" y="66043"/>
                </a:lnTo>
                <a:lnTo>
                  <a:pt x="173445" y="66459"/>
                </a:lnTo>
                <a:lnTo>
                  <a:pt x="172695" y="66874"/>
                </a:lnTo>
                <a:lnTo>
                  <a:pt x="171982" y="67290"/>
                </a:lnTo>
                <a:lnTo>
                  <a:pt x="171500" y="67578"/>
                </a:lnTo>
                <a:lnTo>
                  <a:pt x="171036" y="67867"/>
                </a:lnTo>
                <a:lnTo>
                  <a:pt x="170608" y="68155"/>
                </a:lnTo>
                <a:lnTo>
                  <a:pt x="170198" y="68444"/>
                </a:lnTo>
                <a:lnTo>
                  <a:pt x="169823" y="68732"/>
                </a:lnTo>
                <a:lnTo>
                  <a:pt x="169448" y="69026"/>
                </a:lnTo>
                <a:lnTo>
                  <a:pt x="169109" y="69321"/>
                </a:lnTo>
                <a:lnTo>
                  <a:pt x="168788" y="69615"/>
                </a:lnTo>
                <a:lnTo>
                  <a:pt x="168485" y="69909"/>
                </a:lnTo>
                <a:lnTo>
                  <a:pt x="168217" y="70204"/>
                </a:lnTo>
                <a:lnTo>
                  <a:pt x="167950" y="70498"/>
                </a:lnTo>
                <a:lnTo>
                  <a:pt x="167718" y="70798"/>
                </a:lnTo>
                <a:lnTo>
                  <a:pt x="167504" y="71098"/>
                </a:lnTo>
                <a:lnTo>
                  <a:pt x="167308" y="71392"/>
                </a:lnTo>
                <a:lnTo>
                  <a:pt x="167147" y="71692"/>
                </a:lnTo>
                <a:lnTo>
                  <a:pt x="166986" y="71998"/>
                </a:lnTo>
                <a:lnTo>
                  <a:pt x="166862" y="72298"/>
                </a:lnTo>
                <a:lnTo>
                  <a:pt x="166755" y="72604"/>
                </a:lnTo>
                <a:lnTo>
                  <a:pt x="166665" y="72904"/>
                </a:lnTo>
                <a:lnTo>
                  <a:pt x="166594" y="73210"/>
                </a:lnTo>
                <a:lnTo>
                  <a:pt x="166558" y="73516"/>
                </a:lnTo>
                <a:lnTo>
                  <a:pt x="166523" y="73827"/>
                </a:lnTo>
                <a:lnTo>
                  <a:pt x="166523" y="74133"/>
                </a:lnTo>
                <a:lnTo>
                  <a:pt x="166540" y="74445"/>
                </a:lnTo>
                <a:lnTo>
                  <a:pt x="166576" y="74757"/>
                </a:lnTo>
                <a:lnTo>
                  <a:pt x="166630" y="75068"/>
                </a:lnTo>
                <a:lnTo>
                  <a:pt x="166701" y="75380"/>
                </a:lnTo>
                <a:lnTo>
                  <a:pt x="166790" y="75691"/>
                </a:lnTo>
                <a:lnTo>
                  <a:pt x="166897" y="76009"/>
                </a:lnTo>
                <a:lnTo>
                  <a:pt x="167040" y="76320"/>
                </a:lnTo>
                <a:lnTo>
                  <a:pt x="167183" y="76638"/>
                </a:lnTo>
                <a:lnTo>
                  <a:pt x="167361" y="76955"/>
                </a:lnTo>
                <a:lnTo>
                  <a:pt x="167450" y="77122"/>
                </a:lnTo>
                <a:lnTo>
                  <a:pt x="167504" y="77267"/>
                </a:lnTo>
                <a:lnTo>
                  <a:pt x="137639" y="76909"/>
                </a:lnTo>
                <a:lnTo>
                  <a:pt x="137728" y="76528"/>
                </a:lnTo>
                <a:lnTo>
                  <a:pt x="137800" y="76153"/>
                </a:lnTo>
                <a:lnTo>
                  <a:pt x="137942" y="75409"/>
                </a:lnTo>
                <a:lnTo>
                  <a:pt x="138031" y="75034"/>
                </a:lnTo>
                <a:lnTo>
                  <a:pt x="138121" y="74670"/>
                </a:lnTo>
                <a:lnTo>
                  <a:pt x="138246" y="74301"/>
                </a:lnTo>
                <a:lnTo>
                  <a:pt x="138406" y="73937"/>
                </a:lnTo>
                <a:lnTo>
                  <a:pt x="139155" y="72298"/>
                </a:lnTo>
                <a:lnTo>
                  <a:pt x="139887" y="70659"/>
                </a:lnTo>
                <a:lnTo>
                  <a:pt x="140601" y="69015"/>
                </a:lnTo>
                <a:lnTo>
                  <a:pt x="141350" y="67376"/>
                </a:lnTo>
                <a:lnTo>
                  <a:pt x="141742" y="66557"/>
                </a:lnTo>
                <a:lnTo>
                  <a:pt x="142135" y="65737"/>
                </a:lnTo>
                <a:lnTo>
                  <a:pt x="142545" y="64918"/>
                </a:lnTo>
                <a:lnTo>
                  <a:pt x="142973" y="64104"/>
                </a:lnTo>
                <a:lnTo>
                  <a:pt x="143419" y="63291"/>
                </a:lnTo>
                <a:lnTo>
                  <a:pt x="143883" y="62477"/>
                </a:lnTo>
                <a:lnTo>
                  <a:pt x="144365" y="61663"/>
                </a:lnTo>
                <a:lnTo>
                  <a:pt x="144882" y="60850"/>
                </a:lnTo>
                <a:lnTo>
                  <a:pt x="145310" y="60232"/>
                </a:lnTo>
                <a:lnTo>
                  <a:pt x="145756" y="59615"/>
                </a:lnTo>
                <a:lnTo>
                  <a:pt x="146256" y="59003"/>
                </a:lnTo>
                <a:lnTo>
                  <a:pt x="146755" y="58391"/>
                </a:lnTo>
                <a:lnTo>
                  <a:pt x="147291" y="57780"/>
                </a:lnTo>
                <a:lnTo>
                  <a:pt x="147862" y="57168"/>
                </a:lnTo>
                <a:lnTo>
                  <a:pt x="148432" y="56562"/>
                </a:lnTo>
                <a:lnTo>
                  <a:pt x="149021" y="55956"/>
                </a:lnTo>
                <a:lnTo>
                  <a:pt x="150234" y="54745"/>
                </a:lnTo>
                <a:lnTo>
                  <a:pt x="151465" y="53533"/>
                </a:lnTo>
                <a:lnTo>
                  <a:pt x="152714" y="52321"/>
                </a:lnTo>
                <a:lnTo>
                  <a:pt x="153927" y="51115"/>
                </a:lnTo>
                <a:lnTo>
                  <a:pt x="154052" y="50999"/>
                </a:lnTo>
                <a:lnTo>
                  <a:pt x="154195" y="50896"/>
                </a:lnTo>
                <a:lnTo>
                  <a:pt x="154355" y="50786"/>
                </a:lnTo>
                <a:lnTo>
                  <a:pt x="154516" y="50682"/>
                </a:lnTo>
                <a:lnTo>
                  <a:pt x="154712" y="50572"/>
                </a:lnTo>
                <a:lnTo>
                  <a:pt x="154909" y="50474"/>
                </a:lnTo>
                <a:lnTo>
                  <a:pt x="155337" y="50267"/>
                </a:lnTo>
                <a:lnTo>
                  <a:pt x="155801" y="50070"/>
                </a:lnTo>
                <a:lnTo>
                  <a:pt x="156264" y="49868"/>
                </a:lnTo>
                <a:lnTo>
                  <a:pt x="156710" y="49672"/>
                </a:lnTo>
                <a:lnTo>
                  <a:pt x="157156" y="49470"/>
                </a:lnTo>
                <a:lnTo>
                  <a:pt x="157406" y="49366"/>
                </a:lnTo>
                <a:lnTo>
                  <a:pt x="157656" y="49268"/>
                </a:lnTo>
                <a:lnTo>
                  <a:pt x="158209" y="49072"/>
                </a:lnTo>
                <a:lnTo>
                  <a:pt x="158477" y="48974"/>
                </a:lnTo>
                <a:lnTo>
                  <a:pt x="158726" y="48876"/>
                </a:lnTo>
                <a:lnTo>
                  <a:pt x="158816" y="48824"/>
                </a:lnTo>
                <a:lnTo>
                  <a:pt x="158923" y="48766"/>
                </a:lnTo>
                <a:lnTo>
                  <a:pt x="158994" y="48714"/>
                </a:lnTo>
                <a:lnTo>
                  <a:pt x="159065" y="48657"/>
                </a:lnTo>
                <a:lnTo>
                  <a:pt x="159244" y="48478"/>
                </a:lnTo>
                <a:lnTo>
                  <a:pt x="159422" y="48282"/>
                </a:lnTo>
                <a:lnTo>
                  <a:pt x="159601" y="48080"/>
                </a:lnTo>
                <a:lnTo>
                  <a:pt x="159743" y="47878"/>
                </a:lnTo>
                <a:lnTo>
                  <a:pt x="159797" y="47780"/>
                </a:lnTo>
                <a:lnTo>
                  <a:pt x="159832" y="47687"/>
                </a:lnTo>
                <a:lnTo>
                  <a:pt x="159850" y="47595"/>
                </a:lnTo>
                <a:lnTo>
                  <a:pt x="159850" y="47514"/>
                </a:lnTo>
                <a:lnTo>
                  <a:pt x="159815" y="47433"/>
                </a:lnTo>
                <a:lnTo>
                  <a:pt x="159779" y="47358"/>
                </a:lnTo>
                <a:lnTo>
                  <a:pt x="159690" y="47295"/>
                </a:lnTo>
                <a:lnTo>
                  <a:pt x="159583" y="47237"/>
                </a:lnTo>
                <a:lnTo>
                  <a:pt x="159458" y="47191"/>
                </a:lnTo>
                <a:lnTo>
                  <a:pt x="159333" y="47151"/>
                </a:lnTo>
                <a:lnTo>
                  <a:pt x="159226" y="47116"/>
                </a:lnTo>
                <a:lnTo>
                  <a:pt x="159101" y="47087"/>
                </a:lnTo>
                <a:lnTo>
                  <a:pt x="158976" y="47058"/>
                </a:lnTo>
                <a:lnTo>
                  <a:pt x="158833" y="47041"/>
                </a:lnTo>
                <a:lnTo>
                  <a:pt x="158709" y="47029"/>
                </a:lnTo>
                <a:lnTo>
                  <a:pt x="158584" y="47024"/>
                </a:lnTo>
                <a:lnTo>
                  <a:pt x="158459" y="47018"/>
                </a:lnTo>
                <a:lnTo>
                  <a:pt x="158334" y="47018"/>
                </a:lnTo>
                <a:lnTo>
                  <a:pt x="158209" y="47024"/>
                </a:lnTo>
                <a:lnTo>
                  <a:pt x="158084" y="47029"/>
                </a:lnTo>
                <a:lnTo>
                  <a:pt x="157817" y="47058"/>
                </a:lnTo>
                <a:lnTo>
                  <a:pt x="157549" y="47093"/>
                </a:lnTo>
                <a:lnTo>
                  <a:pt x="157299" y="47139"/>
                </a:lnTo>
                <a:lnTo>
                  <a:pt x="157032" y="47191"/>
                </a:lnTo>
                <a:lnTo>
                  <a:pt x="156496" y="47301"/>
                </a:lnTo>
                <a:lnTo>
                  <a:pt x="156229" y="47358"/>
                </a:lnTo>
                <a:lnTo>
                  <a:pt x="155961" y="47410"/>
                </a:lnTo>
                <a:lnTo>
                  <a:pt x="155693" y="47456"/>
                </a:lnTo>
                <a:lnTo>
                  <a:pt x="155408" y="47491"/>
                </a:lnTo>
                <a:lnTo>
                  <a:pt x="154391" y="47618"/>
                </a:lnTo>
                <a:lnTo>
                  <a:pt x="153339" y="47733"/>
                </a:lnTo>
                <a:lnTo>
                  <a:pt x="152286" y="47843"/>
                </a:lnTo>
                <a:lnTo>
                  <a:pt x="151216" y="47941"/>
                </a:lnTo>
                <a:lnTo>
                  <a:pt x="150127" y="48022"/>
                </a:lnTo>
                <a:lnTo>
                  <a:pt x="149592" y="48062"/>
                </a:lnTo>
                <a:lnTo>
                  <a:pt x="149057" y="48097"/>
                </a:lnTo>
                <a:lnTo>
                  <a:pt x="148504" y="48126"/>
                </a:lnTo>
                <a:lnTo>
                  <a:pt x="147969" y="48155"/>
                </a:lnTo>
                <a:lnTo>
                  <a:pt x="147433" y="48172"/>
                </a:lnTo>
                <a:lnTo>
                  <a:pt x="146880" y="48189"/>
                </a:lnTo>
                <a:lnTo>
                  <a:pt x="144954" y="48241"/>
                </a:lnTo>
                <a:lnTo>
                  <a:pt x="143009" y="48293"/>
                </a:lnTo>
                <a:lnTo>
                  <a:pt x="141064" y="48339"/>
                </a:lnTo>
                <a:lnTo>
                  <a:pt x="140083" y="48357"/>
                </a:lnTo>
                <a:lnTo>
                  <a:pt x="139120" y="48368"/>
                </a:lnTo>
                <a:lnTo>
                  <a:pt x="138139" y="48380"/>
                </a:lnTo>
                <a:lnTo>
                  <a:pt x="137175" y="48385"/>
                </a:lnTo>
                <a:lnTo>
                  <a:pt x="136194" y="48385"/>
                </a:lnTo>
                <a:lnTo>
                  <a:pt x="135231" y="48380"/>
                </a:lnTo>
                <a:lnTo>
                  <a:pt x="134267" y="48374"/>
                </a:lnTo>
                <a:lnTo>
                  <a:pt x="133304" y="48357"/>
                </a:lnTo>
                <a:lnTo>
                  <a:pt x="132340" y="48328"/>
                </a:lnTo>
                <a:lnTo>
                  <a:pt x="131377" y="48299"/>
                </a:lnTo>
                <a:lnTo>
                  <a:pt x="130806" y="48276"/>
                </a:lnTo>
                <a:lnTo>
                  <a:pt x="130253" y="48241"/>
                </a:lnTo>
                <a:lnTo>
                  <a:pt x="129718" y="48195"/>
                </a:lnTo>
                <a:lnTo>
                  <a:pt x="129200" y="48143"/>
                </a:lnTo>
                <a:lnTo>
                  <a:pt x="128701" y="48085"/>
                </a:lnTo>
                <a:lnTo>
                  <a:pt x="128201" y="48022"/>
                </a:lnTo>
                <a:lnTo>
                  <a:pt x="127738" y="47947"/>
                </a:lnTo>
                <a:lnTo>
                  <a:pt x="127292" y="47866"/>
                </a:lnTo>
                <a:lnTo>
                  <a:pt x="126863" y="47780"/>
                </a:lnTo>
                <a:lnTo>
                  <a:pt x="126453" y="47687"/>
                </a:lnTo>
                <a:lnTo>
                  <a:pt x="126061" y="47589"/>
                </a:lnTo>
                <a:lnTo>
                  <a:pt x="125686" y="47479"/>
                </a:lnTo>
                <a:lnTo>
                  <a:pt x="125329" y="47370"/>
                </a:lnTo>
                <a:lnTo>
                  <a:pt x="125008" y="47249"/>
                </a:lnTo>
                <a:lnTo>
                  <a:pt x="124687" y="47122"/>
                </a:lnTo>
                <a:lnTo>
                  <a:pt x="124401" y="46995"/>
                </a:lnTo>
                <a:lnTo>
                  <a:pt x="124134" y="46862"/>
                </a:lnTo>
                <a:lnTo>
                  <a:pt x="123884" y="46718"/>
                </a:lnTo>
                <a:lnTo>
                  <a:pt x="123652" y="46574"/>
                </a:lnTo>
                <a:lnTo>
                  <a:pt x="123438" y="46429"/>
                </a:lnTo>
                <a:lnTo>
                  <a:pt x="123260" y="46273"/>
                </a:lnTo>
                <a:lnTo>
                  <a:pt x="123081" y="46118"/>
                </a:lnTo>
                <a:lnTo>
                  <a:pt x="122938" y="45956"/>
                </a:lnTo>
                <a:lnTo>
                  <a:pt x="122831" y="45789"/>
                </a:lnTo>
                <a:lnTo>
                  <a:pt x="122724" y="45621"/>
                </a:lnTo>
                <a:lnTo>
                  <a:pt x="122653" y="45448"/>
                </a:lnTo>
                <a:lnTo>
                  <a:pt x="122600" y="45275"/>
                </a:lnTo>
                <a:lnTo>
                  <a:pt x="122582" y="45096"/>
                </a:lnTo>
                <a:lnTo>
                  <a:pt x="122564" y="44917"/>
                </a:lnTo>
                <a:lnTo>
                  <a:pt x="122600" y="44739"/>
                </a:lnTo>
                <a:lnTo>
                  <a:pt x="122635" y="44554"/>
                </a:lnTo>
                <a:lnTo>
                  <a:pt x="122707" y="44363"/>
                </a:lnTo>
                <a:lnTo>
                  <a:pt x="122742" y="44271"/>
                </a:lnTo>
                <a:lnTo>
                  <a:pt x="122814" y="44185"/>
                </a:lnTo>
                <a:lnTo>
                  <a:pt x="122885" y="44092"/>
                </a:lnTo>
                <a:lnTo>
                  <a:pt x="122956" y="44006"/>
                </a:lnTo>
                <a:lnTo>
                  <a:pt x="123046" y="43919"/>
                </a:lnTo>
                <a:lnTo>
                  <a:pt x="123153" y="43838"/>
                </a:lnTo>
                <a:lnTo>
                  <a:pt x="123277" y="43758"/>
                </a:lnTo>
                <a:lnTo>
                  <a:pt x="123402" y="43677"/>
                </a:lnTo>
                <a:lnTo>
                  <a:pt x="123527" y="43602"/>
                </a:lnTo>
                <a:lnTo>
                  <a:pt x="123670" y="43527"/>
                </a:lnTo>
                <a:lnTo>
                  <a:pt x="123831" y="43457"/>
                </a:lnTo>
                <a:lnTo>
                  <a:pt x="123991" y="43388"/>
                </a:lnTo>
                <a:lnTo>
                  <a:pt x="124169" y="43325"/>
                </a:lnTo>
                <a:lnTo>
                  <a:pt x="124348" y="43261"/>
                </a:lnTo>
                <a:lnTo>
                  <a:pt x="124544" y="43204"/>
                </a:lnTo>
                <a:lnTo>
                  <a:pt x="124740" y="43146"/>
                </a:lnTo>
                <a:lnTo>
                  <a:pt x="124937" y="43094"/>
                </a:lnTo>
                <a:lnTo>
                  <a:pt x="125151" y="43042"/>
                </a:lnTo>
                <a:lnTo>
                  <a:pt x="125365" y="42996"/>
                </a:lnTo>
                <a:lnTo>
                  <a:pt x="125597" y="42955"/>
                </a:lnTo>
                <a:lnTo>
                  <a:pt x="125829" y="42915"/>
                </a:lnTo>
                <a:lnTo>
                  <a:pt x="126061" y="42875"/>
                </a:lnTo>
                <a:lnTo>
                  <a:pt x="126310" y="42846"/>
                </a:lnTo>
                <a:lnTo>
                  <a:pt x="126560" y="42817"/>
                </a:lnTo>
                <a:lnTo>
                  <a:pt x="126810" y="42788"/>
                </a:lnTo>
                <a:lnTo>
                  <a:pt x="127077" y="42771"/>
                </a:lnTo>
                <a:lnTo>
                  <a:pt x="127327" y="42753"/>
                </a:lnTo>
                <a:lnTo>
                  <a:pt x="127595" y="42736"/>
                </a:lnTo>
                <a:lnTo>
                  <a:pt x="127862" y="42730"/>
                </a:lnTo>
                <a:lnTo>
                  <a:pt x="128148" y="42725"/>
                </a:lnTo>
                <a:lnTo>
                  <a:pt x="128415" y="42725"/>
                </a:lnTo>
                <a:lnTo>
                  <a:pt x="128701" y="42730"/>
                </a:lnTo>
                <a:lnTo>
                  <a:pt x="128933" y="42736"/>
                </a:lnTo>
                <a:lnTo>
                  <a:pt x="129165" y="42748"/>
                </a:lnTo>
                <a:lnTo>
                  <a:pt x="129397" y="42765"/>
                </a:lnTo>
                <a:lnTo>
                  <a:pt x="129611" y="42782"/>
                </a:lnTo>
                <a:lnTo>
                  <a:pt x="129843" y="42811"/>
                </a:lnTo>
                <a:lnTo>
                  <a:pt x="130057" y="42840"/>
                </a:lnTo>
                <a:lnTo>
                  <a:pt x="130289" y="42869"/>
                </a:lnTo>
                <a:lnTo>
                  <a:pt x="130503" y="42909"/>
                </a:lnTo>
                <a:lnTo>
                  <a:pt x="130717" y="42950"/>
                </a:lnTo>
                <a:lnTo>
                  <a:pt x="130931" y="42990"/>
                </a:lnTo>
                <a:lnTo>
                  <a:pt x="131127" y="43036"/>
                </a:lnTo>
                <a:lnTo>
                  <a:pt x="131323" y="43088"/>
                </a:lnTo>
                <a:lnTo>
                  <a:pt x="131716" y="43198"/>
                </a:lnTo>
                <a:lnTo>
                  <a:pt x="132073" y="43319"/>
                </a:lnTo>
                <a:lnTo>
                  <a:pt x="132412" y="43452"/>
                </a:lnTo>
                <a:lnTo>
                  <a:pt x="132697" y="43590"/>
                </a:lnTo>
                <a:lnTo>
                  <a:pt x="132840" y="43659"/>
                </a:lnTo>
                <a:lnTo>
                  <a:pt x="132965" y="43734"/>
                </a:lnTo>
                <a:lnTo>
                  <a:pt x="133090" y="43809"/>
                </a:lnTo>
                <a:lnTo>
                  <a:pt x="133197" y="43884"/>
                </a:lnTo>
                <a:lnTo>
                  <a:pt x="133286" y="43965"/>
                </a:lnTo>
                <a:lnTo>
                  <a:pt x="133375" y="44046"/>
                </a:lnTo>
                <a:lnTo>
                  <a:pt x="133446" y="44127"/>
                </a:lnTo>
                <a:lnTo>
                  <a:pt x="133500" y="44208"/>
                </a:lnTo>
                <a:lnTo>
                  <a:pt x="133554" y="44288"/>
                </a:lnTo>
                <a:lnTo>
                  <a:pt x="133571" y="44369"/>
                </a:lnTo>
                <a:lnTo>
                  <a:pt x="133607" y="44450"/>
                </a:lnTo>
                <a:lnTo>
                  <a:pt x="133607" y="44537"/>
                </a:lnTo>
                <a:lnTo>
                  <a:pt x="133589" y="44640"/>
                </a:lnTo>
                <a:lnTo>
                  <a:pt x="133571" y="44744"/>
                </a:lnTo>
                <a:lnTo>
                  <a:pt x="133500" y="44952"/>
                </a:lnTo>
                <a:lnTo>
                  <a:pt x="133393" y="45160"/>
                </a:lnTo>
                <a:lnTo>
                  <a:pt x="133286" y="45367"/>
                </a:lnTo>
                <a:lnTo>
                  <a:pt x="133179" y="45575"/>
                </a:lnTo>
                <a:lnTo>
                  <a:pt x="133108" y="45783"/>
                </a:lnTo>
                <a:lnTo>
                  <a:pt x="133072" y="45887"/>
                </a:lnTo>
                <a:lnTo>
                  <a:pt x="133054" y="45991"/>
                </a:lnTo>
                <a:lnTo>
                  <a:pt x="133054" y="46095"/>
                </a:lnTo>
                <a:lnTo>
                  <a:pt x="133072" y="46193"/>
                </a:lnTo>
                <a:lnTo>
                  <a:pt x="133090" y="46268"/>
                </a:lnTo>
                <a:lnTo>
                  <a:pt x="133143" y="46348"/>
                </a:lnTo>
                <a:lnTo>
                  <a:pt x="133197" y="46429"/>
                </a:lnTo>
                <a:lnTo>
                  <a:pt x="133268" y="46510"/>
                </a:lnTo>
                <a:lnTo>
                  <a:pt x="133429" y="46677"/>
                </a:lnTo>
                <a:lnTo>
                  <a:pt x="133536" y="46758"/>
                </a:lnTo>
                <a:lnTo>
                  <a:pt x="133643" y="46839"/>
                </a:lnTo>
                <a:lnTo>
                  <a:pt x="133768" y="46914"/>
                </a:lnTo>
                <a:lnTo>
                  <a:pt x="133893" y="46983"/>
                </a:lnTo>
                <a:lnTo>
                  <a:pt x="134017" y="47047"/>
                </a:lnTo>
                <a:lnTo>
                  <a:pt x="134142" y="47104"/>
                </a:lnTo>
                <a:lnTo>
                  <a:pt x="134267" y="47151"/>
                </a:lnTo>
                <a:lnTo>
                  <a:pt x="134410" y="47185"/>
                </a:lnTo>
                <a:lnTo>
                  <a:pt x="134535" y="47214"/>
                </a:lnTo>
                <a:lnTo>
                  <a:pt x="134660" y="47226"/>
                </a:lnTo>
                <a:lnTo>
                  <a:pt x="134892" y="47231"/>
                </a:lnTo>
                <a:lnTo>
                  <a:pt x="135123" y="47226"/>
                </a:lnTo>
                <a:lnTo>
                  <a:pt x="135355" y="47220"/>
                </a:lnTo>
                <a:lnTo>
                  <a:pt x="135605" y="47208"/>
                </a:lnTo>
                <a:lnTo>
                  <a:pt x="135855" y="47191"/>
                </a:lnTo>
                <a:lnTo>
                  <a:pt x="136105" y="47168"/>
                </a:lnTo>
                <a:lnTo>
                  <a:pt x="136372" y="47139"/>
                </a:lnTo>
                <a:lnTo>
                  <a:pt x="136622" y="47110"/>
                </a:lnTo>
                <a:lnTo>
                  <a:pt x="136854" y="47076"/>
                </a:lnTo>
                <a:lnTo>
                  <a:pt x="137104" y="47035"/>
                </a:lnTo>
                <a:lnTo>
                  <a:pt x="137336" y="46989"/>
                </a:lnTo>
                <a:lnTo>
                  <a:pt x="137550" y="46943"/>
                </a:lnTo>
                <a:lnTo>
                  <a:pt x="137764" y="46897"/>
                </a:lnTo>
                <a:lnTo>
                  <a:pt x="137960" y="46845"/>
                </a:lnTo>
                <a:lnTo>
                  <a:pt x="138139" y="46793"/>
                </a:lnTo>
                <a:lnTo>
                  <a:pt x="138299" y="46735"/>
                </a:lnTo>
                <a:lnTo>
                  <a:pt x="138495" y="46649"/>
                </a:lnTo>
                <a:lnTo>
                  <a:pt x="138692" y="46556"/>
                </a:lnTo>
                <a:lnTo>
                  <a:pt x="138870" y="46458"/>
                </a:lnTo>
                <a:lnTo>
                  <a:pt x="139031" y="46348"/>
                </a:lnTo>
                <a:lnTo>
                  <a:pt x="139173" y="46239"/>
                </a:lnTo>
                <a:lnTo>
                  <a:pt x="139298" y="46123"/>
                </a:lnTo>
                <a:lnTo>
                  <a:pt x="139423" y="46002"/>
                </a:lnTo>
                <a:lnTo>
                  <a:pt x="139512" y="45875"/>
                </a:lnTo>
                <a:lnTo>
                  <a:pt x="139601" y="45743"/>
                </a:lnTo>
                <a:lnTo>
                  <a:pt x="139673" y="45610"/>
                </a:lnTo>
                <a:lnTo>
                  <a:pt x="139726" y="45471"/>
                </a:lnTo>
                <a:lnTo>
                  <a:pt x="139780" y="45333"/>
                </a:lnTo>
                <a:lnTo>
                  <a:pt x="139798" y="45189"/>
                </a:lnTo>
                <a:lnTo>
                  <a:pt x="139816" y="45044"/>
                </a:lnTo>
                <a:lnTo>
                  <a:pt x="139816" y="44894"/>
                </a:lnTo>
                <a:lnTo>
                  <a:pt x="139798" y="44750"/>
                </a:lnTo>
                <a:lnTo>
                  <a:pt x="139780" y="44600"/>
                </a:lnTo>
                <a:lnTo>
                  <a:pt x="139726" y="44450"/>
                </a:lnTo>
                <a:lnTo>
                  <a:pt x="139673" y="44300"/>
                </a:lnTo>
                <a:lnTo>
                  <a:pt x="139619" y="44156"/>
                </a:lnTo>
                <a:lnTo>
                  <a:pt x="139530" y="44006"/>
                </a:lnTo>
                <a:lnTo>
                  <a:pt x="139441" y="43861"/>
                </a:lnTo>
                <a:lnTo>
                  <a:pt x="139334" y="43717"/>
                </a:lnTo>
                <a:lnTo>
                  <a:pt x="139209" y="43573"/>
                </a:lnTo>
                <a:lnTo>
                  <a:pt x="139084" y="43434"/>
                </a:lnTo>
                <a:lnTo>
                  <a:pt x="138941" y="43296"/>
                </a:lnTo>
                <a:lnTo>
                  <a:pt x="138781" y="43163"/>
                </a:lnTo>
                <a:lnTo>
                  <a:pt x="138620" y="43036"/>
                </a:lnTo>
                <a:lnTo>
                  <a:pt x="138424" y="42909"/>
                </a:lnTo>
                <a:lnTo>
                  <a:pt x="138246" y="42788"/>
                </a:lnTo>
                <a:lnTo>
                  <a:pt x="138031" y="42673"/>
                </a:lnTo>
                <a:lnTo>
                  <a:pt x="137817" y="42563"/>
                </a:lnTo>
                <a:lnTo>
                  <a:pt x="137568" y="42448"/>
                </a:lnTo>
                <a:lnTo>
                  <a:pt x="137300" y="42332"/>
                </a:lnTo>
                <a:lnTo>
                  <a:pt x="137015" y="42223"/>
                </a:lnTo>
                <a:lnTo>
                  <a:pt x="136729" y="42119"/>
                </a:lnTo>
                <a:lnTo>
                  <a:pt x="136408" y="42015"/>
                </a:lnTo>
                <a:lnTo>
                  <a:pt x="136105" y="41923"/>
                </a:lnTo>
                <a:lnTo>
                  <a:pt x="135766" y="41830"/>
                </a:lnTo>
                <a:lnTo>
                  <a:pt x="135427" y="41738"/>
                </a:lnTo>
                <a:lnTo>
                  <a:pt x="135070" y="41657"/>
                </a:lnTo>
                <a:lnTo>
                  <a:pt x="134713" y="41576"/>
                </a:lnTo>
                <a:lnTo>
                  <a:pt x="134339" y="41501"/>
                </a:lnTo>
                <a:lnTo>
                  <a:pt x="133946" y="41432"/>
                </a:lnTo>
                <a:lnTo>
                  <a:pt x="133571" y="41363"/>
                </a:lnTo>
                <a:lnTo>
                  <a:pt x="133161" y="41305"/>
                </a:lnTo>
                <a:lnTo>
                  <a:pt x="132769" y="41247"/>
                </a:lnTo>
                <a:lnTo>
                  <a:pt x="132358" y="41195"/>
                </a:lnTo>
                <a:lnTo>
                  <a:pt x="131930" y="41149"/>
                </a:lnTo>
                <a:lnTo>
                  <a:pt x="131520" y="41109"/>
                </a:lnTo>
                <a:lnTo>
                  <a:pt x="131092" y="41074"/>
                </a:lnTo>
                <a:lnTo>
                  <a:pt x="130663" y="41040"/>
                </a:lnTo>
                <a:lnTo>
                  <a:pt x="130217" y="41017"/>
                </a:lnTo>
                <a:lnTo>
                  <a:pt x="129789" y="40993"/>
                </a:lnTo>
                <a:lnTo>
                  <a:pt x="129343" y="40976"/>
                </a:lnTo>
                <a:lnTo>
                  <a:pt x="128897" y="40965"/>
                </a:lnTo>
                <a:lnTo>
                  <a:pt x="128005" y="40965"/>
                </a:lnTo>
                <a:lnTo>
                  <a:pt x="127559" y="40970"/>
                </a:lnTo>
                <a:lnTo>
                  <a:pt x="127113" y="40982"/>
                </a:lnTo>
                <a:lnTo>
                  <a:pt x="126667" y="40999"/>
                </a:lnTo>
                <a:lnTo>
                  <a:pt x="126221" y="41022"/>
                </a:lnTo>
                <a:lnTo>
                  <a:pt x="125775" y="41051"/>
                </a:lnTo>
                <a:lnTo>
                  <a:pt x="125329" y="41086"/>
                </a:lnTo>
                <a:lnTo>
                  <a:pt x="124901" y="41120"/>
                </a:lnTo>
                <a:lnTo>
                  <a:pt x="124508" y="41167"/>
                </a:lnTo>
                <a:lnTo>
                  <a:pt x="124098" y="41213"/>
                </a:lnTo>
                <a:lnTo>
                  <a:pt x="123706" y="41265"/>
                </a:lnTo>
                <a:lnTo>
                  <a:pt x="123331" y="41322"/>
                </a:lnTo>
                <a:lnTo>
                  <a:pt x="122956" y="41386"/>
                </a:lnTo>
                <a:lnTo>
                  <a:pt x="122600" y="41449"/>
                </a:lnTo>
                <a:lnTo>
                  <a:pt x="122261" y="41524"/>
                </a:lnTo>
                <a:lnTo>
                  <a:pt x="121922" y="41594"/>
                </a:lnTo>
                <a:lnTo>
                  <a:pt x="121583" y="41674"/>
                </a:lnTo>
                <a:lnTo>
                  <a:pt x="121261" y="41755"/>
                </a:lnTo>
                <a:lnTo>
                  <a:pt x="120958" y="41842"/>
                </a:lnTo>
                <a:lnTo>
                  <a:pt x="120655" y="41928"/>
                </a:lnTo>
                <a:lnTo>
                  <a:pt x="120369" y="42021"/>
                </a:lnTo>
                <a:lnTo>
                  <a:pt x="120102" y="42119"/>
                </a:lnTo>
                <a:lnTo>
                  <a:pt x="119834" y="42217"/>
                </a:lnTo>
                <a:lnTo>
                  <a:pt x="119584" y="42321"/>
                </a:lnTo>
                <a:lnTo>
                  <a:pt x="119353" y="42430"/>
                </a:lnTo>
                <a:lnTo>
                  <a:pt x="119121" y="42534"/>
                </a:lnTo>
                <a:lnTo>
                  <a:pt x="118907" y="42650"/>
                </a:lnTo>
                <a:lnTo>
                  <a:pt x="118692" y="42759"/>
                </a:lnTo>
                <a:lnTo>
                  <a:pt x="118496" y="42880"/>
                </a:lnTo>
                <a:lnTo>
                  <a:pt x="118318" y="42996"/>
                </a:lnTo>
                <a:lnTo>
                  <a:pt x="118157" y="43123"/>
                </a:lnTo>
                <a:lnTo>
                  <a:pt x="117997" y="43244"/>
                </a:lnTo>
                <a:lnTo>
                  <a:pt x="117854" y="43371"/>
                </a:lnTo>
                <a:lnTo>
                  <a:pt x="117729" y="43498"/>
                </a:lnTo>
                <a:lnTo>
                  <a:pt x="117622" y="43631"/>
                </a:lnTo>
                <a:lnTo>
                  <a:pt x="117515" y="43763"/>
                </a:lnTo>
                <a:lnTo>
                  <a:pt x="117426" y="43896"/>
                </a:lnTo>
                <a:lnTo>
                  <a:pt x="117354" y="44035"/>
                </a:lnTo>
                <a:lnTo>
                  <a:pt x="117301" y="44167"/>
                </a:lnTo>
                <a:lnTo>
                  <a:pt x="117230" y="44375"/>
                </a:lnTo>
                <a:lnTo>
                  <a:pt x="117176" y="44577"/>
                </a:lnTo>
                <a:lnTo>
                  <a:pt x="117140" y="44773"/>
                </a:lnTo>
                <a:lnTo>
                  <a:pt x="117123" y="44969"/>
                </a:lnTo>
                <a:lnTo>
                  <a:pt x="117123" y="45160"/>
                </a:lnTo>
                <a:lnTo>
                  <a:pt x="117140" y="45344"/>
                </a:lnTo>
                <a:lnTo>
                  <a:pt x="117176" y="45523"/>
                </a:lnTo>
                <a:lnTo>
                  <a:pt x="117212" y="45702"/>
                </a:lnTo>
                <a:lnTo>
                  <a:pt x="117283" y="45881"/>
                </a:lnTo>
                <a:lnTo>
                  <a:pt x="117354" y="46048"/>
                </a:lnTo>
                <a:lnTo>
                  <a:pt x="117444" y="46216"/>
                </a:lnTo>
                <a:lnTo>
                  <a:pt x="117551" y="46377"/>
                </a:lnTo>
                <a:lnTo>
                  <a:pt x="117676" y="46539"/>
                </a:lnTo>
                <a:lnTo>
                  <a:pt x="117818" y="46695"/>
                </a:lnTo>
                <a:lnTo>
                  <a:pt x="117961" y="46845"/>
                </a:lnTo>
                <a:lnTo>
                  <a:pt x="118122" y="46995"/>
                </a:lnTo>
                <a:lnTo>
                  <a:pt x="118300" y="47139"/>
                </a:lnTo>
                <a:lnTo>
                  <a:pt x="118496" y="47283"/>
                </a:lnTo>
                <a:lnTo>
                  <a:pt x="118692" y="47422"/>
                </a:lnTo>
                <a:lnTo>
                  <a:pt x="118907" y="47554"/>
                </a:lnTo>
                <a:lnTo>
                  <a:pt x="119138" y="47687"/>
                </a:lnTo>
                <a:lnTo>
                  <a:pt x="119370" y="47814"/>
                </a:lnTo>
                <a:lnTo>
                  <a:pt x="119620" y="47935"/>
                </a:lnTo>
                <a:lnTo>
                  <a:pt x="119888" y="48057"/>
                </a:lnTo>
                <a:lnTo>
                  <a:pt x="120155" y="48172"/>
                </a:lnTo>
                <a:lnTo>
                  <a:pt x="120441" y="48287"/>
                </a:lnTo>
                <a:lnTo>
                  <a:pt x="120726" y="48397"/>
                </a:lnTo>
                <a:lnTo>
                  <a:pt x="121030" y="48507"/>
                </a:lnTo>
                <a:lnTo>
                  <a:pt x="121333" y="48610"/>
                </a:lnTo>
                <a:lnTo>
                  <a:pt x="121654" y="48709"/>
                </a:lnTo>
                <a:lnTo>
                  <a:pt x="121993" y="48807"/>
                </a:lnTo>
                <a:lnTo>
                  <a:pt x="122314" y="48899"/>
                </a:lnTo>
                <a:lnTo>
                  <a:pt x="122671" y="48991"/>
                </a:lnTo>
                <a:lnTo>
                  <a:pt x="123028" y="49078"/>
                </a:lnTo>
                <a:lnTo>
                  <a:pt x="123384" y="49164"/>
                </a:lnTo>
                <a:lnTo>
                  <a:pt x="123741" y="49245"/>
                </a:lnTo>
                <a:lnTo>
                  <a:pt x="124134" y="49326"/>
                </a:lnTo>
                <a:lnTo>
                  <a:pt x="124508" y="49401"/>
                </a:lnTo>
                <a:lnTo>
                  <a:pt x="124901" y="49470"/>
                </a:lnTo>
                <a:lnTo>
                  <a:pt x="125293" y="49540"/>
                </a:lnTo>
                <a:lnTo>
                  <a:pt x="126096" y="49672"/>
                </a:lnTo>
                <a:lnTo>
                  <a:pt x="126917" y="49793"/>
                </a:lnTo>
                <a:lnTo>
                  <a:pt x="127773" y="49897"/>
                </a:lnTo>
                <a:lnTo>
                  <a:pt x="128630" y="49995"/>
                </a:lnTo>
                <a:lnTo>
                  <a:pt x="129504" y="50076"/>
                </a:lnTo>
                <a:lnTo>
                  <a:pt x="130396" y="50151"/>
                </a:lnTo>
                <a:lnTo>
                  <a:pt x="131288" y="50215"/>
                </a:lnTo>
                <a:lnTo>
                  <a:pt x="132198" y="50267"/>
                </a:lnTo>
                <a:lnTo>
                  <a:pt x="133090" y="50313"/>
                </a:lnTo>
                <a:lnTo>
                  <a:pt x="134000" y="50347"/>
                </a:lnTo>
                <a:lnTo>
                  <a:pt x="134909" y="50370"/>
                </a:lnTo>
                <a:lnTo>
                  <a:pt x="135819" y="50382"/>
                </a:lnTo>
                <a:lnTo>
                  <a:pt x="136658" y="50388"/>
                </a:lnTo>
                <a:lnTo>
                  <a:pt x="137514" y="50388"/>
                </a:lnTo>
                <a:lnTo>
                  <a:pt x="138370" y="50376"/>
                </a:lnTo>
                <a:lnTo>
                  <a:pt x="139227" y="50365"/>
                </a:lnTo>
                <a:lnTo>
                  <a:pt x="140083" y="50353"/>
                </a:lnTo>
                <a:lnTo>
                  <a:pt x="140939" y="50330"/>
                </a:lnTo>
                <a:lnTo>
                  <a:pt x="142634" y="50284"/>
                </a:lnTo>
                <a:lnTo>
                  <a:pt x="144329" y="50226"/>
                </a:lnTo>
                <a:lnTo>
                  <a:pt x="145988" y="50169"/>
                </a:lnTo>
                <a:lnTo>
                  <a:pt x="147647" y="50111"/>
                </a:lnTo>
                <a:lnTo>
                  <a:pt x="149289" y="50065"/>
                </a:lnTo>
                <a:lnTo>
                  <a:pt x="146078" y="53296"/>
                </a:lnTo>
                <a:lnTo>
                  <a:pt x="144490" y="54912"/>
                </a:lnTo>
                <a:lnTo>
                  <a:pt x="143705" y="55720"/>
                </a:lnTo>
                <a:lnTo>
                  <a:pt x="142938" y="56533"/>
                </a:lnTo>
                <a:lnTo>
                  <a:pt x="142188" y="57347"/>
                </a:lnTo>
                <a:lnTo>
                  <a:pt x="141439" y="58161"/>
                </a:lnTo>
                <a:lnTo>
                  <a:pt x="140708" y="58974"/>
                </a:lnTo>
                <a:lnTo>
                  <a:pt x="140012" y="59794"/>
                </a:lnTo>
                <a:lnTo>
                  <a:pt x="139334" y="60613"/>
                </a:lnTo>
                <a:lnTo>
                  <a:pt x="138674" y="61432"/>
                </a:lnTo>
                <a:lnTo>
                  <a:pt x="138031" y="62258"/>
                </a:lnTo>
                <a:lnTo>
                  <a:pt x="137443" y="63083"/>
                </a:lnTo>
                <a:lnTo>
                  <a:pt x="136872" y="63908"/>
                </a:lnTo>
                <a:lnTo>
                  <a:pt x="136337" y="64739"/>
                </a:lnTo>
                <a:lnTo>
                  <a:pt x="135819" y="65570"/>
                </a:lnTo>
                <a:lnTo>
                  <a:pt x="135355" y="66407"/>
                </a:lnTo>
                <a:lnTo>
                  <a:pt x="134927" y="67243"/>
                </a:lnTo>
                <a:lnTo>
                  <a:pt x="134731" y="67665"/>
                </a:lnTo>
                <a:lnTo>
                  <a:pt x="134553" y="68086"/>
                </a:lnTo>
                <a:lnTo>
                  <a:pt x="134374" y="68507"/>
                </a:lnTo>
                <a:lnTo>
                  <a:pt x="134214" y="68928"/>
                </a:lnTo>
                <a:lnTo>
                  <a:pt x="134053" y="69355"/>
                </a:lnTo>
                <a:lnTo>
                  <a:pt x="133910" y="69777"/>
                </a:lnTo>
                <a:lnTo>
                  <a:pt x="133785" y="70204"/>
                </a:lnTo>
                <a:lnTo>
                  <a:pt x="133678" y="70625"/>
                </a:lnTo>
                <a:lnTo>
                  <a:pt x="133571" y="71052"/>
                </a:lnTo>
                <a:lnTo>
                  <a:pt x="133482" y="71479"/>
                </a:lnTo>
                <a:lnTo>
                  <a:pt x="133411" y="71912"/>
                </a:lnTo>
                <a:lnTo>
                  <a:pt x="133339" y="72339"/>
                </a:lnTo>
                <a:lnTo>
                  <a:pt x="133286" y="72771"/>
                </a:lnTo>
                <a:lnTo>
                  <a:pt x="133250" y="73198"/>
                </a:lnTo>
                <a:lnTo>
                  <a:pt x="133232" y="73631"/>
                </a:lnTo>
                <a:lnTo>
                  <a:pt x="133232" y="74064"/>
                </a:lnTo>
                <a:lnTo>
                  <a:pt x="133232" y="74497"/>
                </a:lnTo>
                <a:lnTo>
                  <a:pt x="133250" y="74935"/>
                </a:lnTo>
                <a:lnTo>
                  <a:pt x="133304" y="75368"/>
                </a:lnTo>
                <a:lnTo>
                  <a:pt x="133357" y="75807"/>
                </a:lnTo>
                <a:lnTo>
                  <a:pt x="133429" y="76245"/>
                </a:lnTo>
                <a:lnTo>
                  <a:pt x="133518" y="76684"/>
                </a:lnTo>
                <a:lnTo>
                  <a:pt x="93680" y="77065"/>
                </a:lnTo>
                <a:lnTo>
                  <a:pt x="93680" y="76493"/>
                </a:lnTo>
                <a:lnTo>
                  <a:pt x="93680" y="76199"/>
                </a:lnTo>
                <a:lnTo>
                  <a:pt x="93680" y="75911"/>
                </a:lnTo>
                <a:lnTo>
                  <a:pt x="93716" y="75397"/>
                </a:lnTo>
                <a:lnTo>
                  <a:pt x="93716" y="74889"/>
                </a:lnTo>
                <a:lnTo>
                  <a:pt x="93716" y="74376"/>
                </a:lnTo>
                <a:lnTo>
                  <a:pt x="93716" y="73868"/>
                </a:lnTo>
                <a:lnTo>
                  <a:pt x="93680" y="73360"/>
                </a:lnTo>
                <a:lnTo>
                  <a:pt x="93645" y="72852"/>
                </a:lnTo>
                <a:lnTo>
                  <a:pt x="93609" y="72344"/>
                </a:lnTo>
                <a:lnTo>
                  <a:pt x="93537" y="71837"/>
                </a:lnTo>
                <a:lnTo>
                  <a:pt x="93466" y="71329"/>
                </a:lnTo>
                <a:lnTo>
                  <a:pt x="93377" y="70821"/>
                </a:lnTo>
                <a:lnTo>
                  <a:pt x="93288" y="70313"/>
                </a:lnTo>
                <a:lnTo>
                  <a:pt x="93163" y="69811"/>
                </a:lnTo>
                <a:lnTo>
                  <a:pt x="93056" y="69303"/>
                </a:lnTo>
                <a:lnTo>
                  <a:pt x="92913" y="68801"/>
                </a:lnTo>
                <a:lnTo>
                  <a:pt x="92770" y="68294"/>
                </a:lnTo>
                <a:lnTo>
                  <a:pt x="92592" y="67792"/>
                </a:lnTo>
                <a:lnTo>
                  <a:pt x="92431" y="67290"/>
                </a:lnTo>
                <a:lnTo>
                  <a:pt x="92235" y="66782"/>
                </a:lnTo>
                <a:lnTo>
                  <a:pt x="92039" y="66280"/>
                </a:lnTo>
                <a:lnTo>
                  <a:pt x="91825" y="65778"/>
                </a:lnTo>
                <a:lnTo>
                  <a:pt x="91611" y="65276"/>
                </a:lnTo>
                <a:lnTo>
                  <a:pt x="91379" y="64774"/>
                </a:lnTo>
                <a:lnTo>
                  <a:pt x="91129" y="64272"/>
                </a:lnTo>
                <a:lnTo>
                  <a:pt x="90861" y="63775"/>
                </a:lnTo>
                <a:lnTo>
                  <a:pt x="90594" y="63273"/>
                </a:lnTo>
                <a:lnTo>
                  <a:pt x="90308" y="62771"/>
                </a:lnTo>
                <a:lnTo>
                  <a:pt x="90005" y="62275"/>
                </a:lnTo>
                <a:lnTo>
                  <a:pt x="89684" y="61773"/>
                </a:lnTo>
                <a:lnTo>
                  <a:pt x="89363" y="61277"/>
                </a:lnTo>
                <a:lnTo>
                  <a:pt x="89024" y="60775"/>
                </a:lnTo>
                <a:lnTo>
                  <a:pt x="88685" y="60278"/>
                </a:lnTo>
                <a:lnTo>
                  <a:pt x="88328" y="59782"/>
                </a:lnTo>
                <a:lnTo>
                  <a:pt x="88060" y="59419"/>
                </a:lnTo>
                <a:lnTo>
                  <a:pt x="87811" y="59055"/>
                </a:lnTo>
                <a:lnTo>
                  <a:pt x="87329" y="58328"/>
                </a:lnTo>
                <a:lnTo>
                  <a:pt x="86419" y="56868"/>
                </a:lnTo>
                <a:lnTo>
                  <a:pt x="85955" y="56141"/>
                </a:lnTo>
                <a:lnTo>
                  <a:pt x="85706" y="55777"/>
                </a:lnTo>
                <a:lnTo>
                  <a:pt x="85438" y="55414"/>
                </a:lnTo>
                <a:lnTo>
                  <a:pt x="85170" y="55056"/>
                </a:lnTo>
                <a:lnTo>
                  <a:pt x="84885" y="54698"/>
                </a:lnTo>
                <a:lnTo>
                  <a:pt x="84582" y="54341"/>
                </a:lnTo>
                <a:lnTo>
                  <a:pt x="84260" y="53983"/>
                </a:lnTo>
                <a:lnTo>
                  <a:pt x="84046" y="53769"/>
                </a:lnTo>
                <a:lnTo>
                  <a:pt x="83797" y="53562"/>
                </a:lnTo>
                <a:lnTo>
                  <a:pt x="83529" y="53360"/>
                </a:lnTo>
                <a:lnTo>
                  <a:pt x="83244" y="53152"/>
                </a:lnTo>
                <a:lnTo>
                  <a:pt x="82922" y="52950"/>
                </a:lnTo>
                <a:lnTo>
                  <a:pt x="82601" y="52742"/>
                </a:lnTo>
                <a:lnTo>
                  <a:pt x="82262" y="52540"/>
                </a:lnTo>
                <a:lnTo>
                  <a:pt x="81888" y="52338"/>
                </a:lnTo>
                <a:lnTo>
                  <a:pt x="81156" y="51929"/>
                </a:lnTo>
                <a:lnTo>
                  <a:pt x="80389" y="51519"/>
                </a:lnTo>
                <a:lnTo>
                  <a:pt x="79604" y="51092"/>
                </a:lnTo>
                <a:lnTo>
                  <a:pt x="79229" y="50878"/>
                </a:lnTo>
                <a:lnTo>
                  <a:pt x="78855" y="50653"/>
                </a:lnTo>
                <a:lnTo>
                  <a:pt x="80639" y="50659"/>
                </a:lnTo>
                <a:lnTo>
                  <a:pt x="82369" y="50665"/>
                </a:lnTo>
                <a:lnTo>
                  <a:pt x="84082" y="50665"/>
                </a:lnTo>
                <a:lnTo>
                  <a:pt x="84921" y="50659"/>
                </a:lnTo>
                <a:lnTo>
                  <a:pt x="85759" y="50647"/>
                </a:lnTo>
                <a:lnTo>
                  <a:pt x="86098" y="50642"/>
                </a:lnTo>
                <a:lnTo>
                  <a:pt x="87632" y="50642"/>
                </a:lnTo>
                <a:lnTo>
                  <a:pt x="88007" y="50636"/>
                </a:lnTo>
                <a:lnTo>
                  <a:pt x="88382" y="50630"/>
                </a:lnTo>
                <a:lnTo>
                  <a:pt x="88756" y="50607"/>
                </a:lnTo>
                <a:lnTo>
                  <a:pt x="89095" y="50584"/>
                </a:lnTo>
                <a:lnTo>
                  <a:pt x="89256" y="50567"/>
                </a:lnTo>
                <a:lnTo>
                  <a:pt x="89398" y="50544"/>
                </a:lnTo>
                <a:lnTo>
                  <a:pt x="89559" y="50521"/>
                </a:lnTo>
                <a:lnTo>
                  <a:pt x="89684" y="50497"/>
                </a:lnTo>
                <a:lnTo>
                  <a:pt x="89809" y="50463"/>
                </a:lnTo>
                <a:lnTo>
                  <a:pt x="89934" y="50428"/>
                </a:lnTo>
                <a:lnTo>
                  <a:pt x="90041" y="50394"/>
                </a:lnTo>
                <a:lnTo>
                  <a:pt x="90148" y="50347"/>
                </a:lnTo>
                <a:lnTo>
                  <a:pt x="90219" y="50301"/>
                </a:lnTo>
                <a:lnTo>
                  <a:pt x="90291" y="50249"/>
                </a:lnTo>
                <a:lnTo>
                  <a:pt x="90362" y="50192"/>
                </a:lnTo>
                <a:lnTo>
                  <a:pt x="90398" y="50128"/>
                </a:lnTo>
                <a:lnTo>
                  <a:pt x="90433" y="50065"/>
                </a:lnTo>
                <a:lnTo>
                  <a:pt x="90451" y="49990"/>
                </a:lnTo>
                <a:lnTo>
                  <a:pt x="90451" y="49920"/>
                </a:lnTo>
                <a:lnTo>
                  <a:pt x="90433" y="49857"/>
                </a:lnTo>
                <a:lnTo>
                  <a:pt x="90398" y="49799"/>
                </a:lnTo>
                <a:lnTo>
                  <a:pt x="90344" y="49742"/>
                </a:lnTo>
                <a:lnTo>
                  <a:pt x="90291" y="49695"/>
                </a:lnTo>
                <a:lnTo>
                  <a:pt x="90219" y="49649"/>
                </a:lnTo>
                <a:lnTo>
                  <a:pt x="90130" y="49609"/>
                </a:lnTo>
                <a:lnTo>
                  <a:pt x="90041" y="49574"/>
                </a:lnTo>
                <a:lnTo>
                  <a:pt x="89916" y="49540"/>
                </a:lnTo>
                <a:lnTo>
                  <a:pt x="89809" y="49511"/>
                </a:lnTo>
                <a:lnTo>
                  <a:pt x="89666" y="49488"/>
                </a:lnTo>
                <a:lnTo>
                  <a:pt x="89541" y="49465"/>
                </a:lnTo>
                <a:lnTo>
                  <a:pt x="89238" y="49430"/>
                </a:lnTo>
                <a:lnTo>
                  <a:pt x="88917" y="49407"/>
                </a:lnTo>
                <a:lnTo>
                  <a:pt x="88560" y="49390"/>
                </a:lnTo>
                <a:lnTo>
                  <a:pt x="88203" y="49378"/>
                </a:lnTo>
                <a:lnTo>
                  <a:pt x="87454" y="49361"/>
                </a:lnTo>
                <a:lnTo>
                  <a:pt x="86722" y="49343"/>
                </a:lnTo>
                <a:lnTo>
                  <a:pt x="86383" y="49332"/>
                </a:lnTo>
                <a:lnTo>
                  <a:pt x="86062" y="49314"/>
                </a:lnTo>
                <a:lnTo>
                  <a:pt x="79890" y="48876"/>
                </a:lnTo>
                <a:lnTo>
                  <a:pt x="76803" y="48657"/>
                </a:lnTo>
                <a:lnTo>
                  <a:pt x="73699" y="48449"/>
                </a:lnTo>
                <a:lnTo>
                  <a:pt x="72307" y="48351"/>
                </a:lnTo>
                <a:lnTo>
                  <a:pt x="71594" y="48305"/>
                </a:lnTo>
                <a:lnTo>
                  <a:pt x="70880" y="48258"/>
                </a:lnTo>
                <a:lnTo>
                  <a:pt x="70184" y="48224"/>
                </a:lnTo>
                <a:lnTo>
                  <a:pt x="69471" y="48195"/>
                </a:lnTo>
                <a:lnTo>
                  <a:pt x="69132" y="48183"/>
                </a:lnTo>
                <a:lnTo>
                  <a:pt x="68775" y="48183"/>
                </a:lnTo>
                <a:lnTo>
                  <a:pt x="68418" y="48178"/>
                </a:lnTo>
                <a:lnTo>
                  <a:pt x="68079" y="48183"/>
                </a:lnTo>
                <a:lnTo>
                  <a:pt x="67847" y="48189"/>
                </a:lnTo>
                <a:lnTo>
                  <a:pt x="67651" y="48195"/>
                </a:lnTo>
                <a:lnTo>
                  <a:pt x="67455" y="48207"/>
                </a:lnTo>
                <a:lnTo>
                  <a:pt x="67259" y="48218"/>
                </a:lnTo>
                <a:lnTo>
                  <a:pt x="67080" y="48235"/>
                </a:lnTo>
                <a:lnTo>
                  <a:pt x="66920" y="48258"/>
                </a:lnTo>
                <a:lnTo>
                  <a:pt x="66759" y="48282"/>
                </a:lnTo>
                <a:lnTo>
                  <a:pt x="66616" y="48305"/>
                </a:lnTo>
                <a:lnTo>
                  <a:pt x="66474" y="48334"/>
                </a:lnTo>
                <a:lnTo>
                  <a:pt x="66349" y="48362"/>
                </a:lnTo>
                <a:lnTo>
                  <a:pt x="66242" y="48391"/>
                </a:lnTo>
                <a:lnTo>
                  <a:pt x="66135" y="48426"/>
                </a:lnTo>
                <a:lnTo>
                  <a:pt x="66045" y="48460"/>
                </a:lnTo>
                <a:lnTo>
                  <a:pt x="65974" y="48501"/>
                </a:lnTo>
                <a:lnTo>
                  <a:pt x="65903" y="48541"/>
                </a:lnTo>
                <a:lnTo>
                  <a:pt x="65849" y="48582"/>
                </a:lnTo>
                <a:lnTo>
                  <a:pt x="65796" y="48622"/>
                </a:lnTo>
                <a:lnTo>
                  <a:pt x="65760" y="48662"/>
                </a:lnTo>
                <a:lnTo>
                  <a:pt x="65742" y="48709"/>
                </a:lnTo>
                <a:lnTo>
                  <a:pt x="65742" y="48755"/>
                </a:lnTo>
                <a:lnTo>
                  <a:pt x="65742" y="48801"/>
                </a:lnTo>
                <a:lnTo>
                  <a:pt x="65760" y="48847"/>
                </a:lnTo>
                <a:lnTo>
                  <a:pt x="65778" y="48893"/>
                </a:lnTo>
                <a:lnTo>
                  <a:pt x="65831" y="48939"/>
                </a:lnTo>
                <a:lnTo>
                  <a:pt x="65885" y="48991"/>
                </a:lnTo>
                <a:lnTo>
                  <a:pt x="65956" y="49038"/>
                </a:lnTo>
                <a:lnTo>
                  <a:pt x="66028" y="49084"/>
                </a:lnTo>
                <a:lnTo>
                  <a:pt x="66135" y="49136"/>
                </a:lnTo>
                <a:lnTo>
                  <a:pt x="66242" y="49182"/>
                </a:lnTo>
                <a:lnTo>
                  <a:pt x="66367" y="49228"/>
                </a:lnTo>
                <a:lnTo>
                  <a:pt x="66509" y="49280"/>
                </a:lnTo>
                <a:lnTo>
                  <a:pt x="66652" y="49326"/>
                </a:lnTo>
                <a:lnTo>
                  <a:pt x="67276" y="49505"/>
                </a:lnTo>
                <a:lnTo>
                  <a:pt x="67865" y="49690"/>
                </a:lnTo>
                <a:lnTo>
                  <a:pt x="68454" y="49874"/>
                </a:lnTo>
                <a:lnTo>
                  <a:pt x="69025" y="50065"/>
                </a:lnTo>
                <a:lnTo>
                  <a:pt x="69560" y="50255"/>
                </a:lnTo>
                <a:lnTo>
                  <a:pt x="70095" y="50446"/>
                </a:lnTo>
                <a:lnTo>
                  <a:pt x="70630" y="50642"/>
                </a:lnTo>
                <a:lnTo>
                  <a:pt x="71130" y="50838"/>
                </a:lnTo>
                <a:lnTo>
                  <a:pt x="71612" y="51034"/>
                </a:lnTo>
                <a:lnTo>
                  <a:pt x="72093" y="51230"/>
                </a:lnTo>
                <a:lnTo>
                  <a:pt x="72557" y="51432"/>
                </a:lnTo>
                <a:lnTo>
                  <a:pt x="73003" y="51634"/>
                </a:lnTo>
                <a:lnTo>
                  <a:pt x="73449" y="51842"/>
                </a:lnTo>
                <a:lnTo>
                  <a:pt x="73859" y="52050"/>
                </a:lnTo>
                <a:lnTo>
                  <a:pt x="74270" y="52257"/>
                </a:lnTo>
                <a:lnTo>
                  <a:pt x="74662" y="52465"/>
                </a:lnTo>
                <a:lnTo>
                  <a:pt x="75055" y="52679"/>
                </a:lnTo>
                <a:lnTo>
                  <a:pt x="75429" y="52892"/>
                </a:lnTo>
                <a:lnTo>
                  <a:pt x="75786" y="53106"/>
                </a:lnTo>
                <a:lnTo>
                  <a:pt x="76125" y="53319"/>
                </a:lnTo>
                <a:lnTo>
                  <a:pt x="76464" y="53538"/>
                </a:lnTo>
                <a:lnTo>
                  <a:pt x="76803" y="53752"/>
                </a:lnTo>
                <a:lnTo>
                  <a:pt x="77106" y="53977"/>
                </a:lnTo>
                <a:lnTo>
                  <a:pt x="77428" y="54196"/>
                </a:lnTo>
                <a:lnTo>
                  <a:pt x="77998" y="54641"/>
                </a:lnTo>
                <a:lnTo>
                  <a:pt x="78552" y="55091"/>
                </a:lnTo>
                <a:lnTo>
                  <a:pt x="79051" y="55547"/>
                </a:lnTo>
                <a:lnTo>
                  <a:pt x="79533" y="56008"/>
                </a:lnTo>
                <a:lnTo>
                  <a:pt x="79979" y="56470"/>
                </a:lnTo>
                <a:lnTo>
                  <a:pt x="80389" y="56937"/>
                </a:lnTo>
                <a:lnTo>
                  <a:pt x="80764" y="57410"/>
                </a:lnTo>
                <a:lnTo>
                  <a:pt x="81138" y="57884"/>
                </a:lnTo>
                <a:lnTo>
                  <a:pt x="81477" y="58363"/>
                </a:lnTo>
                <a:lnTo>
                  <a:pt x="81798" y="58842"/>
                </a:lnTo>
                <a:lnTo>
                  <a:pt x="82102" y="59326"/>
                </a:lnTo>
                <a:lnTo>
                  <a:pt x="82387" y="59805"/>
                </a:lnTo>
                <a:lnTo>
                  <a:pt x="82655" y="60296"/>
                </a:lnTo>
                <a:lnTo>
                  <a:pt x="82922" y="60780"/>
                </a:lnTo>
                <a:lnTo>
                  <a:pt x="83422" y="61761"/>
                </a:lnTo>
                <a:lnTo>
                  <a:pt x="84385" y="63723"/>
                </a:lnTo>
                <a:lnTo>
                  <a:pt x="84760" y="64502"/>
                </a:lnTo>
                <a:lnTo>
                  <a:pt x="85081" y="65287"/>
                </a:lnTo>
                <a:lnTo>
                  <a:pt x="85384" y="66072"/>
                </a:lnTo>
                <a:lnTo>
                  <a:pt x="85652" y="66857"/>
                </a:lnTo>
                <a:lnTo>
                  <a:pt x="85884" y="67642"/>
                </a:lnTo>
                <a:lnTo>
                  <a:pt x="86080" y="68426"/>
                </a:lnTo>
                <a:lnTo>
                  <a:pt x="86259" y="69211"/>
                </a:lnTo>
                <a:lnTo>
                  <a:pt x="86401" y="69996"/>
                </a:lnTo>
                <a:lnTo>
                  <a:pt x="86508" y="70781"/>
                </a:lnTo>
                <a:lnTo>
                  <a:pt x="86615" y="71571"/>
                </a:lnTo>
                <a:lnTo>
                  <a:pt x="86669" y="72356"/>
                </a:lnTo>
                <a:lnTo>
                  <a:pt x="86722" y="73147"/>
                </a:lnTo>
                <a:lnTo>
                  <a:pt x="86758" y="73931"/>
                </a:lnTo>
                <a:lnTo>
                  <a:pt x="86758" y="74722"/>
                </a:lnTo>
                <a:lnTo>
                  <a:pt x="86740" y="75512"/>
                </a:lnTo>
                <a:lnTo>
                  <a:pt x="86722" y="76303"/>
                </a:lnTo>
                <a:lnTo>
                  <a:pt x="86722" y="76418"/>
                </a:lnTo>
                <a:lnTo>
                  <a:pt x="86740" y="76528"/>
                </a:lnTo>
                <a:lnTo>
                  <a:pt x="86812" y="76759"/>
                </a:lnTo>
                <a:lnTo>
                  <a:pt x="86901" y="76995"/>
                </a:lnTo>
                <a:lnTo>
                  <a:pt x="86990" y="77238"/>
                </a:lnTo>
                <a:lnTo>
                  <a:pt x="80603" y="77371"/>
                </a:lnTo>
                <a:lnTo>
                  <a:pt x="77428" y="77434"/>
                </a:lnTo>
                <a:lnTo>
                  <a:pt x="74288" y="77509"/>
                </a:lnTo>
                <a:lnTo>
                  <a:pt x="73699" y="77526"/>
                </a:lnTo>
                <a:lnTo>
                  <a:pt x="73413" y="77538"/>
                </a:lnTo>
                <a:lnTo>
                  <a:pt x="73110" y="77555"/>
                </a:lnTo>
                <a:lnTo>
                  <a:pt x="72843" y="77578"/>
                </a:lnTo>
                <a:lnTo>
                  <a:pt x="72575" y="77613"/>
                </a:lnTo>
                <a:lnTo>
                  <a:pt x="72325" y="77648"/>
                </a:lnTo>
                <a:lnTo>
                  <a:pt x="72093" y="77694"/>
                </a:lnTo>
                <a:lnTo>
                  <a:pt x="71861" y="77757"/>
                </a:lnTo>
                <a:lnTo>
                  <a:pt x="71629" y="77832"/>
                </a:lnTo>
                <a:lnTo>
                  <a:pt x="71398" y="77913"/>
                </a:lnTo>
                <a:lnTo>
                  <a:pt x="71201" y="77994"/>
                </a:lnTo>
                <a:lnTo>
                  <a:pt x="71023" y="78086"/>
                </a:lnTo>
                <a:lnTo>
                  <a:pt x="70898" y="78173"/>
                </a:lnTo>
                <a:lnTo>
                  <a:pt x="70844" y="78219"/>
                </a:lnTo>
                <a:lnTo>
                  <a:pt x="70809" y="78259"/>
                </a:lnTo>
                <a:lnTo>
                  <a:pt x="70791" y="78300"/>
                </a:lnTo>
                <a:lnTo>
                  <a:pt x="70791" y="78340"/>
                </a:lnTo>
                <a:lnTo>
                  <a:pt x="70827" y="78380"/>
                </a:lnTo>
                <a:lnTo>
                  <a:pt x="70862" y="78421"/>
                </a:lnTo>
                <a:lnTo>
                  <a:pt x="70916" y="78461"/>
                </a:lnTo>
                <a:lnTo>
                  <a:pt x="70987" y="78507"/>
                </a:lnTo>
                <a:lnTo>
                  <a:pt x="71166" y="78594"/>
                </a:lnTo>
                <a:lnTo>
                  <a:pt x="71380" y="78675"/>
                </a:lnTo>
                <a:lnTo>
                  <a:pt x="71629" y="78750"/>
                </a:lnTo>
                <a:lnTo>
                  <a:pt x="71897" y="78813"/>
                </a:lnTo>
                <a:lnTo>
                  <a:pt x="72022" y="78842"/>
                </a:lnTo>
                <a:lnTo>
                  <a:pt x="72165" y="78859"/>
                </a:lnTo>
                <a:lnTo>
                  <a:pt x="72290" y="78877"/>
                </a:lnTo>
                <a:lnTo>
                  <a:pt x="72414" y="78882"/>
                </a:lnTo>
                <a:lnTo>
                  <a:pt x="72967" y="78905"/>
                </a:lnTo>
                <a:lnTo>
                  <a:pt x="73538" y="78911"/>
                </a:lnTo>
                <a:lnTo>
                  <a:pt x="74109" y="78911"/>
                </a:lnTo>
                <a:lnTo>
                  <a:pt x="74680" y="78905"/>
                </a:lnTo>
                <a:lnTo>
                  <a:pt x="75822" y="78888"/>
                </a:lnTo>
                <a:lnTo>
                  <a:pt x="76393" y="78882"/>
                </a:lnTo>
                <a:lnTo>
                  <a:pt x="76964" y="78877"/>
                </a:lnTo>
                <a:lnTo>
                  <a:pt x="92663" y="78859"/>
                </a:lnTo>
                <a:lnTo>
                  <a:pt x="108345" y="78842"/>
                </a:lnTo>
                <a:lnTo>
                  <a:pt x="116195" y="78836"/>
                </a:lnTo>
                <a:lnTo>
                  <a:pt x="124027" y="78830"/>
                </a:lnTo>
                <a:lnTo>
                  <a:pt x="131877" y="78830"/>
                </a:lnTo>
                <a:lnTo>
                  <a:pt x="139726" y="78842"/>
                </a:lnTo>
                <a:lnTo>
                  <a:pt x="143508" y="78854"/>
                </a:lnTo>
                <a:lnTo>
                  <a:pt x="147309" y="78871"/>
                </a:lnTo>
                <a:lnTo>
                  <a:pt x="151091" y="78905"/>
                </a:lnTo>
                <a:lnTo>
                  <a:pt x="154873" y="78940"/>
                </a:lnTo>
                <a:lnTo>
                  <a:pt x="162455" y="79027"/>
                </a:lnTo>
                <a:lnTo>
                  <a:pt x="170037" y="79107"/>
                </a:lnTo>
                <a:lnTo>
                  <a:pt x="170287" y="79113"/>
                </a:lnTo>
                <a:lnTo>
                  <a:pt x="170501" y="79125"/>
                </a:lnTo>
                <a:lnTo>
                  <a:pt x="170715" y="79136"/>
                </a:lnTo>
                <a:lnTo>
                  <a:pt x="170911" y="79154"/>
                </a:lnTo>
                <a:lnTo>
                  <a:pt x="171090" y="79171"/>
                </a:lnTo>
                <a:lnTo>
                  <a:pt x="171250" y="79194"/>
                </a:lnTo>
                <a:lnTo>
                  <a:pt x="171411" y="79223"/>
                </a:lnTo>
                <a:lnTo>
                  <a:pt x="171554" y="79252"/>
                </a:lnTo>
                <a:lnTo>
                  <a:pt x="171679" y="79281"/>
                </a:lnTo>
                <a:lnTo>
                  <a:pt x="171803" y="79315"/>
                </a:lnTo>
                <a:lnTo>
                  <a:pt x="171910" y="79356"/>
                </a:lnTo>
                <a:lnTo>
                  <a:pt x="172000" y="79396"/>
                </a:lnTo>
                <a:lnTo>
                  <a:pt x="172089" y="79436"/>
                </a:lnTo>
                <a:lnTo>
                  <a:pt x="172178" y="79483"/>
                </a:lnTo>
                <a:lnTo>
                  <a:pt x="172321" y="79575"/>
                </a:lnTo>
                <a:lnTo>
                  <a:pt x="172428" y="79673"/>
                </a:lnTo>
                <a:lnTo>
                  <a:pt x="172517" y="79777"/>
                </a:lnTo>
                <a:lnTo>
                  <a:pt x="172588" y="79881"/>
                </a:lnTo>
                <a:lnTo>
                  <a:pt x="172642" y="79990"/>
                </a:lnTo>
                <a:lnTo>
                  <a:pt x="172713" y="80210"/>
                </a:lnTo>
                <a:lnTo>
                  <a:pt x="172802" y="80412"/>
                </a:lnTo>
                <a:lnTo>
                  <a:pt x="172999" y="80839"/>
                </a:lnTo>
                <a:lnTo>
                  <a:pt x="173159" y="81271"/>
                </a:lnTo>
                <a:lnTo>
                  <a:pt x="173320" y="81698"/>
                </a:lnTo>
                <a:lnTo>
                  <a:pt x="173463" y="82131"/>
                </a:lnTo>
                <a:lnTo>
                  <a:pt x="173570" y="82564"/>
                </a:lnTo>
                <a:lnTo>
                  <a:pt x="173659" y="82997"/>
                </a:lnTo>
                <a:lnTo>
                  <a:pt x="173730" y="83424"/>
                </a:lnTo>
                <a:lnTo>
                  <a:pt x="173766" y="83857"/>
                </a:lnTo>
                <a:lnTo>
                  <a:pt x="173819" y="84757"/>
                </a:lnTo>
                <a:lnTo>
                  <a:pt x="173837" y="85657"/>
                </a:lnTo>
                <a:lnTo>
                  <a:pt x="173855" y="86557"/>
                </a:lnTo>
                <a:lnTo>
                  <a:pt x="173855" y="87469"/>
                </a:lnTo>
                <a:lnTo>
                  <a:pt x="173837" y="89298"/>
                </a:lnTo>
                <a:lnTo>
                  <a:pt x="173819" y="91174"/>
                </a:lnTo>
                <a:lnTo>
                  <a:pt x="172071" y="91168"/>
                </a:lnTo>
                <a:lnTo>
                  <a:pt x="170305" y="91162"/>
                </a:lnTo>
                <a:lnTo>
                  <a:pt x="166683" y="91145"/>
                </a:lnTo>
                <a:lnTo>
                  <a:pt x="164846" y="91139"/>
                </a:lnTo>
                <a:lnTo>
                  <a:pt x="162990" y="91145"/>
                </a:lnTo>
                <a:lnTo>
                  <a:pt x="161135" y="91156"/>
                </a:lnTo>
                <a:lnTo>
                  <a:pt x="160207" y="91174"/>
                </a:lnTo>
                <a:lnTo>
                  <a:pt x="159279" y="91185"/>
                </a:lnTo>
                <a:lnTo>
                  <a:pt x="156960" y="91231"/>
                </a:lnTo>
                <a:lnTo>
                  <a:pt x="154623" y="91283"/>
                </a:lnTo>
                <a:lnTo>
                  <a:pt x="149985" y="91393"/>
                </a:lnTo>
                <a:lnTo>
                  <a:pt x="140690" y="91624"/>
                </a:lnTo>
                <a:lnTo>
                  <a:pt x="136033" y="91733"/>
                </a:lnTo>
                <a:lnTo>
                  <a:pt x="131395" y="91837"/>
                </a:lnTo>
                <a:lnTo>
                  <a:pt x="129058" y="91889"/>
                </a:lnTo>
                <a:lnTo>
                  <a:pt x="126738" y="91929"/>
                </a:lnTo>
                <a:lnTo>
                  <a:pt x="124419" y="91970"/>
                </a:lnTo>
                <a:lnTo>
                  <a:pt x="122082" y="92004"/>
                </a:lnTo>
                <a:lnTo>
                  <a:pt x="120031" y="92033"/>
                </a:lnTo>
                <a:lnTo>
                  <a:pt x="117979" y="92051"/>
                </a:lnTo>
                <a:lnTo>
                  <a:pt x="115909" y="92068"/>
                </a:lnTo>
                <a:lnTo>
                  <a:pt x="113858" y="92079"/>
                </a:lnTo>
                <a:lnTo>
                  <a:pt x="109737" y="92091"/>
                </a:lnTo>
                <a:lnTo>
                  <a:pt x="105633" y="92097"/>
                </a:lnTo>
                <a:lnTo>
                  <a:pt x="97391" y="92091"/>
                </a:lnTo>
                <a:lnTo>
                  <a:pt x="93270" y="92097"/>
                </a:lnTo>
                <a:lnTo>
                  <a:pt x="89167" y="92108"/>
                </a:lnTo>
                <a:lnTo>
                  <a:pt x="86919" y="92120"/>
                </a:lnTo>
                <a:lnTo>
                  <a:pt x="84689" y="92137"/>
                </a:lnTo>
                <a:lnTo>
                  <a:pt x="82441" y="92160"/>
                </a:lnTo>
                <a:lnTo>
                  <a:pt x="80211" y="92183"/>
                </a:lnTo>
                <a:lnTo>
                  <a:pt x="75733" y="92241"/>
                </a:lnTo>
                <a:lnTo>
                  <a:pt x="71255" y="92305"/>
                </a:lnTo>
                <a:lnTo>
                  <a:pt x="70666" y="92316"/>
                </a:lnTo>
                <a:lnTo>
                  <a:pt x="70381" y="92328"/>
                </a:lnTo>
                <a:lnTo>
                  <a:pt x="70077" y="92345"/>
                </a:lnTo>
                <a:lnTo>
                  <a:pt x="69792" y="92368"/>
                </a:lnTo>
                <a:lnTo>
                  <a:pt x="69524" y="92397"/>
                </a:lnTo>
                <a:lnTo>
                  <a:pt x="69275" y="92437"/>
                </a:lnTo>
                <a:lnTo>
                  <a:pt x="69060" y="92483"/>
                </a:lnTo>
                <a:lnTo>
                  <a:pt x="68775" y="92564"/>
                </a:lnTo>
                <a:lnTo>
                  <a:pt x="68490" y="92651"/>
                </a:lnTo>
                <a:lnTo>
                  <a:pt x="68240" y="92749"/>
                </a:lnTo>
                <a:lnTo>
                  <a:pt x="67990" y="92847"/>
                </a:lnTo>
                <a:lnTo>
                  <a:pt x="67508" y="93055"/>
                </a:lnTo>
                <a:lnTo>
                  <a:pt x="67276" y="93159"/>
                </a:lnTo>
                <a:lnTo>
                  <a:pt x="67027" y="93262"/>
                </a:lnTo>
                <a:lnTo>
                  <a:pt x="67348" y="93337"/>
                </a:lnTo>
                <a:lnTo>
                  <a:pt x="67669" y="93424"/>
                </a:lnTo>
                <a:lnTo>
                  <a:pt x="68008" y="93516"/>
                </a:lnTo>
                <a:lnTo>
                  <a:pt x="68329" y="93603"/>
                </a:lnTo>
                <a:lnTo>
                  <a:pt x="68650" y="93684"/>
                </a:lnTo>
                <a:lnTo>
                  <a:pt x="68811" y="93718"/>
                </a:lnTo>
                <a:lnTo>
                  <a:pt x="68971" y="93747"/>
                </a:lnTo>
                <a:lnTo>
                  <a:pt x="69132" y="93770"/>
                </a:lnTo>
                <a:lnTo>
                  <a:pt x="69310" y="93793"/>
                </a:lnTo>
                <a:lnTo>
                  <a:pt x="69471" y="93805"/>
                </a:lnTo>
                <a:lnTo>
                  <a:pt x="69649" y="93811"/>
                </a:lnTo>
                <a:lnTo>
                  <a:pt x="70791" y="93828"/>
                </a:lnTo>
                <a:lnTo>
                  <a:pt x="71951" y="93834"/>
                </a:lnTo>
                <a:lnTo>
                  <a:pt x="73110" y="93834"/>
                </a:lnTo>
                <a:lnTo>
                  <a:pt x="74252" y="93822"/>
                </a:lnTo>
                <a:lnTo>
                  <a:pt x="76571" y="93811"/>
                </a:lnTo>
                <a:lnTo>
                  <a:pt x="77731" y="93805"/>
                </a:lnTo>
                <a:lnTo>
                  <a:pt x="78890" y="93805"/>
                </a:lnTo>
                <a:lnTo>
                  <a:pt x="83083" y="93834"/>
                </a:lnTo>
                <a:lnTo>
                  <a:pt x="87275" y="93874"/>
                </a:lnTo>
                <a:lnTo>
                  <a:pt x="95643" y="93955"/>
                </a:lnTo>
                <a:lnTo>
                  <a:pt x="99835" y="93984"/>
                </a:lnTo>
                <a:lnTo>
                  <a:pt x="101940" y="93995"/>
                </a:lnTo>
                <a:lnTo>
                  <a:pt x="104028" y="94007"/>
                </a:lnTo>
                <a:lnTo>
                  <a:pt x="106115" y="94013"/>
                </a:lnTo>
                <a:lnTo>
                  <a:pt x="108220" y="94013"/>
                </a:lnTo>
                <a:lnTo>
                  <a:pt x="110307" y="94007"/>
                </a:lnTo>
                <a:lnTo>
                  <a:pt x="112413" y="93995"/>
                </a:lnTo>
                <a:lnTo>
                  <a:pt x="114464" y="93972"/>
                </a:lnTo>
                <a:lnTo>
                  <a:pt x="116516" y="93949"/>
                </a:lnTo>
                <a:lnTo>
                  <a:pt x="118568" y="93920"/>
                </a:lnTo>
                <a:lnTo>
                  <a:pt x="120637" y="93891"/>
                </a:lnTo>
                <a:lnTo>
                  <a:pt x="122689" y="93851"/>
                </a:lnTo>
                <a:lnTo>
                  <a:pt x="124740" y="93811"/>
                </a:lnTo>
                <a:lnTo>
                  <a:pt x="128844" y="93718"/>
                </a:lnTo>
                <a:lnTo>
                  <a:pt x="132965" y="93620"/>
                </a:lnTo>
                <a:lnTo>
                  <a:pt x="137068" y="93516"/>
                </a:lnTo>
                <a:lnTo>
                  <a:pt x="141189" y="93418"/>
                </a:lnTo>
                <a:lnTo>
                  <a:pt x="145293" y="93326"/>
                </a:lnTo>
                <a:lnTo>
                  <a:pt x="174123" y="92703"/>
                </a:lnTo>
                <a:lnTo>
                  <a:pt x="174105" y="93459"/>
                </a:lnTo>
                <a:lnTo>
                  <a:pt x="174069" y="94209"/>
                </a:lnTo>
                <a:lnTo>
                  <a:pt x="173980" y="94953"/>
                </a:lnTo>
                <a:lnTo>
                  <a:pt x="173926" y="95328"/>
                </a:lnTo>
                <a:lnTo>
                  <a:pt x="173873" y="95698"/>
                </a:lnTo>
                <a:lnTo>
                  <a:pt x="173784" y="96067"/>
                </a:lnTo>
                <a:lnTo>
                  <a:pt x="173694" y="96436"/>
                </a:lnTo>
                <a:lnTo>
                  <a:pt x="173587" y="96806"/>
                </a:lnTo>
                <a:lnTo>
                  <a:pt x="173480" y="97169"/>
                </a:lnTo>
                <a:lnTo>
                  <a:pt x="173338" y="97533"/>
                </a:lnTo>
                <a:lnTo>
                  <a:pt x="173177" y="97896"/>
                </a:lnTo>
                <a:lnTo>
                  <a:pt x="172999" y="98254"/>
                </a:lnTo>
                <a:lnTo>
                  <a:pt x="172802" y="98617"/>
                </a:lnTo>
                <a:lnTo>
                  <a:pt x="172571" y="98969"/>
                </a:lnTo>
                <a:lnTo>
                  <a:pt x="172339" y="99327"/>
                </a:lnTo>
                <a:lnTo>
                  <a:pt x="172053" y="99679"/>
                </a:lnTo>
                <a:lnTo>
                  <a:pt x="171768" y="100031"/>
                </a:lnTo>
                <a:lnTo>
                  <a:pt x="171447" y="100377"/>
                </a:lnTo>
                <a:lnTo>
                  <a:pt x="171090" y="100724"/>
                </a:lnTo>
                <a:lnTo>
                  <a:pt x="170715" y="101070"/>
                </a:lnTo>
                <a:lnTo>
                  <a:pt x="170287" y="101410"/>
                </a:lnTo>
                <a:lnTo>
                  <a:pt x="169859" y="101751"/>
                </a:lnTo>
                <a:lnTo>
                  <a:pt x="169377" y="102085"/>
                </a:lnTo>
                <a:lnTo>
                  <a:pt x="168860" y="102420"/>
                </a:lnTo>
                <a:lnTo>
                  <a:pt x="168307" y="102749"/>
                </a:lnTo>
                <a:lnTo>
                  <a:pt x="167718" y="103078"/>
                </a:lnTo>
                <a:lnTo>
                  <a:pt x="167094" y="103401"/>
                </a:lnTo>
                <a:lnTo>
                  <a:pt x="166433" y="103724"/>
                </a:lnTo>
                <a:lnTo>
                  <a:pt x="165738" y="104042"/>
                </a:lnTo>
                <a:lnTo>
                  <a:pt x="165631" y="104082"/>
                </a:lnTo>
                <a:lnTo>
                  <a:pt x="165506" y="104128"/>
                </a:lnTo>
                <a:lnTo>
                  <a:pt x="165363" y="104163"/>
                </a:lnTo>
                <a:lnTo>
                  <a:pt x="165220" y="104203"/>
                </a:lnTo>
                <a:lnTo>
                  <a:pt x="164917" y="104272"/>
                </a:lnTo>
                <a:lnTo>
                  <a:pt x="164560" y="104336"/>
                </a:lnTo>
                <a:lnTo>
                  <a:pt x="164203" y="104388"/>
                </a:lnTo>
                <a:lnTo>
                  <a:pt x="163829" y="104434"/>
                </a:lnTo>
                <a:lnTo>
                  <a:pt x="163454" y="104463"/>
                </a:lnTo>
                <a:lnTo>
                  <a:pt x="163097" y="104480"/>
                </a:lnTo>
                <a:lnTo>
                  <a:pt x="155569" y="104763"/>
                </a:lnTo>
                <a:lnTo>
                  <a:pt x="148040" y="105040"/>
                </a:lnTo>
                <a:lnTo>
                  <a:pt x="140511" y="105305"/>
                </a:lnTo>
                <a:lnTo>
                  <a:pt x="132965" y="105571"/>
                </a:lnTo>
                <a:lnTo>
                  <a:pt x="126007" y="105807"/>
                </a:lnTo>
                <a:lnTo>
                  <a:pt x="119049" y="106044"/>
                </a:lnTo>
                <a:lnTo>
                  <a:pt x="115553" y="106154"/>
                </a:lnTo>
                <a:lnTo>
                  <a:pt x="112074" y="106258"/>
                </a:lnTo>
                <a:lnTo>
                  <a:pt x="108595" y="106356"/>
                </a:lnTo>
                <a:lnTo>
                  <a:pt x="105098" y="106448"/>
                </a:lnTo>
                <a:lnTo>
                  <a:pt x="104028" y="106471"/>
                </a:lnTo>
                <a:lnTo>
                  <a:pt x="102975" y="106488"/>
                </a:lnTo>
                <a:lnTo>
                  <a:pt x="101905" y="106506"/>
                </a:lnTo>
                <a:lnTo>
                  <a:pt x="100852" y="106517"/>
                </a:lnTo>
                <a:lnTo>
                  <a:pt x="98711" y="106529"/>
                </a:lnTo>
                <a:lnTo>
                  <a:pt x="96570" y="106535"/>
                </a:lnTo>
                <a:lnTo>
                  <a:pt x="92306" y="106535"/>
                </a:lnTo>
                <a:lnTo>
                  <a:pt x="90166" y="106540"/>
                </a:lnTo>
                <a:lnTo>
                  <a:pt x="88043" y="106546"/>
                </a:lnTo>
                <a:lnTo>
                  <a:pt x="87632" y="106552"/>
                </a:lnTo>
                <a:lnTo>
                  <a:pt x="87240" y="106563"/>
                </a:lnTo>
                <a:lnTo>
                  <a:pt x="86437" y="106586"/>
                </a:lnTo>
                <a:lnTo>
                  <a:pt x="85634" y="106615"/>
                </a:lnTo>
                <a:lnTo>
                  <a:pt x="84831" y="106638"/>
                </a:lnTo>
                <a:lnTo>
                  <a:pt x="84760" y="106927"/>
                </a:lnTo>
                <a:lnTo>
                  <a:pt x="85367" y="106973"/>
                </a:lnTo>
                <a:lnTo>
                  <a:pt x="85955" y="107025"/>
                </a:lnTo>
                <a:lnTo>
                  <a:pt x="87168" y="107129"/>
                </a:lnTo>
                <a:lnTo>
                  <a:pt x="87757" y="107181"/>
                </a:lnTo>
                <a:lnTo>
                  <a:pt x="88364" y="107215"/>
                </a:lnTo>
                <a:lnTo>
                  <a:pt x="88667" y="107233"/>
                </a:lnTo>
                <a:lnTo>
                  <a:pt x="88970" y="107244"/>
                </a:lnTo>
                <a:lnTo>
                  <a:pt x="89256" y="107250"/>
                </a:lnTo>
                <a:lnTo>
                  <a:pt x="89559" y="107256"/>
                </a:lnTo>
                <a:lnTo>
                  <a:pt x="97641" y="107267"/>
                </a:lnTo>
                <a:lnTo>
                  <a:pt x="105722" y="107273"/>
                </a:lnTo>
                <a:lnTo>
                  <a:pt x="109754" y="107273"/>
                </a:lnTo>
                <a:lnTo>
                  <a:pt x="113804" y="107267"/>
                </a:lnTo>
                <a:lnTo>
                  <a:pt x="117836" y="107256"/>
                </a:lnTo>
                <a:lnTo>
                  <a:pt x="121886" y="107239"/>
                </a:lnTo>
                <a:lnTo>
                  <a:pt x="124330" y="107221"/>
                </a:lnTo>
                <a:lnTo>
                  <a:pt x="126792" y="107198"/>
                </a:lnTo>
                <a:lnTo>
                  <a:pt x="129236" y="107164"/>
                </a:lnTo>
                <a:lnTo>
                  <a:pt x="131698" y="107123"/>
                </a:lnTo>
                <a:lnTo>
                  <a:pt x="136604" y="107037"/>
                </a:lnTo>
                <a:lnTo>
                  <a:pt x="141510" y="106950"/>
                </a:lnTo>
                <a:lnTo>
                  <a:pt x="145739" y="106863"/>
                </a:lnTo>
                <a:lnTo>
                  <a:pt x="149967" y="106777"/>
                </a:lnTo>
                <a:lnTo>
                  <a:pt x="158423" y="106586"/>
                </a:lnTo>
                <a:lnTo>
                  <a:pt x="158762" y="106817"/>
                </a:lnTo>
                <a:lnTo>
                  <a:pt x="157799" y="106979"/>
                </a:lnTo>
                <a:lnTo>
                  <a:pt x="156835" y="107146"/>
                </a:lnTo>
                <a:lnTo>
                  <a:pt x="155872" y="107319"/>
                </a:lnTo>
                <a:lnTo>
                  <a:pt x="154909" y="107487"/>
                </a:lnTo>
                <a:lnTo>
                  <a:pt x="153945" y="107648"/>
                </a:lnTo>
                <a:lnTo>
                  <a:pt x="153463" y="107723"/>
                </a:lnTo>
                <a:lnTo>
                  <a:pt x="152964" y="107798"/>
                </a:lnTo>
                <a:lnTo>
                  <a:pt x="152482" y="107862"/>
                </a:lnTo>
                <a:lnTo>
                  <a:pt x="151983" y="107925"/>
                </a:lnTo>
                <a:lnTo>
                  <a:pt x="151465" y="107983"/>
                </a:lnTo>
                <a:lnTo>
                  <a:pt x="150966" y="108035"/>
                </a:lnTo>
                <a:lnTo>
                  <a:pt x="147897" y="108335"/>
                </a:lnTo>
                <a:lnTo>
                  <a:pt x="144811" y="108641"/>
                </a:lnTo>
                <a:lnTo>
                  <a:pt x="141724" y="108941"/>
                </a:lnTo>
                <a:lnTo>
                  <a:pt x="140190" y="109091"/>
                </a:lnTo>
                <a:lnTo>
                  <a:pt x="138638" y="109235"/>
                </a:lnTo>
                <a:lnTo>
                  <a:pt x="137104" y="109374"/>
                </a:lnTo>
                <a:lnTo>
                  <a:pt x="135552" y="109512"/>
                </a:lnTo>
                <a:lnTo>
                  <a:pt x="134000" y="109639"/>
                </a:lnTo>
                <a:lnTo>
                  <a:pt x="132447" y="109754"/>
                </a:lnTo>
                <a:lnTo>
                  <a:pt x="130877" y="109870"/>
                </a:lnTo>
                <a:lnTo>
                  <a:pt x="129308" y="109968"/>
                </a:lnTo>
                <a:lnTo>
                  <a:pt x="127755" y="110060"/>
                </a:lnTo>
                <a:lnTo>
                  <a:pt x="126168" y="110135"/>
                </a:lnTo>
                <a:lnTo>
                  <a:pt x="124526" y="110205"/>
                </a:lnTo>
                <a:lnTo>
                  <a:pt x="122885" y="110274"/>
                </a:lnTo>
                <a:lnTo>
                  <a:pt x="121226" y="110331"/>
                </a:lnTo>
                <a:lnTo>
                  <a:pt x="119584" y="110389"/>
                </a:lnTo>
                <a:lnTo>
                  <a:pt x="117943" y="110435"/>
                </a:lnTo>
                <a:lnTo>
                  <a:pt x="116302" y="110476"/>
                </a:lnTo>
                <a:lnTo>
                  <a:pt x="114661" y="110510"/>
                </a:lnTo>
                <a:lnTo>
                  <a:pt x="113037" y="110539"/>
                </a:lnTo>
                <a:lnTo>
                  <a:pt x="111396" y="110557"/>
                </a:lnTo>
                <a:lnTo>
                  <a:pt x="109772" y="110562"/>
                </a:lnTo>
                <a:lnTo>
                  <a:pt x="108131" y="110568"/>
                </a:lnTo>
                <a:lnTo>
                  <a:pt x="106507" y="110557"/>
                </a:lnTo>
                <a:lnTo>
                  <a:pt x="104884" y="110539"/>
                </a:lnTo>
                <a:lnTo>
                  <a:pt x="103278" y="110510"/>
                </a:lnTo>
                <a:lnTo>
                  <a:pt x="101655" y="110470"/>
                </a:lnTo>
                <a:lnTo>
                  <a:pt x="100049" y="110418"/>
                </a:lnTo>
                <a:lnTo>
                  <a:pt x="98444" y="110360"/>
                </a:lnTo>
                <a:lnTo>
                  <a:pt x="96856" y="110285"/>
                </a:lnTo>
                <a:lnTo>
                  <a:pt x="95250" y="110199"/>
                </a:lnTo>
                <a:lnTo>
                  <a:pt x="93662" y="110101"/>
                </a:lnTo>
                <a:lnTo>
                  <a:pt x="92092" y="109991"/>
                </a:lnTo>
                <a:lnTo>
                  <a:pt x="90505" y="109864"/>
                </a:lnTo>
                <a:lnTo>
                  <a:pt x="89720" y="109801"/>
                </a:lnTo>
                <a:lnTo>
                  <a:pt x="88935" y="109731"/>
                </a:lnTo>
                <a:lnTo>
                  <a:pt x="88150" y="109656"/>
                </a:lnTo>
                <a:lnTo>
                  <a:pt x="87365" y="109576"/>
                </a:lnTo>
                <a:lnTo>
                  <a:pt x="86598" y="109495"/>
                </a:lnTo>
                <a:lnTo>
                  <a:pt x="85813" y="109408"/>
                </a:lnTo>
                <a:lnTo>
                  <a:pt x="85045" y="109322"/>
                </a:lnTo>
                <a:lnTo>
                  <a:pt x="84260" y="109229"/>
                </a:lnTo>
                <a:lnTo>
                  <a:pt x="83493" y="109131"/>
                </a:lnTo>
                <a:lnTo>
                  <a:pt x="82726" y="109033"/>
                </a:lnTo>
                <a:lnTo>
                  <a:pt x="81959" y="108923"/>
                </a:lnTo>
                <a:lnTo>
                  <a:pt x="81192" y="108820"/>
                </a:lnTo>
                <a:lnTo>
                  <a:pt x="80425" y="108704"/>
                </a:lnTo>
                <a:lnTo>
                  <a:pt x="79658" y="108589"/>
                </a:lnTo>
                <a:lnTo>
                  <a:pt x="78890" y="108468"/>
                </a:lnTo>
                <a:lnTo>
                  <a:pt x="78141" y="108341"/>
                </a:lnTo>
                <a:lnTo>
                  <a:pt x="77374" y="108214"/>
                </a:lnTo>
                <a:lnTo>
                  <a:pt x="76625" y="108081"/>
                </a:lnTo>
                <a:lnTo>
                  <a:pt x="75875" y="107943"/>
                </a:lnTo>
                <a:lnTo>
                  <a:pt x="75126" y="107798"/>
                </a:lnTo>
                <a:lnTo>
                  <a:pt x="73984" y="107573"/>
                </a:lnTo>
                <a:lnTo>
                  <a:pt x="72860" y="107342"/>
                </a:lnTo>
                <a:lnTo>
                  <a:pt x="71772" y="107100"/>
                </a:lnTo>
                <a:lnTo>
                  <a:pt x="70702" y="106852"/>
                </a:lnTo>
                <a:lnTo>
                  <a:pt x="69649" y="106592"/>
                </a:lnTo>
                <a:lnTo>
                  <a:pt x="68650" y="106327"/>
                </a:lnTo>
                <a:lnTo>
                  <a:pt x="68151" y="106188"/>
                </a:lnTo>
                <a:lnTo>
                  <a:pt x="67651" y="106050"/>
                </a:lnTo>
                <a:lnTo>
                  <a:pt x="67169" y="105906"/>
                </a:lnTo>
                <a:lnTo>
                  <a:pt x="66705" y="105761"/>
                </a:lnTo>
                <a:lnTo>
                  <a:pt x="66242" y="105611"/>
                </a:lnTo>
                <a:lnTo>
                  <a:pt x="65778" y="105461"/>
                </a:lnTo>
                <a:lnTo>
                  <a:pt x="65332" y="105305"/>
                </a:lnTo>
                <a:lnTo>
                  <a:pt x="64904" y="105150"/>
                </a:lnTo>
                <a:lnTo>
                  <a:pt x="64475" y="104994"/>
                </a:lnTo>
                <a:lnTo>
                  <a:pt x="64047" y="104832"/>
                </a:lnTo>
                <a:lnTo>
                  <a:pt x="63637" y="104665"/>
                </a:lnTo>
                <a:lnTo>
                  <a:pt x="63244" y="104498"/>
                </a:lnTo>
                <a:lnTo>
                  <a:pt x="62852" y="104324"/>
                </a:lnTo>
                <a:lnTo>
                  <a:pt x="62477" y="104146"/>
                </a:lnTo>
                <a:lnTo>
                  <a:pt x="62103" y="103967"/>
                </a:lnTo>
                <a:lnTo>
                  <a:pt x="61746" y="103788"/>
                </a:lnTo>
                <a:lnTo>
                  <a:pt x="61407" y="103603"/>
                </a:lnTo>
                <a:lnTo>
                  <a:pt x="61068" y="103413"/>
                </a:lnTo>
                <a:lnTo>
                  <a:pt x="60747" y="103222"/>
                </a:lnTo>
                <a:lnTo>
                  <a:pt x="60426" y="103026"/>
                </a:lnTo>
                <a:lnTo>
                  <a:pt x="60158" y="102836"/>
                </a:lnTo>
                <a:lnTo>
                  <a:pt x="59873" y="102651"/>
                </a:lnTo>
                <a:lnTo>
                  <a:pt x="59337" y="102264"/>
                </a:lnTo>
                <a:lnTo>
                  <a:pt x="58802" y="101866"/>
                </a:lnTo>
                <a:lnTo>
                  <a:pt x="58231" y="101451"/>
                </a:lnTo>
                <a:lnTo>
                  <a:pt x="63441" y="101520"/>
                </a:lnTo>
                <a:lnTo>
                  <a:pt x="68543" y="101589"/>
                </a:lnTo>
                <a:lnTo>
                  <a:pt x="73592" y="101653"/>
                </a:lnTo>
                <a:lnTo>
                  <a:pt x="76090" y="101676"/>
                </a:lnTo>
                <a:lnTo>
                  <a:pt x="78605" y="101693"/>
                </a:lnTo>
                <a:lnTo>
                  <a:pt x="82298" y="101716"/>
                </a:lnTo>
                <a:lnTo>
                  <a:pt x="85973" y="101728"/>
                </a:lnTo>
                <a:lnTo>
                  <a:pt x="89666" y="101728"/>
                </a:lnTo>
                <a:lnTo>
                  <a:pt x="93359" y="101716"/>
                </a:lnTo>
                <a:lnTo>
                  <a:pt x="97034" y="101693"/>
                </a:lnTo>
                <a:lnTo>
                  <a:pt x="100727" y="101664"/>
                </a:lnTo>
                <a:lnTo>
                  <a:pt x="104402" y="101624"/>
                </a:lnTo>
                <a:lnTo>
                  <a:pt x="108077" y="101572"/>
                </a:lnTo>
                <a:lnTo>
                  <a:pt x="111753" y="101508"/>
                </a:lnTo>
                <a:lnTo>
                  <a:pt x="115446" y="101439"/>
                </a:lnTo>
                <a:lnTo>
                  <a:pt x="119121" y="101353"/>
                </a:lnTo>
                <a:lnTo>
                  <a:pt x="122796" y="101260"/>
                </a:lnTo>
                <a:lnTo>
                  <a:pt x="126453" y="101162"/>
                </a:lnTo>
                <a:lnTo>
                  <a:pt x="130128" y="101047"/>
                </a:lnTo>
                <a:lnTo>
                  <a:pt x="133803" y="100926"/>
                </a:lnTo>
                <a:lnTo>
                  <a:pt x="137478" y="100793"/>
                </a:lnTo>
                <a:lnTo>
                  <a:pt x="140190" y="100695"/>
                </a:lnTo>
                <a:lnTo>
                  <a:pt x="142920" y="100597"/>
                </a:lnTo>
                <a:lnTo>
                  <a:pt x="148379" y="100412"/>
                </a:lnTo>
                <a:lnTo>
                  <a:pt x="151109" y="100314"/>
                </a:lnTo>
                <a:lnTo>
                  <a:pt x="153820" y="100216"/>
                </a:lnTo>
                <a:lnTo>
                  <a:pt x="156550" y="100106"/>
                </a:lnTo>
                <a:lnTo>
                  <a:pt x="159262" y="99991"/>
                </a:lnTo>
                <a:lnTo>
                  <a:pt x="159672" y="99968"/>
                </a:lnTo>
                <a:lnTo>
                  <a:pt x="160082" y="99939"/>
                </a:lnTo>
                <a:lnTo>
                  <a:pt x="160475" y="99904"/>
                </a:lnTo>
                <a:lnTo>
                  <a:pt x="160885" y="99864"/>
                </a:lnTo>
                <a:lnTo>
                  <a:pt x="161278" y="99818"/>
                </a:lnTo>
                <a:lnTo>
                  <a:pt x="161688" y="99772"/>
                </a:lnTo>
                <a:lnTo>
                  <a:pt x="162473" y="99668"/>
                </a:lnTo>
                <a:lnTo>
                  <a:pt x="163258" y="99552"/>
                </a:lnTo>
                <a:lnTo>
                  <a:pt x="164043" y="99437"/>
                </a:lnTo>
                <a:lnTo>
                  <a:pt x="164828" y="99321"/>
                </a:lnTo>
                <a:lnTo>
                  <a:pt x="165631" y="99218"/>
                </a:lnTo>
                <a:lnTo>
                  <a:pt x="165220" y="98727"/>
                </a:lnTo>
                <a:lnTo>
                  <a:pt x="160796" y="98848"/>
                </a:lnTo>
                <a:lnTo>
                  <a:pt x="156354" y="98981"/>
                </a:lnTo>
                <a:lnTo>
                  <a:pt x="147487" y="99235"/>
                </a:lnTo>
                <a:lnTo>
                  <a:pt x="143045" y="99356"/>
                </a:lnTo>
                <a:lnTo>
                  <a:pt x="138602" y="99466"/>
                </a:lnTo>
                <a:lnTo>
                  <a:pt x="136390" y="99518"/>
                </a:lnTo>
                <a:lnTo>
                  <a:pt x="134160" y="99570"/>
                </a:lnTo>
                <a:lnTo>
                  <a:pt x="131948" y="99616"/>
                </a:lnTo>
                <a:lnTo>
                  <a:pt x="129718" y="99656"/>
                </a:lnTo>
                <a:lnTo>
                  <a:pt x="127488" y="99691"/>
                </a:lnTo>
                <a:lnTo>
                  <a:pt x="125240" y="99725"/>
                </a:lnTo>
                <a:lnTo>
                  <a:pt x="120762" y="99777"/>
                </a:lnTo>
                <a:lnTo>
                  <a:pt x="116284" y="99823"/>
                </a:lnTo>
                <a:lnTo>
                  <a:pt x="111806" y="99858"/>
                </a:lnTo>
                <a:lnTo>
                  <a:pt x="107310" y="99887"/>
                </a:lnTo>
                <a:lnTo>
                  <a:pt x="102832" y="99904"/>
                </a:lnTo>
                <a:lnTo>
                  <a:pt x="93876" y="99939"/>
                </a:lnTo>
                <a:lnTo>
                  <a:pt x="89345" y="99956"/>
                </a:lnTo>
                <a:lnTo>
                  <a:pt x="84831" y="99962"/>
                </a:lnTo>
                <a:lnTo>
                  <a:pt x="75768" y="99962"/>
                </a:lnTo>
                <a:lnTo>
                  <a:pt x="66688" y="99956"/>
                </a:lnTo>
                <a:lnTo>
                  <a:pt x="57518" y="99950"/>
                </a:lnTo>
                <a:lnTo>
                  <a:pt x="57268" y="99506"/>
                </a:lnTo>
                <a:lnTo>
                  <a:pt x="57036" y="99068"/>
                </a:lnTo>
                <a:lnTo>
                  <a:pt x="56822" y="98629"/>
                </a:lnTo>
                <a:lnTo>
                  <a:pt x="56626" y="98185"/>
                </a:lnTo>
                <a:lnTo>
                  <a:pt x="56447" y="97746"/>
                </a:lnTo>
                <a:lnTo>
                  <a:pt x="56305" y="97308"/>
                </a:lnTo>
                <a:lnTo>
                  <a:pt x="56162" y="96869"/>
                </a:lnTo>
                <a:lnTo>
                  <a:pt x="56055" y="96430"/>
                </a:lnTo>
                <a:lnTo>
                  <a:pt x="55948" y="95998"/>
                </a:lnTo>
                <a:lnTo>
                  <a:pt x="55859" y="95559"/>
                </a:lnTo>
                <a:lnTo>
                  <a:pt x="55787" y="95121"/>
                </a:lnTo>
                <a:lnTo>
                  <a:pt x="55734" y="94688"/>
                </a:lnTo>
                <a:lnTo>
                  <a:pt x="55627" y="93816"/>
                </a:lnTo>
                <a:lnTo>
                  <a:pt x="55555" y="92951"/>
                </a:lnTo>
                <a:lnTo>
                  <a:pt x="55520" y="92079"/>
                </a:lnTo>
                <a:lnTo>
                  <a:pt x="55466" y="91214"/>
                </a:lnTo>
                <a:lnTo>
                  <a:pt x="55430" y="90354"/>
                </a:lnTo>
                <a:lnTo>
                  <a:pt x="55377" y="89489"/>
                </a:lnTo>
                <a:lnTo>
                  <a:pt x="55305" y="88623"/>
                </a:lnTo>
                <a:lnTo>
                  <a:pt x="55198" y="87763"/>
                </a:lnTo>
                <a:lnTo>
                  <a:pt x="55127" y="87330"/>
                </a:lnTo>
                <a:lnTo>
                  <a:pt x="55056" y="86898"/>
                </a:lnTo>
                <a:lnTo>
                  <a:pt x="54949" y="86465"/>
                </a:lnTo>
                <a:lnTo>
                  <a:pt x="54842" y="86032"/>
                </a:lnTo>
                <a:lnTo>
                  <a:pt x="67633" y="86032"/>
                </a:lnTo>
                <a:lnTo>
                  <a:pt x="71790" y="86038"/>
                </a:lnTo>
                <a:lnTo>
                  <a:pt x="77874" y="86055"/>
                </a:lnTo>
                <a:lnTo>
                  <a:pt x="83957" y="86078"/>
                </a:lnTo>
                <a:lnTo>
                  <a:pt x="90023" y="86107"/>
                </a:lnTo>
                <a:lnTo>
                  <a:pt x="96106" y="86130"/>
                </a:lnTo>
                <a:lnTo>
                  <a:pt x="102172" y="86147"/>
                </a:lnTo>
                <a:lnTo>
                  <a:pt x="105205" y="86153"/>
                </a:lnTo>
                <a:lnTo>
                  <a:pt x="108256" y="86159"/>
                </a:lnTo>
                <a:lnTo>
                  <a:pt x="111289" y="86153"/>
                </a:lnTo>
                <a:lnTo>
                  <a:pt x="114322" y="86147"/>
                </a:lnTo>
                <a:lnTo>
                  <a:pt x="117354" y="86136"/>
                </a:lnTo>
                <a:lnTo>
                  <a:pt x="120405" y="86119"/>
                </a:lnTo>
                <a:lnTo>
                  <a:pt x="122368" y="86101"/>
                </a:lnTo>
                <a:lnTo>
                  <a:pt x="124330" y="86078"/>
                </a:lnTo>
                <a:lnTo>
                  <a:pt x="126292" y="86044"/>
                </a:lnTo>
                <a:lnTo>
                  <a:pt x="128255" y="86003"/>
                </a:lnTo>
                <a:lnTo>
                  <a:pt x="130217" y="85963"/>
                </a:lnTo>
                <a:lnTo>
                  <a:pt x="132180" y="85911"/>
                </a:lnTo>
                <a:lnTo>
                  <a:pt x="136105" y="85801"/>
                </a:lnTo>
                <a:lnTo>
                  <a:pt x="140030" y="85680"/>
                </a:lnTo>
                <a:lnTo>
                  <a:pt x="143955" y="85559"/>
                </a:lnTo>
                <a:lnTo>
                  <a:pt x="147879" y="85443"/>
                </a:lnTo>
                <a:lnTo>
                  <a:pt x="149842" y="85386"/>
                </a:lnTo>
                <a:lnTo>
                  <a:pt x="151804" y="85340"/>
                </a:lnTo>
                <a:lnTo>
                  <a:pt x="152964" y="85311"/>
                </a:lnTo>
                <a:lnTo>
                  <a:pt x="154106" y="85293"/>
                </a:lnTo>
                <a:lnTo>
                  <a:pt x="156425" y="85270"/>
                </a:lnTo>
                <a:lnTo>
                  <a:pt x="158744" y="85253"/>
                </a:lnTo>
                <a:lnTo>
                  <a:pt x="159886" y="85236"/>
                </a:lnTo>
                <a:lnTo>
                  <a:pt x="161046" y="85218"/>
                </a:lnTo>
                <a:lnTo>
                  <a:pt x="161991" y="85201"/>
                </a:lnTo>
                <a:lnTo>
                  <a:pt x="162455" y="85184"/>
                </a:lnTo>
                <a:lnTo>
                  <a:pt x="162937" y="85166"/>
                </a:lnTo>
                <a:lnTo>
                  <a:pt x="163401" y="85138"/>
                </a:lnTo>
                <a:lnTo>
                  <a:pt x="163847" y="85103"/>
                </a:lnTo>
                <a:lnTo>
                  <a:pt x="164293" y="85063"/>
                </a:lnTo>
                <a:lnTo>
                  <a:pt x="164721" y="85005"/>
                </a:lnTo>
                <a:lnTo>
                  <a:pt x="164899" y="84976"/>
                </a:lnTo>
                <a:lnTo>
                  <a:pt x="165078" y="84947"/>
                </a:lnTo>
                <a:lnTo>
                  <a:pt x="165256" y="84907"/>
                </a:lnTo>
                <a:lnTo>
                  <a:pt x="165417" y="84866"/>
                </a:lnTo>
                <a:lnTo>
                  <a:pt x="165738" y="84780"/>
                </a:lnTo>
                <a:lnTo>
                  <a:pt x="166059" y="84688"/>
                </a:lnTo>
                <a:lnTo>
                  <a:pt x="166665" y="84486"/>
                </a:lnTo>
                <a:lnTo>
                  <a:pt x="166969" y="84387"/>
                </a:lnTo>
                <a:lnTo>
                  <a:pt x="167272" y="84289"/>
                </a:lnTo>
                <a:lnTo>
                  <a:pt x="166915" y="84209"/>
                </a:lnTo>
                <a:lnTo>
                  <a:pt x="166540" y="84122"/>
                </a:lnTo>
                <a:lnTo>
                  <a:pt x="166166" y="84030"/>
                </a:lnTo>
                <a:lnTo>
                  <a:pt x="165809" y="83943"/>
                </a:lnTo>
                <a:lnTo>
                  <a:pt x="165434" y="83862"/>
                </a:lnTo>
                <a:lnTo>
                  <a:pt x="165238" y="83828"/>
                </a:lnTo>
                <a:lnTo>
                  <a:pt x="165060" y="83799"/>
                </a:lnTo>
                <a:lnTo>
                  <a:pt x="164881" y="83770"/>
                </a:lnTo>
                <a:lnTo>
                  <a:pt x="164685" y="83753"/>
                </a:lnTo>
                <a:lnTo>
                  <a:pt x="164507" y="83741"/>
                </a:lnTo>
                <a:lnTo>
                  <a:pt x="164310" y="83735"/>
                </a:lnTo>
                <a:lnTo>
                  <a:pt x="161492" y="83712"/>
                </a:lnTo>
                <a:lnTo>
                  <a:pt x="158673" y="83689"/>
                </a:lnTo>
                <a:lnTo>
                  <a:pt x="155854" y="83666"/>
                </a:lnTo>
                <a:lnTo>
                  <a:pt x="153035" y="83643"/>
                </a:lnTo>
                <a:lnTo>
                  <a:pt x="151626" y="83643"/>
                </a:lnTo>
                <a:lnTo>
                  <a:pt x="150216" y="83637"/>
                </a:lnTo>
                <a:lnTo>
                  <a:pt x="148807" y="83643"/>
                </a:lnTo>
                <a:lnTo>
                  <a:pt x="147416" y="83655"/>
                </a:lnTo>
                <a:lnTo>
                  <a:pt x="146006" y="83666"/>
                </a:lnTo>
                <a:lnTo>
                  <a:pt x="144597" y="83689"/>
                </a:lnTo>
                <a:lnTo>
                  <a:pt x="143205" y="83724"/>
                </a:lnTo>
                <a:lnTo>
                  <a:pt x="141814" y="83758"/>
                </a:lnTo>
                <a:lnTo>
                  <a:pt x="138816" y="83845"/>
                </a:lnTo>
                <a:lnTo>
                  <a:pt x="135819" y="83920"/>
                </a:lnTo>
                <a:lnTo>
                  <a:pt x="132822" y="83989"/>
                </a:lnTo>
                <a:lnTo>
                  <a:pt x="129825" y="84047"/>
                </a:lnTo>
                <a:lnTo>
                  <a:pt x="126828" y="84093"/>
                </a:lnTo>
                <a:lnTo>
                  <a:pt x="123831" y="84134"/>
                </a:lnTo>
                <a:lnTo>
                  <a:pt x="120833" y="84168"/>
                </a:lnTo>
                <a:lnTo>
                  <a:pt x="117836" y="84191"/>
                </a:lnTo>
                <a:lnTo>
                  <a:pt x="114839" y="84214"/>
                </a:lnTo>
                <a:lnTo>
                  <a:pt x="111842" y="84226"/>
                </a:lnTo>
                <a:lnTo>
                  <a:pt x="108845" y="84237"/>
                </a:lnTo>
                <a:lnTo>
                  <a:pt x="105847" y="84243"/>
                </a:lnTo>
                <a:lnTo>
                  <a:pt x="99853" y="84243"/>
                </a:lnTo>
                <a:lnTo>
                  <a:pt x="93859" y="84237"/>
                </a:lnTo>
                <a:lnTo>
                  <a:pt x="91557" y="84232"/>
                </a:lnTo>
                <a:lnTo>
                  <a:pt x="89256" y="84237"/>
                </a:lnTo>
                <a:lnTo>
                  <a:pt x="84671" y="84249"/>
                </a:lnTo>
                <a:lnTo>
                  <a:pt x="80086" y="84272"/>
                </a:lnTo>
                <a:lnTo>
                  <a:pt x="75501" y="84301"/>
                </a:lnTo>
                <a:lnTo>
                  <a:pt x="66313" y="84376"/>
                </a:lnTo>
                <a:lnTo>
                  <a:pt x="61728" y="84411"/>
                </a:lnTo>
                <a:lnTo>
                  <a:pt x="57125" y="84445"/>
                </a:lnTo>
                <a:lnTo>
                  <a:pt x="55216" y="84445"/>
                </a:lnTo>
                <a:lnTo>
                  <a:pt x="54342" y="81202"/>
                </a:lnTo>
                <a:lnTo>
                  <a:pt x="54324" y="81110"/>
                </a:lnTo>
                <a:lnTo>
                  <a:pt x="54324" y="81012"/>
                </a:lnTo>
                <a:lnTo>
                  <a:pt x="54324" y="80821"/>
                </a:lnTo>
                <a:lnTo>
                  <a:pt x="54306" y="80729"/>
                </a:lnTo>
                <a:lnTo>
                  <a:pt x="54271" y="80637"/>
                </a:lnTo>
                <a:lnTo>
                  <a:pt x="54199" y="80550"/>
                </a:lnTo>
                <a:lnTo>
                  <a:pt x="54164" y="80510"/>
                </a:lnTo>
                <a:lnTo>
                  <a:pt x="54092" y="80469"/>
                </a:lnTo>
                <a:lnTo>
                  <a:pt x="54039" y="80429"/>
                </a:lnTo>
                <a:lnTo>
                  <a:pt x="53950" y="80394"/>
                </a:lnTo>
                <a:lnTo>
                  <a:pt x="53771" y="80319"/>
                </a:lnTo>
                <a:lnTo>
                  <a:pt x="53575" y="80250"/>
                </a:lnTo>
                <a:lnTo>
                  <a:pt x="53343" y="80187"/>
                </a:lnTo>
                <a:lnTo>
                  <a:pt x="52861" y="80060"/>
                </a:lnTo>
                <a:lnTo>
                  <a:pt x="52629" y="79996"/>
                </a:lnTo>
                <a:lnTo>
                  <a:pt x="52397" y="79933"/>
                </a:lnTo>
                <a:lnTo>
                  <a:pt x="52201" y="80008"/>
                </a:lnTo>
                <a:lnTo>
                  <a:pt x="51969" y="80077"/>
                </a:lnTo>
                <a:lnTo>
                  <a:pt x="51523" y="80221"/>
                </a:lnTo>
                <a:lnTo>
                  <a:pt x="51309" y="80296"/>
                </a:lnTo>
                <a:lnTo>
                  <a:pt x="51131" y="80371"/>
                </a:lnTo>
                <a:lnTo>
                  <a:pt x="51059" y="80406"/>
                </a:lnTo>
                <a:lnTo>
                  <a:pt x="51006" y="80446"/>
                </a:lnTo>
                <a:lnTo>
                  <a:pt x="50970" y="80487"/>
                </a:lnTo>
                <a:lnTo>
                  <a:pt x="50935" y="80527"/>
                </a:lnTo>
                <a:lnTo>
                  <a:pt x="50649" y="81104"/>
                </a:lnTo>
                <a:lnTo>
                  <a:pt x="50524" y="81393"/>
                </a:lnTo>
                <a:lnTo>
                  <a:pt x="50417" y="81687"/>
                </a:lnTo>
                <a:lnTo>
                  <a:pt x="50328" y="81975"/>
                </a:lnTo>
                <a:lnTo>
                  <a:pt x="50257" y="82264"/>
                </a:lnTo>
                <a:lnTo>
                  <a:pt x="50221" y="82558"/>
                </a:lnTo>
                <a:lnTo>
                  <a:pt x="50239" y="82847"/>
                </a:lnTo>
                <a:lnTo>
                  <a:pt x="50613" y="86817"/>
                </a:lnTo>
                <a:lnTo>
                  <a:pt x="50792" y="88802"/>
                </a:lnTo>
                <a:lnTo>
                  <a:pt x="50988" y="90787"/>
                </a:lnTo>
                <a:lnTo>
                  <a:pt x="51202" y="92772"/>
                </a:lnTo>
                <a:lnTo>
                  <a:pt x="51452" y="94757"/>
                </a:lnTo>
                <a:lnTo>
                  <a:pt x="51720" y="96742"/>
                </a:lnTo>
                <a:lnTo>
                  <a:pt x="52023" y="98721"/>
                </a:lnTo>
                <a:lnTo>
                  <a:pt x="52059" y="98958"/>
                </a:lnTo>
                <a:lnTo>
                  <a:pt x="52112" y="99194"/>
                </a:lnTo>
                <a:lnTo>
                  <a:pt x="52183" y="99425"/>
                </a:lnTo>
                <a:lnTo>
                  <a:pt x="52255" y="99656"/>
                </a:lnTo>
                <a:lnTo>
                  <a:pt x="52344" y="99881"/>
                </a:lnTo>
                <a:lnTo>
                  <a:pt x="52433" y="100106"/>
                </a:lnTo>
                <a:lnTo>
                  <a:pt x="52540" y="100331"/>
                </a:lnTo>
                <a:lnTo>
                  <a:pt x="52665" y="100551"/>
                </a:lnTo>
                <a:lnTo>
                  <a:pt x="52790" y="100770"/>
                </a:lnTo>
                <a:lnTo>
                  <a:pt x="52915" y="100983"/>
                </a:lnTo>
                <a:lnTo>
                  <a:pt x="53075" y="101203"/>
                </a:lnTo>
                <a:lnTo>
                  <a:pt x="53218" y="101410"/>
                </a:lnTo>
                <a:lnTo>
                  <a:pt x="53397" y="101624"/>
                </a:lnTo>
                <a:lnTo>
                  <a:pt x="53575" y="101832"/>
                </a:lnTo>
                <a:lnTo>
                  <a:pt x="53753" y="102034"/>
                </a:lnTo>
                <a:lnTo>
                  <a:pt x="53950" y="102241"/>
                </a:lnTo>
                <a:lnTo>
                  <a:pt x="54164" y="102443"/>
                </a:lnTo>
                <a:lnTo>
                  <a:pt x="54378" y="102639"/>
                </a:lnTo>
                <a:lnTo>
                  <a:pt x="54610" y="102836"/>
                </a:lnTo>
                <a:lnTo>
                  <a:pt x="54842" y="103032"/>
                </a:lnTo>
                <a:lnTo>
                  <a:pt x="55091" y="103228"/>
                </a:lnTo>
                <a:lnTo>
                  <a:pt x="55341" y="103418"/>
                </a:lnTo>
                <a:lnTo>
                  <a:pt x="55609" y="103609"/>
                </a:lnTo>
                <a:lnTo>
                  <a:pt x="55876" y="103794"/>
                </a:lnTo>
                <a:lnTo>
                  <a:pt x="56162" y="103978"/>
                </a:lnTo>
                <a:lnTo>
                  <a:pt x="56465" y="104163"/>
                </a:lnTo>
                <a:lnTo>
                  <a:pt x="56768" y="104342"/>
                </a:lnTo>
                <a:lnTo>
                  <a:pt x="57089" y="104521"/>
                </a:lnTo>
                <a:lnTo>
                  <a:pt x="57411" y="104700"/>
                </a:lnTo>
                <a:lnTo>
                  <a:pt x="57732" y="104878"/>
                </a:lnTo>
                <a:lnTo>
                  <a:pt x="58089" y="105052"/>
                </a:lnTo>
                <a:lnTo>
                  <a:pt x="58428" y="105219"/>
                </a:lnTo>
                <a:lnTo>
                  <a:pt x="58802" y="105392"/>
                </a:lnTo>
                <a:lnTo>
                  <a:pt x="59177" y="105559"/>
                </a:lnTo>
                <a:lnTo>
                  <a:pt x="59551" y="105727"/>
                </a:lnTo>
                <a:lnTo>
                  <a:pt x="59944" y="105888"/>
                </a:lnTo>
                <a:lnTo>
                  <a:pt x="60336" y="106050"/>
                </a:lnTo>
                <a:lnTo>
                  <a:pt x="60747" y="106211"/>
                </a:lnTo>
                <a:lnTo>
                  <a:pt x="61175" y="106367"/>
                </a:lnTo>
                <a:lnTo>
                  <a:pt x="61603" y="106523"/>
                </a:lnTo>
                <a:lnTo>
                  <a:pt x="62477" y="106835"/>
                </a:lnTo>
                <a:lnTo>
                  <a:pt x="63405" y="107135"/>
                </a:lnTo>
                <a:lnTo>
                  <a:pt x="64351" y="107429"/>
                </a:lnTo>
                <a:lnTo>
                  <a:pt x="65350" y="107712"/>
                </a:lnTo>
                <a:lnTo>
                  <a:pt x="66384" y="107994"/>
                </a:lnTo>
                <a:lnTo>
                  <a:pt x="67455" y="108266"/>
                </a:lnTo>
                <a:lnTo>
                  <a:pt x="68543" y="108531"/>
                </a:lnTo>
                <a:lnTo>
                  <a:pt x="69685" y="108791"/>
                </a:lnTo>
                <a:lnTo>
                  <a:pt x="70862" y="109045"/>
                </a:lnTo>
                <a:lnTo>
                  <a:pt x="72058" y="109287"/>
                </a:lnTo>
                <a:lnTo>
                  <a:pt x="73306" y="109529"/>
                </a:lnTo>
                <a:lnTo>
                  <a:pt x="74573" y="109760"/>
                </a:lnTo>
                <a:lnTo>
                  <a:pt x="75608" y="109939"/>
                </a:lnTo>
                <a:lnTo>
                  <a:pt x="76643" y="110112"/>
                </a:lnTo>
                <a:lnTo>
                  <a:pt x="77677" y="110274"/>
                </a:lnTo>
                <a:lnTo>
                  <a:pt x="78712" y="110430"/>
                </a:lnTo>
                <a:lnTo>
                  <a:pt x="79747" y="110580"/>
                </a:lnTo>
                <a:lnTo>
                  <a:pt x="80799" y="110724"/>
                </a:lnTo>
                <a:lnTo>
                  <a:pt x="81834" y="110857"/>
                </a:lnTo>
                <a:lnTo>
                  <a:pt x="82887" y="110989"/>
                </a:lnTo>
                <a:lnTo>
                  <a:pt x="83939" y="111111"/>
                </a:lnTo>
                <a:lnTo>
                  <a:pt x="84992" y="111226"/>
                </a:lnTo>
                <a:lnTo>
                  <a:pt x="86062" y="111336"/>
                </a:lnTo>
                <a:lnTo>
                  <a:pt x="87115" y="111439"/>
                </a:lnTo>
                <a:lnTo>
                  <a:pt x="88185" y="111538"/>
                </a:lnTo>
                <a:lnTo>
                  <a:pt x="89256" y="111624"/>
                </a:lnTo>
                <a:lnTo>
                  <a:pt x="90326" y="111711"/>
                </a:lnTo>
                <a:lnTo>
                  <a:pt x="91397" y="111791"/>
                </a:lnTo>
                <a:lnTo>
                  <a:pt x="92485" y="111866"/>
                </a:lnTo>
                <a:lnTo>
                  <a:pt x="93555" y="111936"/>
                </a:lnTo>
                <a:lnTo>
                  <a:pt x="94644" y="111999"/>
                </a:lnTo>
                <a:lnTo>
                  <a:pt x="95732" y="112057"/>
                </a:lnTo>
                <a:lnTo>
                  <a:pt x="96838" y="112109"/>
                </a:lnTo>
                <a:lnTo>
                  <a:pt x="97926" y="112155"/>
                </a:lnTo>
                <a:lnTo>
                  <a:pt x="99032" y="112201"/>
                </a:lnTo>
                <a:lnTo>
                  <a:pt x="100138" y="112242"/>
                </a:lnTo>
                <a:lnTo>
                  <a:pt x="101245" y="112276"/>
                </a:lnTo>
                <a:lnTo>
                  <a:pt x="102368" y="112305"/>
                </a:lnTo>
                <a:lnTo>
                  <a:pt x="103475" y="112328"/>
                </a:lnTo>
                <a:lnTo>
                  <a:pt x="104599" y="112351"/>
                </a:lnTo>
                <a:lnTo>
                  <a:pt x="105722" y="112368"/>
                </a:lnTo>
                <a:lnTo>
                  <a:pt x="106846" y="112386"/>
                </a:lnTo>
                <a:lnTo>
                  <a:pt x="107988" y="112397"/>
                </a:lnTo>
                <a:lnTo>
                  <a:pt x="109130" y="112403"/>
                </a:lnTo>
                <a:lnTo>
                  <a:pt x="111271" y="112409"/>
                </a:lnTo>
                <a:lnTo>
                  <a:pt x="113394" y="112415"/>
                </a:lnTo>
                <a:lnTo>
                  <a:pt x="115535" y="112415"/>
                </a:lnTo>
                <a:lnTo>
                  <a:pt x="117658" y="112403"/>
                </a:lnTo>
                <a:lnTo>
                  <a:pt x="119799" y="112386"/>
                </a:lnTo>
                <a:lnTo>
                  <a:pt x="121922" y="112363"/>
                </a:lnTo>
                <a:lnTo>
                  <a:pt x="124045" y="112328"/>
                </a:lnTo>
                <a:lnTo>
                  <a:pt x="126168" y="112288"/>
                </a:lnTo>
                <a:lnTo>
                  <a:pt x="128273" y="112230"/>
                </a:lnTo>
                <a:lnTo>
                  <a:pt x="130396" y="112161"/>
                </a:lnTo>
                <a:lnTo>
                  <a:pt x="131448" y="112120"/>
                </a:lnTo>
                <a:lnTo>
                  <a:pt x="132501" y="112080"/>
                </a:lnTo>
                <a:lnTo>
                  <a:pt x="133554" y="112034"/>
                </a:lnTo>
                <a:lnTo>
                  <a:pt x="134606" y="111982"/>
                </a:lnTo>
                <a:lnTo>
                  <a:pt x="135659" y="111930"/>
                </a:lnTo>
                <a:lnTo>
                  <a:pt x="136711" y="111872"/>
                </a:lnTo>
                <a:lnTo>
                  <a:pt x="137746" y="111809"/>
                </a:lnTo>
                <a:lnTo>
                  <a:pt x="138799" y="111745"/>
                </a:lnTo>
                <a:lnTo>
                  <a:pt x="139851" y="111676"/>
                </a:lnTo>
                <a:lnTo>
                  <a:pt x="140886" y="111601"/>
                </a:lnTo>
                <a:lnTo>
                  <a:pt x="141939" y="111520"/>
                </a:lnTo>
                <a:lnTo>
                  <a:pt x="142973" y="111434"/>
                </a:lnTo>
                <a:lnTo>
                  <a:pt x="143080" y="111428"/>
                </a:lnTo>
                <a:lnTo>
                  <a:pt x="143187" y="111428"/>
                </a:lnTo>
                <a:lnTo>
                  <a:pt x="143419" y="111439"/>
                </a:lnTo>
                <a:lnTo>
                  <a:pt x="143740" y="111457"/>
                </a:lnTo>
                <a:lnTo>
                  <a:pt x="144169" y="111474"/>
                </a:lnTo>
                <a:lnTo>
                  <a:pt x="143116" y="111843"/>
                </a:lnTo>
                <a:lnTo>
                  <a:pt x="142581" y="112022"/>
                </a:lnTo>
                <a:lnTo>
                  <a:pt x="142046" y="112195"/>
                </a:lnTo>
                <a:lnTo>
                  <a:pt x="141510" y="112368"/>
                </a:lnTo>
                <a:lnTo>
                  <a:pt x="140957" y="112536"/>
                </a:lnTo>
                <a:lnTo>
                  <a:pt x="140404" y="112697"/>
                </a:lnTo>
                <a:lnTo>
                  <a:pt x="139851" y="112859"/>
                </a:lnTo>
                <a:lnTo>
                  <a:pt x="139280" y="113015"/>
                </a:lnTo>
                <a:lnTo>
                  <a:pt x="138727" y="113165"/>
                </a:lnTo>
                <a:lnTo>
                  <a:pt x="138139" y="113315"/>
                </a:lnTo>
                <a:lnTo>
                  <a:pt x="137568" y="113459"/>
                </a:lnTo>
                <a:lnTo>
                  <a:pt x="136979" y="113598"/>
                </a:lnTo>
                <a:lnTo>
                  <a:pt x="136372" y="113730"/>
                </a:lnTo>
                <a:lnTo>
                  <a:pt x="135766" y="113863"/>
                </a:lnTo>
                <a:lnTo>
                  <a:pt x="135159" y="113990"/>
                </a:lnTo>
                <a:lnTo>
                  <a:pt x="134553" y="114111"/>
                </a:lnTo>
                <a:lnTo>
                  <a:pt x="133928" y="114227"/>
                </a:lnTo>
                <a:lnTo>
                  <a:pt x="133286" y="114336"/>
                </a:lnTo>
                <a:lnTo>
                  <a:pt x="132644" y="114446"/>
                </a:lnTo>
                <a:lnTo>
                  <a:pt x="132001" y="114544"/>
                </a:lnTo>
                <a:lnTo>
                  <a:pt x="131341" y="114642"/>
                </a:lnTo>
                <a:lnTo>
                  <a:pt x="130681" y="114734"/>
                </a:lnTo>
                <a:lnTo>
                  <a:pt x="130003" y="114821"/>
                </a:lnTo>
                <a:lnTo>
                  <a:pt x="129325" y="114896"/>
                </a:lnTo>
                <a:lnTo>
                  <a:pt x="128630" y="114971"/>
                </a:lnTo>
                <a:lnTo>
                  <a:pt x="127934" y="115040"/>
                </a:lnTo>
                <a:lnTo>
                  <a:pt x="127238" y="115104"/>
                </a:lnTo>
                <a:lnTo>
                  <a:pt x="126507" y="115161"/>
                </a:lnTo>
                <a:lnTo>
                  <a:pt x="125793" y="115213"/>
                </a:lnTo>
                <a:lnTo>
                  <a:pt x="125044" y="115259"/>
                </a:lnTo>
                <a:lnTo>
                  <a:pt x="124312" y="115300"/>
                </a:lnTo>
                <a:lnTo>
                  <a:pt x="123260" y="115346"/>
                </a:lnTo>
                <a:lnTo>
                  <a:pt x="122207" y="115392"/>
                </a:lnTo>
                <a:lnTo>
                  <a:pt x="121154" y="115433"/>
                </a:lnTo>
                <a:lnTo>
                  <a:pt x="120102" y="115473"/>
                </a:lnTo>
                <a:lnTo>
                  <a:pt x="119067" y="115502"/>
                </a:lnTo>
                <a:lnTo>
                  <a:pt x="118015" y="115531"/>
                </a:lnTo>
                <a:lnTo>
                  <a:pt x="116962" y="115554"/>
                </a:lnTo>
                <a:lnTo>
                  <a:pt x="115927" y="115571"/>
                </a:lnTo>
                <a:lnTo>
                  <a:pt x="114875" y="115583"/>
                </a:lnTo>
                <a:lnTo>
                  <a:pt x="113840" y="115588"/>
                </a:lnTo>
                <a:lnTo>
                  <a:pt x="112787" y="115594"/>
                </a:lnTo>
                <a:lnTo>
                  <a:pt x="111753" y="115588"/>
                </a:lnTo>
                <a:lnTo>
                  <a:pt x="110700" y="115583"/>
                </a:lnTo>
                <a:lnTo>
                  <a:pt x="109665" y="115571"/>
                </a:lnTo>
                <a:lnTo>
                  <a:pt x="108630" y="115554"/>
                </a:lnTo>
                <a:lnTo>
                  <a:pt x="107596" y="115531"/>
                </a:lnTo>
                <a:lnTo>
                  <a:pt x="106561" y="115502"/>
                </a:lnTo>
                <a:lnTo>
                  <a:pt x="105526" y="115467"/>
                </a:lnTo>
                <a:lnTo>
                  <a:pt x="104491" y="115421"/>
                </a:lnTo>
                <a:lnTo>
                  <a:pt x="103475" y="115375"/>
                </a:lnTo>
                <a:lnTo>
                  <a:pt x="102440" y="115323"/>
                </a:lnTo>
                <a:lnTo>
                  <a:pt x="101423" y="115265"/>
                </a:lnTo>
                <a:lnTo>
                  <a:pt x="100388" y="115202"/>
                </a:lnTo>
                <a:lnTo>
                  <a:pt x="99371" y="115127"/>
                </a:lnTo>
                <a:lnTo>
                  <a:pt x="98354" y="115052"/>
                </a:lnTo>
                <a:lnTo>
                  <a:pt x="97337" y="114965"/>
                </a:lnTo>
                <a:lnTo>
                  <a:pt x="96321" y="114873"/>
                </a:lnTo>
                <a:lnTo>
                  <a:pt x="95322" y="114775"/>
                </a:lnTo>
                <a:lnTo>
                  <a:pt x="94305" y="114671"/>
                </a:lnTo>
                <a:lnTo>
                  <a:pt x="93306" y="114561"/>
                </a:lnTo>
                <a:lnTo>
                  <a:pt x="92306" y="114440"/>
                </a:lnTo>
                <a:lnTo>
                  <a:pt x="91307" y="114313"/>
                </a:lnTo>
                <a:lnTo>
                  <a:pt x="90683" y="114232"/>
                </a:lnTo>
                <a:lnTo>
                  <a:pt x="90076" y="114140"/>
                </a:lnTo>
                <a:lnTo>
                  <a:pt x="89488" y="114036"/>
                </a:lnTo>
                <a:lnTo>
                  <a:pt x="88899" y="113932"/>
                </a:lnTo>
                <a:lnTo>
                  <a:pt x="88310" y="113817"/>
                </a:lnTo>
                <a:lnTo>
                  <a:pt x="87739" y="113701"/>
                </a:lnTo>
                <a:lnTo>
                  <a:pt x="87168" y="113580"/>
                </a:lnTo>
                <a:lnTo>
                  <a:pt x="86598" y="113453"/>
                </a:lnTo>
                <a:lnTo>
                  <a:pt x="85491" y="113194"/>
                </a:lnTo>
                <a:lnTo>
                  <a:pt x="84368" y="112934"/>
                </a:lnTo>
                <a:lnTo>
                  <a:pt x="83244" y="112674"/>
                </a:lnTo>
                <a:lnTo>
                  <a:pt x="82120" y="112426"/>
                </a:lnTo>
                <a:lnTo>
                  <a:pt x="81870" y="112363"/>
                </a:lnTo>
                <a:lnTo>
                  <a:pt x="81620" y="112293"/>
                </a:lnTo>
                <a:lnTo>
                  <a:pt x="81388" y="112218"/>
                </a:lnTo>
                <a:lnTo>
                  <a:pt x="81156" y="112143"/>
                </a:lnTo>
                <a:lnTo>
                  <a:pt x="80692" y="111993"/>
                </a:lnTo>
                <a:lnTo>
                  <a:pt x="80460" y="111918"/>
                </a:lnTo>
                <a:lnTo>
                  <a:pt x="80211" y="111855"/>
                </a:lnTo>
                <a:lnTo>
                  <a:pt x="79675" y="111739"/>
                </a:lnTo>
                <a:lnTo>
                  <a:pt x="79408" y="111682"/>
                </a:lnTo>
                <a:lnTo>
                  <a:pt x="79122" y="111624"/>
                </a:lnTo>
                <a:lnTo>
                  <a:pt x="78855" y="111578"/>
                </a:lnTo>
                <a:lnTo>
                  <a:pt x="78569" y="111532"/>
                </a:lnTo>
                <a:lnTo>
                  <a:pt x="78284" y="111497"/>
                </a:lnTo>
                <a:lnTo>
                  <a:pt x="77998" y="111468"/>
                </a:lnTo>
                <a:lnTo>
                  <a:pt x="77713" y="111451"/>
                </a:lnTo>
                <a:lnTo>
                  <a:pt x="77428" y="111445"/>
                </a:lnTo>
                <a:lnTo>
                  <a:pt x="77303" y="111451"/>
                </a:lnTo>
                <a:lnTo>
                  <a:pt x="77160" y="111457"/>
                </a:lnTo>
                <a:lnTo>
                  <a:pt x="77035" y="111463"/>
                </a:lnTo>
                <a:lnTo>
                  <a:pt x="76892" y="111480"/>
                </a:lnTo>
                <a:lnTo>
                  <a:pt x="76767" y="111491"/>
                </a:lnTo>
                <a:lnTo>
                  <a:pt x="76643" y="111514"/>
                </a:lnTo>
                <a:lnTo>
                  <a:pt x="76518" y="111538"/>
                </a:lnTo>
                <a:lnTo>
                  <a:pt x="76393" y="111572"/>
                </a:lnTo>
                <a:lnTo>
                  <a:pt x="76268" y="111607"/>
                </a:lnTo>
                <a:lnTo>
                  <a:pt x="76161" y="111641"/>
                </a:lnTo>
                <a:lnTo>
                  <a:pt x="76036" y="111688"/>
                </a:lnTo>
                <a:lnTo>
                  <a:pt x="75929" y="111739"/>
                </a:lnTo>
                <a:lnTo>
                  <a:pt x="75840" y="111791"/>
                </a:lnTo>
                <a:lnTo>
                  <a:pt x="75786" y="111855"/>
                </a:lnTo>
                <a:lnTo>
                  <a:pt x="75733" y="111924"/>
                </a:lnTo>
                <a:lnTo>
                  <a:pt x="75733" y="111999"/>
                </a:lnTo>
                <a:lnTo>
                  <a:pt x="75733" y="112086"/>
                </a:lnTo>
                <a:lnTo>
                  <a:pt x="75751" y="112172"/>
                </a:lnTo>
                <a:lnTo>
                  <a:pt x="75804" y="112259"/>
                </a:lnTo>
                <a:lnTo>
                  <a:pt x="75858" y="112351"/>
                </a:lnTo>
                <a:lnTo>
                  <a:pt x="75929" y="112449"/>
                </a:lnTo>
                <a:lnTo>
                  <a:pt x="76036" y="112542"/>
                </a:lnTo>
                <a:lnTo>
                  <a:pt x="76125" y="112628"/>
                </a:lnTo>
                <a:lnTo>
                  <a:pt x="76250" y="112720"/>
                </a:lnTo>
                <a:lnTo>
                  <a:pt x="76375" y="112801"/>
                </a:lnTo>
                <a:lnTo>
                  <a:pt x="76500" y="112882"/>
                </a:lnTo>
                <a:lnTo>
                  <a:pt x="76643" y="112957"/>
                </a:lnTo>
                <a:lnTo>
                  <a:pt x="76785" y="113021"/>
                </a:lnTo>
                <a:lnTo>
                  <a:pt x="77160" y="113182"/>
                </a:lnTo>
                <a:lnTo>
                  <a:pt x="77552" y="113338"/>
                </a:lnTo>
                <a:lnTo>
                  <a:pt x="77963" y="113488"/>
                </a:lnTo>
                <a:lnTo>
                  <a:pt x="78373" y="113632"/>
                </a:lnTo>
                <a:lnTo>
                  <a:pt x="78783" y="113776"/>
                </a:lnTo>
                <a:lnTo>
                  <a:pt x="79212" y="113915"/>
                </a:lnTo>
                <a:lnTo>
                  <a:pt x="79640" y="114053"/>
                </a:lnTo>
                <a:lnTo>
                  <a:pt x="80068" y="114186"/>
                </a:lnTo>
                <a:lnTo>
                  <a:pt x="80514" y="114319"/>
                </a:lnTo>
                <a:lnTo>
                  <a:pt x="80960" y="114440"/>
                </a:lnTo>
                <a:lnTo>
                  <a:pt x="81424" y="114567"/>
                </a:lnTo>
                <a:lnTo>
                  <a:pt x="81888" y="114682"/>
                </a:lnTo>
                <a:lnTo>
                  <a:pt x="82369" y="114798"/>
                </a:lnTo>
                <a:lnTo>
                  <a:pt x="82851" y="114913"/>
                </a:lnTo>
                <a:lnTo>
                  <a:pt x="83333" y="115023"/>
                </a:lnTo>
                <a:lnTo>
                  <a:pt x="83832" y="115127"/>
                </a:lnTo>
                <a:lnTo>
                  <a:pt x="84332" y="115225"/>
                </a:lnTo>
                <a:lnTo>
                  <a:pt x="84849" y="115329"/>
                </a:lnTo>
                <a:lnTo>
                  <a:pt x="85367" y="115421"/>
                </a:lnTo>
                <a:lnTo>
                  <a:pt x="85884" y="115513"/>
                </a:lnTo>
                <a:lnTo>
                  <a:pt x="86419" y="115600"/>
                </a:lnTo>
                <a:lnTo>
                  <a:pt x="86954" y="115686"/>
                </a:lnTo>
                <a:lnTo>
                  <a:pt x="87490" y="115773"/>
                </a:lnTo>
                <a:lnTo>
                  <a:pt x="88043" y="115848"/>
                </a:lnTo>
                <a:lnTo>
                  <a:pt x="88596" y="115929"/>
                </a:lnTo>
                <a:lnTo>
                  <a:pt x="89167" y="115998"/>
                </a:lnTo>
                <a:lnTo>
                  <a:pt x="89737" y="116067"/>
                </a:lnTo>
                <a:lnTo>
                  <a:pt x="90308" y="116137"/>
                </a:lnTo>
                <a:lnTo>
                  <a:pt x="90897" y="116200"/>
                </a:lnTo>
                <a:lnTo>
                  <a:pt x="91486" y="116258"/>
                </a:lnTo>
                <a:lnTo>
                  <a:pt x="92699" y="116373"/>
                </a:lnTo>
                <a:lnTo>
                  <a:pt x="94215" y="116506"/>
                </a:lnTo>
                <a:lnTo>
                  <a:pt x="95750" y="116633"/>
                </a:lnTo>
                <a:lnTo>
                  <a:pt x="97266" y="116754"/>
                </a:lnTo>
                <a:lnTo>
                  <a:pt x="98800" y="116869"/>
                </a:lnTo>
                <a:lnTo>
                  <a:pt x="100335" y="116979"/>
                </a:lnTo>
                <a:lnTo>
                  <a:pt x="101869" y="117077"/>
                </a:lnTo>
                <a:lnTo>
                  <a:pt x="103403" y="117175"/>
                </a:lnTo>
                <a:lnTo>
                  <a:pt x="104955" y="117262"/>
                </a:lnTo>
                <a:lnTo>
                  <a:pt x="106490" y="117337"/>
                </a:lnTo>
                <a:lnTo>
                  <a:pt x="108042" y="117406"/>
                </a:lnTo>
                <a:lnTo>
                  <a:pt x="109612" y="117470"/>
                </a:lnTo>
                <a:lnTo>
                  <a:pt x="111164" y="117516"/>
                </a:lnTo>
                <a:lnTo>
                  <a:pt x="112734" y="117556"/>
                </a:lnTo>
                <a:lnTo>
                  <a:pt x="114304" y="117585"/>
                </a:lnTo>
                <a:lnTo>
                  <a:pt x="115874" y="117602"/>
                </a:lnTo>
                <a:lnTo>
                  <a:pt x="117461" y="117608"/>
                </a:lnTo>
                <a:lnTo>
                  <a:pt x="118657" y="117597"/>
                </a:lnTo>
                <a:lnTo>
                  <a:pt x="119834" y="117585"/>
                </a:lnTo>
                <a:lnTo>
                  <a:pt x="121012" y="117556"/>
                </a:lnTo>
                <a:lnTo>
                  <a:pt x="122171" y="117522"/>
                </a:lnTo>
                <a:lnTo>
                  <a:pt x="123313" y="117475"/>
                </a:lnTo>
                <a:lnTo>
                  <a:pt x="124437" y="117423"/>
                </a:lnTo>
                <a:lnTo>
                  <a:pt x="125561" y="117360"/>
                </a:lnTo>
                <a:lnTo>
                  <a:pt x="126649" y="117285"/>
                </a:lnTo>
                <a:lnTo>
                  <a:pt x="127738" y="117204"/>
                </a:lnTo>
                <a:lnTo>
                  <a:pt x="128808" y="117112"/>
                </a:lnTo>
                <a:lnTo>
                  <a:pt x="129878" y="117008"/>
                </a:lnTo>
                <a:lnTo>
                  <a:pt x="130913" y="116898"/>
                </a:lnTo>
                <a:lnTo>
                  <a:pt x="131948" y="116777"/>
                </a:lnTo>
                <a:lnTo>
                  <a:pt x="132965" y="116644"/>
                </a:lnTo>
                <a:lnTo>
                  <a:pt x="133964" y="116506"/>
                </a:lnTo>
                <a:lnTo>
                  <a:pt x="134963" y="116356"/>
                </a:lnTo>
                <a:lnTo>
                  <a:pt x="135926" y="116200"/>
                </a:lnTo>
                <a:lnTo>
                  <a:pt x="136890" y="116033"/>
                </a:lnTo>
                <a:lnTo>
                  <a:pt x="137835" y="115854"/>
                </a:lnTo>
                <a:lnTo>
                  <a:pt x="138763" y="115669"/>
                </a:lnTo>
                <a:lnTo>
                  <a:pt x="139691" y="115473"/>
                </a:lnTo>
                <a:lnTo>
                  <a:pt x="140583" y="115265"/>
                </a:lnTo>
                <a:lnTo>
                  <a:pt x="141475" y="115052"/>
                </a:lnTo>
                <a:lnTo>
                  <a:pt x="142367" y="114832"/>
                </a:lnTo>
                <a:lnTo>
                  <a:pt x="143223" y="114596"/>
                </a:lnTo>
                <a:lnTo>
                  <a:pt x="144079" y="114359"/>
                </a:lnTo>
                <a:lnTo>
                  <a:pt x="144900" y="114105"/>
                </a:lnTo>
                <a:lnTo>
                  <a:pt x="145739" y="113846"/>
                </a:lnTo>
                <a:lnTo>
                  <a:pt x="146541" y="113574"/>
                </a:lnTo>
                <a:lnTo>
                  <a:pt x="147326" y="113298"/>
                </a:lnTo>
                <a:lnTo>
                  <a:pt x="148111" y="113009"/>
                </a:lnTo>
                <a:lnTo>
                  <a:pt x="148878" y="112715"/>
                </a:lnTo>
                <a:lnTo>
                  <a:pt x="149449" y="112495"/>
                </a:lnTo>
                <a:lnTo>
                  <a:pt x="149753" y="112386"/>
                </a:lnTo>
                <a:lnTo>
                  <a:pt x="150020" y="112276"/>
                </a:lnTo>
                <a:lnTo>
                  <a:pt x="150288" y="112161"/>
                </a:lnTo>
                <a:lnTo>
                  <a:pt x="150502" y="112040"/>
                </a:lnTo>
                <a:lnTo>
                  <a:pt x="150609" y="111982"/>
                </a:lnTo>
                <a:lnTo>
                  <a:pt x="150698" y="111918"/>
                </a:lnTo>
                <a:lnTo>
                  <a:pt x="150770" y="111855"/>
                </a:lnTo>
                <a:lnTo>
                  <a:pt x="150823" y="111791"/>
                </a:lnTo>
                <a:lnTo>
                  <a:pt x="150948" y="111664"/>
                </a:lnTo>
                <a:lnTo>
                  <a:pt x="151073" y="111538"/>
                </a:lnTo>
                <a:lnTo>
                  <a:pt x="151216" y="111416"/>
                </a:lnTo>
                <a:lnTo>
                  <a:pt x="151358" y="111301"/>
                </a:lnTo>
                <a:lnTo>
                  <a:pt x="151537" y="111191"/>
                </a:lnTo>
                <a:lnTo>
                  <a:pt x="151715" y="111082"/>
                </a:lnTo>
                <a:lnTo>
                  <a:pt x="151893" y="110978"/>
                </a:lnTo>
                <a:lnTo>
                  <a:pt x="152108" y="110880"/>
                </a:lnTo>
                <a:lnTo>
                  <a:pt x="152304" y="110782"/>
                </a:lnTo>
                <a:lnTo>
                  <a:pt x="152536" y="110689"/>
                </a:lnTo>
                <a:lnTo>
                  <a:pt x="152768" y="110597"/>
                </a:lnTo>
                <a:lnTo>
                  <a:pt x="153000" y="110510"/>
                </a:lnTo>
                <a:lnTo>
                  <a:pt x="153249" y="110424"/>
                </a:lnTo>
                <a:lnTo>
                  <a:pt x="153499" y="110343"/>
                </a:lnTo>
                <a:lnTo>
                  <a:pt x="154034" y="110181"/>
                </a:lnTo>
                <a:lnTo>
                  <a:pt x="154587" y="110031"/>
                </a:lnTo>
                <a:lnTo>
                  <a:pt x="155176" y="109887"/>
                </a:lnTo>
                <a:lnTo>
                  <a:pt x="155765" y="109749"/>
                </a:lnTo>
                <a:lnTo>
                  <a:pt x="156371" y="109610"/>
                </a:lnTo>
                <a:lnTo>
                  <a:pt x="157620" y="109345"/>
                </a:lnTo>
                <a:lnTo>
                  <a:pt x="158869" y="109068"/>
                </a:lnTo>
                <a:lnTo>
                  <a:pt x="160029" y="108802"/>
                </a:lnTo>
                <a:lnTo>
                  <a:pt x="161153" y="108531"/>
                </a:lnTo>
                <a:lnTo>
                  <a:pt x="162241" y="108248"/>
                </a:lnTo>
                <a:lnTo>
                  <a:pt x="163311" y="107966"/>
                </a:lnTo>
                <a:lnTo>
                  <a:pt x="164346" y="107671"/>
                </a:lnTo>
                <a:lnTo>
                  <a:pt x="165345" y="107377"/>
                </a:lnTo>
                <a:lnTo>
                  <a:pt x="166309" y="107071"/>
                </a:lnTo>
                <a:lnTo>
                  <a:pt x="167236" y="106760"/>
                </a:lnTo>
                <a:lnTo>
                  <a:pt x="168128" y="106448"/>
                </a:lnTo>
                <a:lnTo>
                  <a:pt x="169002" y="106125"/>
                </a:lnTo>
                <a:lnTo>
                  <a:pt x="169841" y="105796"/>
                </a:lnTo>
                <a:lnTo>
                  <a:pt x="170644" y="105461"/>
                </a:lnTo>
                <a:lnTo>
                  <a:pt x="171411" y="105121"/>
                </a:lnTo>
                <a:lnTo>
                  <a:pt x="172142" y="104775"/>
                </a:lnTo>
                <a:lnTo>
                  <a:pt x="172838" y="104423"/>
                </a:lnTo>
                <a:lnTo>
                  <a:pt x="173516" y="104065"/>
                </a:lnTo>
                <a:lnTo>
                  <a:pt x="174140" y="103695"/>
                </a:lnTo>
                <a:lnTo>
                  <a:pt x="174747" y="103326"/>
                </a:lnTo>
                <a:lnTo>
                  <a:pt x="175300" y="102945"/>
                </a:lnTo>
                <a:lnTo>
                  <a:pt x="175835" y="102559"/>
                </a:lnTo>
                <a:lnTo>
                  <a:pt x="176335" y="102166"/>
                </a:lnTo>
                <a:lnTo>
                  <a:pt x="176781" y="101768"/>
                </a:lnTo>
                <a:lnTo>
                  <a:pt x="177209" y="101364"/>
                </a:lnTo>
                <a:lnTo>
                  <a:pt x="177602" y="100954"/>
                </a:lnTo>
                <a:lnTo>
                  <a:pt x="177941" y="100533"/>
                </a:lnTo>
                <a:lnTo>
                  <a:pt x="178262" y="100112"/>
                </a:lnTo>
                <a:lnTo>
                  <a:pt x="178547" y="99679"/>
                </a:lnTo>
                <a:lnTo>
                  <a:pt x="178779" y="99241"/>
                </a:lnTo>
                <a:lnTo>
                  <a:pt x="178993" y="98796"/>
                </a:lnTo>
                <a:lnTo>
                  <a:pt x="179154" y="98340"/>
                </a:lnTo>
                <a:lnTo>
                  <a:pt x="179296" y="97885"/>
                </a:lnTo>
                <a:lnTo>
                  <a:pt x="179386" y="97417"/>
                </a:lnTo>
                <a:lnTo>
                  <a:pt x="179493" y="96846"/>
                </a:lnTo>
                <a:lnTo>
                  <a:pt x="179600" y="96275"/>
                </a:lnTo>
                <a:lnTo>
                  <a:pt x="179849" y="95132"/>
                </a:lnTo>
                <a:lnTo>
                  <a:pt x="180402" y="92847"/>
                </a:lnTo>
                <a:lnTo>
                  <a:pt x="180652" y="91704"/>
                </a:lnTo>
                <a:lnTo>
                  <a:pt x="180777" y="91133"/>
                </a:lnTo>
                <a:lnTo>
                  <a:pt x="180866" y="90562"/>
                </a:lnTo>
                <a:lnTo>
                  <a:pt x="180938" y="89991"/>
                </a:lnTo>
                <a:lnTo>
                  <a:pt x="181009" y="89419"/>
                </a:lnTo>
                <a:lnTo>
                  <a:pt x="181045" y="88848"/>
                </a:lnTo>
                <a:lnTo>
                  <a:pt x="181063" y="88277"/>
                </a:lnTo>
                <a:lnTo>
                  <a:pt x="181045" y="87752"/>
                </a:lnTo>
                <a:lnTo>
                  <a:pt x="181009" y="87221"/>
                </a:lnTo>
                <a:lnTo>
                  <a:pt x="180956" y="86690"/>
                </a:lnTo>
                <a:lnTo>
                  <a:pt x="180884" y="86159"/>
                </a:lnTo>
                <a:lnTo>
                  <a:pt x="180795" y="85628"/>
                </a:lnTo>
                <a:lnTo>
                  <a:pt x="180688" y="85097"/>
                </a:lnTo>
                <a:lnTo>
                  <a:pt x="180563" y="84572"/>
                </a:lnTo>
                <a:lnTo>
                  <a:pt x="180420" y="84041"/>
                </a:lnTo>
                <a:lnTo>
                  <a:pt x="180135" y="82979"/>
                </a:lnTo>
                <a:lnTo>
                  <a:pt x="179796" y="81923"/>
                </a:lnTo>
                <a:lnTo>
                  <a:pt x="179118" y="79806"/>
                </a:lnTo>
                <a:lnTo>
                  <a:pt x="179047" y="79679"/>
                </a:lnTo>
                <a:lnTo>
                  <a:pt x="178957" y="79546"/>
                </a:lnTo>
                <a:lnTo>
                  <a:pt x="178850" y="79419"/>
                </a:lnTo>
                <a:lnTo>
                  <a:pt x="178708" y="79292"/>
                </a:lnTo>
                <a:lnTo>
                  <a:pt x="178547" y="79165"/>
                </a:lnTo>
                <a:lnTo>
                  <a:pt x="178369" y="79038"/>
                </a:lnTo>
                <a:lnTo>
                  <a:pt x="177994" y="78790"/>
                </a:lnTo>
                <a:lnTo>
                  <a:pt x="177156" y="78288"/>
                </a:lnTo>
                <a:lnTo>
                  <a:pt x="176763" y="78034"/>
                </a:lnTo>
                <a:lnTo>
                  <a:pt x="176585" y="77907"/>
                </a:lnTo>
                <a:lnTo>
                  <a:pt x="176424" y="77780"/>
                </a:lnTo>
                <a:lnTo>
                  <a:pt x="176014" y="77451"/>
                </a:lnTo>
                <a:lnTo>
                  <a:pt x="175586" y="77122"/>
                </a:lnTo>
                <a:lnTo>
                  <a:pt x="175175" y="76788"/>
                </a:lnTo>
                <a:lnTo>
                  <a:pt x="174783" y="76453"/>
                </a:lnTo>
                <a:lnTo>
                  <a:pt x="174408" y="76118"/>
                </a:lnTo>
                <a:lnTo>
                  <a:pt x="174230" y="75951"/>
                </a:lnTo>
                <a:lnTo>
                  <a:pt x="174087" y="75784"/>
                </a:lnTo>
                <a:lnTo>
                  <a:pt x="173944" y="75611"/>
                </a:lnTo>
                <a:lnTo>
                  <a:pt x="173819" y="75443"/>
                </a:lnTo>
                <a:lnTo>
                  <a:pt x="173712" y="75270"/>
                </a:lnTo>
                <a:lnTo>
                  <a:pt x="173623" y="75103"/>
                </a:lnTo>
                <a:lnTo>
                  <a:pt x="173534" y="74866"/>
                </a:lnTo>
                <a:lnTo>
                  <a:pt x="173463" y="74635"/>
                </a:lnTo>
                <a:lnTo>
                  <a:pt x="173409" y="74405"/>
                </a:lnTo>
                <a:lnTo>
                  <a:pt x="173373" y="74179"/>
                </a:lnTo>
                <a:lnTo>
                  <a:pt x="173373" y="73954"/>
                </a:lnTo>
                <a:lnTo>
                  <a:pt x="173373" y="73729"/>
                </a:lnTo>
                <a:lnTo>
                  <a:pt x="173409" y="73504"/>
                </a:lnTo>
                <a:lnTo>
                  <a:pt x="173445" y="73285"/>
                </a:lnTo>
                <a:lnTo>
                  <a:pt x="173516" y="73060"/>
                </a:lnTo>
                <a:lnTo>
                  <a:pt x="173605" y="72846"/>
                </a:lnTo>
                <a:lnTo>
                  <a:pt x="173694" y="72627"/>
                </a:lnTo>
                <a:lnTo>
                  <a:pt x="173819" y="72408"/>
                </a:lnTo>
                <a:lnTo>
                  <a:pt x="173944" y="72194"/>
                </a:lnTo>
                <a:lnTo>
                  <a:pt x="174105" y="71981"/>
                </a:lnTo>
                <a:lnTo>
                  <a:pt x="174265" y="71767"/>
                </a:lnTo>
                <a:lnTo>
                  <a:pt x="174444" y="71554"/>
                </a:lnTo>
                <a:lnTo>
                  <a:pt x="174640" y="71346"/>
                </a:lnTo>
                <a:lnTo>
                  <a:pt x="174854" y="71138"/>
                </a:lnTo>
                <a:lnTo>
                  <a:pt x="175086" y="70931"/>
                </a:lnTo>
                <a:lnTo>
                  <a:pt x="175336" y="70723"/>
                </a:lnTo>
                <a:lnTo>
                  <a:pt x="175586" y="70515"/>
                </a:lnTo>
                <a:lnTo>
                  <a:pt x="175853" y="70313"/>
                </a:lnTo>
                <a:lnTo>
                  <a:pt x="176139" y="70106"/>
                </a:lnTo>
                <a:lnTo>
                  <a:pt x="176424" y="69904"/>
                </a:lnTo>
                <a:lnTo>
                  <a:pt x="176745" y="69702"/>
                </a:lnTo>
                <a:lnTo>
                  <a:pt x="177048" y="69500"/>
                </a:lnTo>
                <a:lnTo>
                  <a:pt x="177387" y="69298"/>
                </a:lnTo>
                <a:lnTo>
                  <a:pt x="177726" y="69101"/>
                </a:lnTo>
                <a:lnTo>
                  <a:pt x="178440" y="68703"/>
                </a:lnTo>
                <a:lnTo>
                  <a:pt x="179207" y="68311"/>
                </a:lnTo>
                <a:lnTo>
                  <a:pt x="180545" y="67636"/>
                </a:lnTo>
                <a:lnTo>
                  <a:pt x="181901" y="66966"/>
                </a:lnTo>
                <a:lnTo>
                  <a:pt x="183275" y="66303"/>
                </a:lnTo>
                <a:lnTo>
                  <a:pt x="184666" y="65639"/>
                </a:lnTo>
                <a:lnTo>
                  <a:pt x="186076" y="64981"/>
                </a:lnTo>
                <a:lnTo>
                  <a:pt x="187485" y="64329"/>
                </a:lnTo>
                <a:lnTo>
                  <a:pt x="188930" y="63677"/>
                </a:lnTo>
                <a:lnTo>
                  <a:pt x="190375" y="63031"/>
                </a:lnTo>
                <a:lnTo>
                  <a:pt x="191838" y="62385"/>
                </a:lnTo>
                <a:lnTo>
                  <a:pt x="193319" y="61744"/>
                </a:lnTo>
                <a:lnTo>
                  <a:pt x="194818" y="61109"/>
                </a:lnTo>
                <a:lnTo>
                  <a:pt x="196316" y="60475"/>
                </a:lnTo>
                <a:lnTo>
                  <a:pt x="197833" y="59840"/>
                </a:lnTo>
                <a:lnTo>
                  <a:pt x="199367" y="59211"/>
                </a:lnTo>
                <a:lnTo>
                  <a:pt x="200901" y="58588"/>
                </a:lnTo>
                <a:lnTo>
                  <a:pt x="202453" y="57959"/>
                </a:lnTo>
                <a:lnTo>
                  <a:pt x="203649" y="57485"/>
                </a:lnTo>
                <a:lnTo>
                  <a:pt x="204808" y="57001"/>
                </a:lnTo>
                <a:lnTo>
                  <a:pt x="205968" y="56516"/>
                </a:lnTo>
                <a:lnTo>
                  <a:pt x="207110" y="56026"/>
                </a:lnTo>
                <a:lnTo>
                  <a:pt x="208234" y="55529"/>
                </a:lnTo>
                <a:lnTo>
                  <a:pt x="209340" y="55033"/>
                </a:lnTo>
                <a:lnTo>
                  <a:pt x="210428" y="54531"/>
                </a:lnTo>
                <a:lnTo>
                  <a:pt x="211516" y="54023"/>
                </a:lnTo>
                <a:lnTo>
                  <a:pt x="212569" y="53515"/>
                </a:lnTo>
                <a:lnTo>
                  <a:pt x="213621" y="53002"/>
                </a:lnTo>
                <a:lnTo>
                  <a:pt x="214638" y="52482"/>
                </a:lnTo>
                <a:lnTo>
                  <a:pt x="215655" y="51963"/>
                </a:lnTo>
                <a:lnTo>
                  <a:pt x="216654" y="51444"/>
                </a:lnTo>
                <a:lnTo>
                  <a:pt x="217618" y="50919"/>
                </a:lnTo>
                <a:lnTo>
                  <a:pt x="218581" y="50388"/>
                </a:lnTo>
                <a:lnTo>
                  <a:pt x="219527" y="49857"/>
                </a:lnTo>
                <a:lnTo>
                  <a:pt x="220080" y="49528"/>
                </a:lnTo>
                <a:lnTo>
                  <a:pt x="220615" y="49199"/>
                </a:lnTo>
                <a:lnTo>
                  <a:pt x="221150" y="48870"/>
                </a:lnTo>
                <a:lnTo>
                  <a:pt x="221650" y="48535"/>
                </a:lnTo>
                <a:lnTo>
                  <a:pt x="222131" y="48201"/>
                </a:lnTo>
                <a:lnTo>
                  <a:pt x="222595" y="47860"/>
                </a:lnTo>
                <a:lnTo>
                  <a:pt x="223041" y="47526"/>
                </a:lnTo>
                <a:lnTo>
                  <a:pt x="223469" y="47179"/>
                </a:lnTo>
                <a:lnTo>
                  <a:pt x="223880" y="46839"/>
                </a:lnTo>
                <a:lnTo>
                  <a:pt x="224272" y="46493"/>
                </a:lnTo>
                <a:lnTo>
                  <a:pt x="224647" y="46147"/>
                </a:lnTo>
                <a:lnTo>
                  <a:pt x="225004" y="45800"/>
                </a:lnTo>
                <a:lnTo>
                  <a:pt x="225325" y="45448"/>
                </a:lnTo>
                <a:lnTo>
                  <a:pt x="225646" y="45096"/>
                </a:lnTo>
                <a:lnTo>
                  <a:pt x="225949" y="44744"/>
                </a:lnTo>
                <a:lnTo>
                  <a:pt x="226235" y="44387"/>
                </a:lnTo>
                <a:lnTo>
                  <a:pt x="226502" y="44029"/>
                </a:lnTo>
                <a:lnTo>
                  <a:pt x="226752" y="43671"/>
                </a:lnTo>
                <a:lnTo>
                  <a:pt x="226966" y="43307"/>
                </a:lnTo>
                <a:lnTo>
                  <a:pt x="227180" y="42950"/>
                </a:lnTo>
                <a:lnTo>
                  <a:pt x="227376" y="42586"/>
                </a:lnTo>
                <a:lnTo>
                  <a:pt x="227555" y="42217"/>
                </a:lnTo>
                <a:lnTo>
                  <a:pt x="227715" y="41853"/>
                </a:lnTo>
                <a:lnTo>
                  <a:pt x="227858" y="41484"/>
                </a:lnTo>
                <a:lnTo>
                  <a:pt x="227983" y="41115"/>
                </a:lnTo>
                <a:lnTo>
                  <a:pt x="228108" y="40740"/>
                </a:lnTo>
                <a:lnTo>
                  <a:pt x="228197" y="40370"/>
                </a:lnTo>
                <a:lnTo>
                  <a:pt x="228268" y="39995"/>
                </a:lnTo>
                <a:lnTo>
                  <a:pt x="228340" y="39620"/>
                </a:lnTo>
                <a:lnTo>
                  <a:pt x="228375" y="39239"/>
                </a:lnTo>
                <a:lnTo>
                  <a:pt x="228411" y="38864"/>
                </a:lnTo>
                <a:lnTo>
                  <a:pt x="228429" y="38483"/>
                </a:lnTo>
                <a:lnTo>
                  <a:pt x="228411" y="37987"/>
                </a:lnTo>
                <a:lnTo>
                  <a:pt x="228393" y="37491"/>
                </a:lnTo>
                <a:lnTo>
                  <a:pt x="228340" y="37000"/>
                </a:lnTo>
                <a:lnTo>
                  <a:pt x="228250" y="36510"/>
                </a:lnTo>
                <a:lnTo>
                  <a:pt x="228161" y="36019"/>
                </a:lnTo>
                <a:lnTo>
                  <a:pt x="228036" y="35529"/>
                </a:lnTo>
                <a:lnTo>
                  <a:pt x="227894" y="35044"/>
                </a:lnTo>
                <a:lnTo>
                  <a:pt x="227715" y="34559"/>
                </a:lnTo>
                <a:lnTo>
                  <a:pt x="227537" y="34075"/>
                </a:lnTo>
                <a:lnTo>
                  <a:pt x="227323" y="33590"/>
                </a:lnTo>
                <a:lnTo>
                  <a:pt x="227109" y="33111"/>
                </a:lnTo>
                <a:lnTo>
                  <a:pt x="226859" y="32632"/>
                </a:lnTo>
                <a:lnTo>
                  <a:pt x="226591" y="32153"/>
                </a:lnTo>
                <a:lnTo>
                  <a:pt x="226324" y="31674"/>
                </a:lnTo>
                <a:lnTo>
                  <a:pt x="226020" y="31201"/>
                </a:lnTo>
                <a:lnTo>
                  <a:pt x="225699" y="30728"/>
                </a:lnTo>
                <a:lnTo>
                  <a:pt x="225378" y="30249"/>
                </a:lnTo>
                <a:lnTo>
                  <a:pt x="225039" y="29776"/>
                </a:lnTo>
                <a:lnTo>
                  <a:pt x="224682" y="29308"/>
                </a:lnTo>
                <a:lnTo>
                  <a:pt x="224308" y="28835"/>
                </a:lnTo>
                <a:lnTo>
                  <a:pt x="223915" y="28368"/>
                </a:lnTo>
                <a:lnTo>
                  <a:pt x="223523" y="27900"/>
                </a:lnTo>
                <a:lnTo>
                  <a:pt x="223112" y="27433"/>
                </a:lnTo>
                <a:lnTo>
                  <a:pt x="222684" y="26965"/>
                </a:lnTo>
                <a:lnTo>
                  <a:pt x="222256" y="26498"/>
                </a:lnTo>
                <a:lnTo>
                  <a:pt x="221810" y="26031"/>
                </a:lnTo>
                <a:lnTo>
                  <a:pt x="220900" y="25107"/>
                </a:lnTo>
                <a:lnTo>
                  <a:pt x="219955" y="24184"/>
                </a:lnTo>
                <a:lnTo>
                  <a:pt x="218973" y="23261"/>
                </a:lnTo>
                <a:lnTo>
                  <a:pt x="218599" y="22909"/>
                </a:lnTo>
                <a:lnTo>
                  <a:pt x="218188" y="22563"/>
                </a:lnTo>
                <a:lnTo>
                  <a:pt x="217760" y="22216"/>
                </a:lnTo>
                <a:lnTo>
                  <a:pt x="217314" y="21876"/>
                </a:lnTo>
                <a:lnTo>
                  <a:pt x="216850" y="21535"/>
                </a:lnTo>
                <a:lnTo>
                  <a:pt x="216369" y="21201"/>
                </a:lnTo>
                <a:lnTo>
                  <a:pt x="215869" y="20872"/>
                </a:lnTo>
                <a:lnTo>
                  <a:pt x="215352" y="20543"/>
                </a:lnTo>
                <a:lnTo>
                  <a:pt x="214817" y="20214"/>
                </a:lnTo>
                <a:lnTo>
                  <a:pt x="214264" y="19891"/>
                </a:lnTo>
                <a:lnTo>
                  <a:pt x="213693" y="19573"/>
                </a:lnTo>
                <a:lnTo>
                  <a:pt x="213122" y="19256"/>
                </a:lnTo>
                <a:lnTo>
                  <a:pt x="212533" y="18939"/>
                </a:lnTo>
                <a:lnTo>
                  <a:pt x="211909" y="18627"/>
                </a:lnTo>
                <a:lnTo>
                  <a:pt x="211302" y="18321"/>
                </a:lnTo>
                <a:lnTo>
                  <a:pt x="210660" y="18010"/>
                </a:lnTo>
                <a:lnTo>
                  <a:pt x="210018" y="17710"/>
                </a:lnTo>
                <a:lnTo>
                  <a:pt x="209357" y="17404"/>
                </a:lnTo>
                <a:lnTo>
                  <a:pt x="208680" y="17104"/>
                </a:lnTo>
                <a:lnTo>
                  <a:pt x="208002" y="16809"/>
                </a:lnTo>
                <a:lnTo>
                  <a:pt x="207306" y="16509"/>
                </a:lnTo>
                <a:lnTo>
                  <a:pt x="206610" y="16221"/>
                </a:lnTo>
                <a:lnTo>
                  <a:pt x="205896" y="15927"/>
                </a:lnTo>
                <a:lnTo>
                  <a:pt x="205165" y="15638"/>
                </a:lnTo>
                <a:lnTo>
                  <a:pt x="203684" y="15061"/>
                </a:lnTo>
                <a:lnTo>
                  <a:pt x="202186" y="14495"/>
                </a:lnTo>
                <a:lnTo>
                  <a:pt x="200651" y="13936"/>
                </a:lnTo>
                <a:lnTo>
                  <a:pt x="199081" y="13376"/>
                </a:lnTo>
                <a:lnTo>
                  <a:pt x="197922" y="12972"/>
                </a:lnTo>
                <a:lnTo>
                  <a:pt x="196762" y="12574"/>
                </a:lnTo>
                <a:lnTo>
                  <a:pt x="195567" y="12181"/>
                </a:lnTo>
                <a:lnTo>
                  <a:pt x="194389" y="11795"/>
                </a:lnTo>
                <a:lnTo>
                  <a:pt x="193176" y="11408"/>
                </a:lnTo>
                <a:lnTo>
                  <a:pt x="191963" y="11033"/>
                </a:lnTo>
                <a:lnTo>
                  <a:pt x="190732" y="10658"/>
                </a:lnTo>
                <a:lnTo>
                  <a:pt x="189501" y="10289"/>
                </a:lnTo>
                <a:lnTo>
                  <a:pt x="188252" y="9931"/>
                </a:lnTo>
                <a:lnTo>
                  <a:pt x="186986" y="9573"/>
                </a:lnTo>
                <a:lnTo>
                  <a:pt x="185719" y="9215"/>
                </a:lnTo>
                <a:lnTo>
                  <a:pt x="184434" y="8869"/>
                </a:lnTo>
                <a:lnTo>
                  <a:pt x="183132" y="8529"/>
                </a:lnTo>
                <a:lnTo>
                  <a:pt x="181830" y="8188"/>
                </a:lnTo>
                <a:lnTo>
                  <a:pt x="180510" y="7859"/>
                </a:lnTo>
                <a:lnTo>
                  <a:pt x="179189" y="7530"/>
                </a:lnTo>
                <a:lnTo>
                  <a:pt x="177833" y="7207"/>
                </a:lnTo>
                <a:lnTo>
                  <a:pt x="176495" y="6890"/>
                </a:lnTo>
                <a:lnTo>
                  <a:pt x="175122" y="6578"/>
                </a:lnTo>
                <a:lnTo>
                  <a:pt x="173748" y="6273"/>
                </a:lnTo>
                <a:lnTo>
                  <a:pt x="172356" y="5972"/>
                </a:lnTo>
                <a:lnTo>
                  <a:pt x="170965" y="5672"/>
                </a:lnTo>
                <a:lnTo>
                  <a:pt x="169556" y="5384"/>
                </a:lnTo>
                <a:lnTo>
                  <a:pt x="168128" y="5095"/>
                </a:lnTo>
                <a:lnTo>
                  <a:pt x="166701" y="4813"/>
                </a:lnTo>
                <a:lnTo>
                  <a:pt x="165238" y="4541"/>
                </a:lnTo>
                <a:lnTo>
                  <a:pt x="163793" y="4270"/>
                </a:lnTo>
                <a:lnTo>
                  <a:pt x="162312" y="4005"/>
                </a:lnTo>
                <a:lnTo>
                  <a:pt x="160832" y="3745"/>
                </a:lnTo>
                <a:lnTo>
                  <a:pt x="159351" y="3485"/>
                </a:lnTo>
                <a:lnTo>
                  <a:pt x="157834" y="3237"/>
                </a:lnTo>
                <a:lnTo>
                  <a:pt x="156318" y="2995"/>
                </a:lnTo>
                <a:lnTo>
                  <a:pt x="155444" y="2856"/>
                </a:lnTo>
                <a:lnTo>
                  <a:pt x="154552" y="2718"/>
                </a:lnTo>
                <a:lnTo>
                  <a:pt x="153642" y="2585"/>
                </a:lnTo>
                <a:lnTo>
                  <a:pt x="152750" y="2458"/>
                </a:lnTo>
                <a:lnTo>
                  <a:pt x="151840" y="2337"/>
                </a:lnTo>
                <a:lnTo>
                  <a:pt x="150930" y="2216"/>
                </a:lnTo>
                <a:lnTo>
                  <a:pt x="150020" y="2095"/>
                </a:lnTo>
                <a:lnTo>
                  <a:pt x="149093" y="1985"/>
                </a:lnTo>
                <a:lnTo>
                  <a:pt x="148165" y="1875"/>
                </a:lnTo>
                <a:lnTo>
                  <a:pt x="147255" y="1766"/>
                </a:lnTo>
                <a:lnTo>
                  <a:pt x="146327" y="1662"/>
                </a:lnTo>
                <a:lnTo>
                  <a:pt x="145382" y="1564"/>
                </a:lnTo>
                <a:lnTo>
                  <a:pt x="144454" y="1471"/>
                </a:lnTo>
                <a:lnTo>
                  <a:pt x="143508" y="1379"/>
                </a:lnTo>
                <a:lnTo>
                  <a:pt x="142563" y="1287"/>
                </a:lnTo>
                <a:lnTo>
                  <a:pt x="141617" y="1200"/>
                </a:lnTo>
                <a:lnTo>
                  <a:pt x="140672" y="1119"/>
                </a:lnTo>
                <a:lnTo>
                  <a:pt x="139726" y="1039"/>
                </a:lnTo>
                <a:lnTo>
                  <a:pt x="137817" y="894"/>
                </a:lnTo>
                <a:lnTo>
                  <a:pt x="135891" y="756"/>
                </a:lnTo>
                <a:lnTo>
                  <a:pt x="133964" y="635"/>
                </a:lnTo>
                <a:lnTo>
                  <a:pt x="132019" y="525"/>
                </a:lnTo>
                <a:lnTo>
                  <a:pt x="130075" y="427"/>
                </a:lnTo>
                <a:lnTo>
                  <a:pt x="128130" y="340"/>
                </a:lnTo>
                <a:lnTo>
                  <a:pt x="126168" y="271"/>
                </a:lnTo>
                <a:lnTo>
                  <a:pt x="124812" y="225"/>
                </a:lnTo>
                <a:lnTo>
                  <a:pt x="123438" y="185"/>
                </a:lnTo>
                <a:lnTo>
                  <a:pt x="122082" y="144"/>
                </a:lnTo>
                <a:lnTo>
                  <a:pt x="120708" y="115"/>
                </a:lnTo>
                <a:lnTo>
                  <a:pt x="119353" y="87"/>
                </a:lnTo>
                <a:lnTo>
                  <a:pt x="117979" y="58"/>
                </a:lnTo>
                <a:lnTo>
                  <a:pt x="116605" y="40"/>
                </a:lnTo>
                <a:lnTo>
                  <a:pt x="115231" y="23"/>
                </a:lnTo>
                <a:lnTo>
                  <a:pt x="113858" y="12"/>
                </a:lnTo>
                <a:lnTo>
                  <a:pt x="112484" y="6"/>
                </a:lnTo>
                <a:lnTo>
                  <a:pt x="111110" y="0"/>
                </a:lnTo>
                <a:close/>
              </a:path>
            </a:pathLst>
          </a:custGeom>
          <a:solidFill>
            <a:srgbClr val="002060"/>
          </a:solidFill>
          <a:ln w="76200" cap="flat" cmpd="sng">
            <a:solidFill>
              <a:srgbClr val="002060"/>
            </a:solidFill>
            <a:prstDash val="solid"/>
            <a:round/>
            <a:headEnd type="none" w="sm" len="sm"/>
            <a:tailEnd type="none" w="sm" len="sm"/>
          </a:ln>
        </p:spPr>
        <p:txBody>
          <a:bodyPr spcFirstLastPara="1" wrap="square" lIns="137138" tIns="137138" rIns="137138" bIns="137138" anchor="ctr" anchorCtr="0">
            <a:noAutofit/>
          </a:bodyPr>
          <a:lstStyle/>
          <a:p>
            <a:endParaRPr sz="2100">
              <a:solidFill>
                <a:srgbClr val="002060"/>
              </a:solidFill>
            </a:endParaRPr>
          </a:p>
        </p:txBody>
      </p:sp>
      <p:sp>
        <p:nvSpPr>
          <p:cNvPr id="7" name="Google Shape;1832;p47">
            <a:extLst>
              <a:ext uri="{FF2B5EF4-FFF2-40B4-BE49-F238E27FC236}">
                <a16:creationId xmlns:a16="http://schemas.microsoft.com/office/drawing/2014/main" id="{BEB1D32E-AD56-9245-9A9F-F4AA0634C076}"/>
              </a:ext>
            </a:extLst>
          </p:cNvPr>
          <p:cNvSpPr/>
          <p:nvPr/>
        </p:nvSpPr>
        <p:spPr>
          <a:xfrm flipH="1">
            <a:off x="983562" y="2444743"/>
            <a:ext cx="4323588" cy="5531591"/>
          </a:xfrm>
          <a:custGeom>
            <a:avLst/>
            <a:gdLst/>
            <a:ahLst/>
            <a:cxnLst/>
            <a:rect l="l" t="t" r="r" b="b"/>
            <a:pathLst>
              <a:path w="228429" h="117609" extrusionOk="0">
                <a:moveTo>
                  <a:pt x="109754" y="0"/>
                </a:moveTo>
                <a:lnTo>
                  <a:pt x="108381" y="12"/>
                </a:lnTo>
                <a:lnTo>
                  <a:pt x="107007" y="17"/>
                </a:lnTo>
                <a:lnTo>
                  <a:pt x="105651" y="35"/>
                </a:lnTo>
                <a:lnTo>
                  <a:pt x="104277" y="58"/>
                </a:lnTo>
                <a:lnTo>
                  <a:pt x="102725" y="87"/>
                </a:lnTo>
                <a:lnTo>
                  <a:pt x="101191" y="127"/>
                </a:lnTo>
                <a:lnTo>
                  <a:pt x="99675" y="179"/>
                </a:lnTo>
                <a:lnTo>
                  <a:pt x="98158" y="237"/>
                </a:lnTo>
                <a:lnTo>
                  <a:pt x="96642" y="306"/>
                </a:lnTo>
                <a:lnTo>
                  <a:pt x="95143" y="381"/>
                </a:lnTo>
                <a:lnTo>
                  <a:pt x="93645" y="467"/>
                </a:lnTo>
                <a:lnTo>
                  <a:pt x="92164" y="560"/>
                </a:lnTo>
                <a:lnTo>
                  <a:pt x="90683" y="658"/>
                </a:lnTo>
                <a:lnTo>
                  <a:pt x="89220" y="773"/>
                </a:lnTo>
                <a:lnTo>
                  <a:pt x="87757" y="889"/>
                </a:lnTo>
                <a:lnTo>
                  <a:pt x="86312" y="1016"/>
                </a:lnTo>
                <a:lnTo>
                  <a:pt x="84867" y="1154"/>
                </a:lnTo>
                <a:lnTo>
                  <a:pt x="83440" y="1293"/>
                </a:lnTo>
                <a:lnTo>
                  <a:pt x="82013" y="1448"/>
                </a:lnTo>
                <a:lnTo>
                  <a:pt x="80585" y="1604"/>
                </a:lnTo>
                <a:lnTo>
                  <a:pt x="79176" y="1772"/>
                </a:lnTo>
                <a:lnTo>
                  <a:pt x="77767" y="1945"/>
                </a:lnTo>
                <a:lnTo>
                  <a:pt x="76375" y="2124"/>
                </a:lnTo>
                <a:lnTo>
                  <a:pt x="74983" y="2314"/>
                </a:lnTo>
                <a:lnTo>
                  <a:pt x="73610" y="2504"/>
                </a:lnTo>
                <a:lnTo>
                  <a:pt x="72236" y="2706"/>
                </a:lnTo>
                <a:lnTo>
                  <a:pt x="70862" y="2920"/>
                </a:lnTo>
                <a:lnTo>
                  <a:pt x="69506" y="3133"/>
                </a:lnTo>
                <a:lnTo>
                  <a:pt x="68151" y="3353"/>
                </a:lnTo>
                <a:lnTo>
                  <a:pt x="66813" y="3583"/>
                </a:lnTo>
                <a:lnTo>
                  <a:pt x="65474" y="3820"/>
                </a:lnTo>
                <a:lnTo>
                  <a:pt x="64136" y="4057"/>
                </a:lnTo>
                <a:lnTo>
                  <a:pt x="62816" y="4305"/>
                </a:lnTo>
                <a:lnTo>
                  <a:pt x="61496" y="4559"/>
                </a:lnTo>
                <a:lnTo>
                  <a:pt x="60194" y="4818"/>
                </a:lnTo>
                <a:lnTo>
                  <a:pt x="58891" y="5084"/>
                </a:lnTo>
                <a:lnTo>
                  <a:pt x="56447" y="5586"/>
                </a:lnTo>
                <a:lnTo>
                  <a:pt x="55234" y="5834"/>
                </a:lnTo>
                <a:lnTo>
                  <a:pt x="53985" y="6071"/>
                </a:lnTo>
                <a:lnTo>
                  <a:pt x="52897" y="6284"/>
                </a:lnTo>
                <a:lnTo>
                  <a:pt x="51827" y="6498"/>
                </a:lnTo>
                <a:lnTo>
                  <a:pt x="50738" y="6717"/>
                </a:lnTo>
                <a:lnTo>
                  <a:pt x="49686" y="6936"/>
                </a:lnTo>
                <a:lnTo>
                  <a:pt x="48633" y="7155"/>
                </a:lnTo>
                <a:lnTo>
                  <a:pt x="47581" y="7380"/>
                </a:lnTo>
                <a:lnTo>
                  <a:pt x="46546" y="7606"/>
                </a:lnTo>
                <a:lnTo>
                  <a:pt x="45529" y="7836"/>
                </a:lnTo>
                <a:lnTo>
                  <a:pt x="44512" y="8067"/>
                </a:lnTo>
                <a:lnTo>
                  <a:pt x="43513" y="8304"/>
                </a:lnTo>
                <a:lnTo>
                  <a:pt x="42514" y="8540"/>
                </a:lnTo>
                <a:lnTo>
                  <a:pt x="41533" y="8783"/>
                </a:lnTo>
                <a:lnTo>
                  <a:pt x="40551" y="9025"/>
                </a:lnTo>
                <a:lnTo>
                  <a:pt x="39588" y="9273"/>
                </a:lnTo>
                <a:lnTo>
                  <a:pt x="38625" y="9521"/>
                </a:lnTo>
                <a:lnTo>
                  <a:pt x="37679" y="9775"/>
                </a:lnTo>
                <a:lnTo>
                  <a:pt x="36751" y="10029"/>
                </a:lnTo>
                <a:lnTo>
                  <a:pt x="35824" y="10283"/>
                </a:lnTo>
                <a:lnTo>
                  <a:pt x="34914" y="10543"/>
                </a:lnTo>
                <a:lnTo>
                  <a:pt x="34004" y="10808"/>
                </a:lnTo>
                <a:lnTo>
                  <a:pt x="33112" y="11068"/>
                </a:lnTo>
                <a:lnTo>
                  <a:pt x="32220" y="11339"/>
                </a:lnTo>
                <a:lnTo>
                  <a:pt x="31346" y="11610"/>
                </a:lnTo>
                <a:lnTo>
                  <a:pt x="30472" y="11881"/>
                </a:lnTo>
                <a:lnTo>
                  <a:pt x="29615" y="12158"/>
                </a:lnTo>
                <a:lnTo>
                  <a:pt x="28777" y="12435"/>
                </a:lnTo>
                <a:lnTo>
                  <a:pt x="27938" y="12718"/>
                </a:lnTo>
                <a:lnTo>
                  <a:pt x="27118" y="13001"/>
                </a:lnTo>
                <a:lnTo>
                  <a:pt x="26297" y="13289"/>
                </a:lnTo>
                <a:lnTo>
                  <a:pt x="25494" y="13578"/>
                </a:lnTo>
                <a:lnTo>
                  <a:pt x="24691" y="13872"/>
                </a:lnTo>
                <a:lnTo>
                  <a:pt x="23924" y="14167"/>
                </a:lnTo>
                <a:lnTo>
                  <a:pt x="23139" y="14467"/>
                </a:lnTo>
                <a:lnTo>
                  <a:pt x="22372" y="14767"/>
                </a:lnTo>
                <a:lnTo>
                  <a:pt x="21623" y="15067"/>
                </a:lnTo>
                <a:lnTo>
                  <a:pt x="20873" y="15378"/>
                </a:lnTo>
                <a:lnTo>
                  <a:pt x="20142" y="15684"/>
                </a:lnTo>
                <a:lnTo>
                  <a:pt x="19428" y="15996"/>
                </a:lnTo>
                <a:lnTo>
                  <a:pt x="18715" y="16313"/>
                </a:lnTo>
                <a:lnTo>
                  <a:pt x="18019" y="16631"/>
                </a:lnTo>
                <a:lnTo>
                  <a:pt x="17323" y="16948"/>
                </a:lnTo>
                <a:lnTo>
                  <a:pt x="16645" y="17271"/>
                </a:lnTo>
                <a:lnTo>
                  <a:pt x="15967" y="17600"/>
                </a:lnTo>
                <a:lnTo>
                  <a:pt x="15325" y="17929"/>
                </a:lnTo>
                <a:lnTo>
                  <a:pt x="14665" y="18258"/>
                </a:lnTo>
                <a:lnTo>
                  <a:pt x="14023" y="18592"/>
                </a:lnTo>
                <a:lnTo>
                  <a:pt x="13398" y="18933"/>
                </a:lnTo>
                <a:lnTo>
                  <a:pt x="12792" y="19273"/>
                </a:lnTo>
                <a:lnTo>
                  <a:pt x="12185" y="19614"/>
                </a:lnTo>
                <a:lnTo>
                  <a:pt x="11596" y="19960"/>
                </a:lnTo>
                <a:lnTo>
                  <a:pt x="11008" y="20312"/>
                </a:lnTo>
                <a:lnTo>
                  <a:pt x="10437" y="20664"/>
                </a:lnTo>
                <a:lnTo>
                  <a:pt x="9866" y="21016"/>
                </a:lnTo>
                <a:lnTo>
                  <a:pt x="9313" y="21374"/>
                </a:lnTo>
                <a:lnTo>
                  <a:pt x="8778" y="21737"/>
                </a:lnTo>
                <a:lnTo>
                  <a:pt x="8242" y="22101"/>
                </a:lnTo>
                <a:lnTo>
                  <a:pt x="7725" y="22464"/>
                </a:lnTo>
                <a:lnTo>
                  <a:pt x="7226" y="22834"/>
                </a:lnTo>
                <a:lnTo>
                  <a:pt x="6726" y="23203"/>
                </a:lnTo>
                <a:lnTo>
                  <a:pt x="6244" y="23578"/>
                </a:lnTo>
                <a:lnTo>
                  <a:pt x="5763" y="23959"/>
                </a:lnTo>
                <a:lnTo>
                  <a:pt x="5299" y="24340"/>
                </a:lnTo>
                <a:lnTo>
                  <a:pt x="4853" y="24721"/>
                </a:lnTo>
                <a:lnTo>
                  <a:pt x="4407" y="25107"/>
                </a:lnTo>
                <a:lnTo>
                  <a:pt x="4032" y="25459"/>
                </a:lnTo>
                <a:lnTo>
                  <a:pt x="3657" y="25817"/>
                </a:lnTo>
                <a:lnTo>
                  <a:pt x="3318" y="26169"/>
                </a:lnTo>
                <a:lnTo>
                  <a:pt x="2997" y="26527"/>
                </a:lnTo>
                <a:lnTo>
                  <a:pt x="2694" y="26885"/>
                </a:lnTo>
                <a:lnTo>
                  <a:pt x="2391" y="27242"/>
                </a:lnTo>
                <a:lnTo>
                  <a:pt x="2123" y="27606"/>
                </a:lnTo>
                <a:lnTo>
                  <a:pt x="1873" y="27964"/>
                </a:lnTo>
                <a:lnTo>
                  <a:pt x="1641" y="28327"/>
                </a:lnTo>
                <a:lnTo>
                  <a:pt x="1427" y="28691"/>
                </a:lnTo>
                <a:lnTo>
                  <a:pt x="1231" y="29054"/>
                </a:lnTo>
                <a:lnTo>
                  <a:pt x="1053" y="29418"/>
                </a:lnTo>
                <a:lnTo>
                  <a:pt x="892" y="29781"/>
                </a:lnTo>
                <a:lnTo>
                  <a:pt x="749" y="30145"/>
                </a:lnTo>
                <a:lnTo>
                  <a:pt x="607" y="30514"/>
                </a:lnTo>
                <a:lnTo>
                  <a:pt x="482" y="30884"/>
                </a:lnTo>
                <a:lnTo>
                  <a:pt x="375" y="31247"/>
                </a:lnTo>
                <a:lnTo>
                  <a:pt x="286" y="31616"/>
                </a:lnTo>
                <a:lnTo>
                  <a:pt x="214" y="31986"/>
                </a:lnTo>
                <a:lnTo>
                  <a:pt x="143" y="32355"/>
                </a:lnTo>
                <a:lnTo>
                  <a:pt x="89" y="32724"/>
                </a:lnTo>
                <a:lnTo>
                  <a:pt x="54" y="33099"/>
                </a:lnTo>
                <a:lnTo>
                  <a:pt x="18" y="33469"/>
                </a:lnTo>
                <a:lnTo>
                  <a:pt x="18" y="33838"/>
                </a:lnTo>
                <a:lnTo>
                  <a:pt x="0" y="34213"/>
                </a:lnTo>
                <a:lnTo>
                  <a:pt x="18" y="34582"/>
                </a:lnTo>
                <a:lnTo>
                  <a:pt x="54" y="35333"/>
                </a:lnTo>
                <a:lnTo>
                  <a:pt x="125" y="36077"/>
                </a:lnTo>
                <a:lnTo>
                  <a:pt x="232" y="36821"/>
                </a:lnTo>
                <a:lnTo>
                  <a:pt x="357" y="37398"/>
                </a:lnTo>
                <a:lnTo>
                  <a:pt x="518" y="37970"/>
                </a:lnTo>
                <a:lnTo>
                  <a:pt x="714" y="38535"/>
                </a:lnTo>
                <a:lnTo>
                  <a:pt x="946" y="39095"/>
                </a:lnTo>
                <a:lnTo>
                  <a:pt x="1231" y="39655"/>
                </a:lnTo>
                <a:lnTo>
                  <a:pt x="1534" y="40203"/>
                </a:lnTo>
                <a:lnTo>
                  <a:pt x="1873" y="40751"/>
                </a:lnTo>
                <a:lnTo>
                  <a:pt x="2248" y="41299"/>
                </a:lnTo>
                <a:lnTo>
                  <a:pt x="2658" y="41836"/>
                </a:lnTo>
                <a:lnTo>
                  <a:pt x="3104" y="42373"/>
                </a:lnTo>
                <a:lnTo>
                  <a:pt x="3586" y="42909"/>
                </a:lnTo>
                <a:lnTo>
                  <a:pt x="4086" y="43440"/>
                </a:lnTo>
                <a:lnTo>
                  <a:pt x="4621" y="43965"/>
                </a:lnTo>
                <a:lnTo>
                  <a:pt x="5174" y="44490"/>
                </a:lnTo>
                <a:lnTo>
                  <a:pt x="5763" y="45010"/>
                </a:lnTo>
                <a:lnTo>
                  <a:pt x="6369" y="45529"/>
                </a:lnTo>
                <a:lnTo>
                  <a:pt x="6994" y="46043"/>
                </a:lnTo>
                <a:lnTo>
                  <a:pt x="7654" y="46556"/>
                </a:lnTo>
                <a:lnTo>
                  <a:pt x="8332" y="47064"/>
                </a:lnTo>
                <a:lnTo>
                  <a:pt x="9027" y="47572"/>
                </a:lnTo>
                <a:lnTo>
                  <a:pt x="9741" y="48080"/>
                </a:lnTo>
                <a:lnTo>
                  <a:pt x="10490" y="48582"/>
                </a:lnTo>
                <a:lnTo>
                  <a:pt x="11240" y="49084"/>
                </a:lnTo>
                <a:lnTo>
                  <a:pt x="12007" y="49586"/>
                </a:lnTo>
                <a:lnTo>
                  <a:pt x="12792" y="50082"/>
                </a:lnTo>
                <a:lnTo>
                  <a:pt x="13595" y="50578"/>
                </a:lnTo>
                <a:lnTo>
                  <a:pt x="14397" y="51074"/>
                </a:lnTo>
                <a:lnTo>
                  <a:pt x="15236" y="51571"/>
                </a:lnTo>
                <a:lnTo>
                  <a:pt x="16913" y="52558"/>
                </a:lnTo>
                <a:lnTo>
                  <a:pt x="18626" y="53538"/>
                </a:lnTo>
                <a:lnTo>
                  <a:pt x="20320" y="54502"/>
                </a:lnTo>
                <a:lnTo>
                  <a:pt x="21997" y="55466"/>
                </a:lnTo>
                <a:lnTo>
                  <a:pt x="23674" y="56435"/>
                </a:lnTo>
                <a:lnTo>
                  <a:pt x="25334" y="57405"/>
                </a:lnTo>
                <a:lnTo>
                  <a:pt x="28634" y="59349"/>
                </a:lnTo>
                <a:lnTo>
                  <a:pt x="31899" y="61300"/>
                </a:lnTo>
                <a:lnTo>
                  <a:pt x="35164" y="63250"/>
                </a:lnTo>
                <a:lnTo>
                  <a:pt x="38393" y="65201"/>
                </a:lnTo>
                <a:lnTo>
                  <a:pt x="44869" y="69113"/>
                </a:lnTo>
                <a:lnTo>
                  <a:pt x="45636" y="69586"/>
                </a:lnTo>
                <a:lnTo>
                  <a:pt x="46385" y="70065"/>
                </a:lnTo>
                <a:lnTo>
                  <a:pt x="47117" y="70550"/>
                </a:lnTo>
                <a:lnTo>
                  <a:pt x="47795" y="71040"/>
                </a:lnTo>
                <a:lnTo>
                  <a:pt x="48455" y="71537"/>
                </a:lnTo>
                <a:lnTo>
                  <a:pt x="49079" y="72033"/>
                </a:lnTo>
                <a:lnTo>
                  <a:pt x="49668" y="72535"/>
                </a:lnTo>
                <a:lnTo>
                  <a:pt x="49935" y="72789"/>
                </a:lnTo>
                <a:lnTo>
                  <a:pt x="50203" y="73043"/>
                </a:lnTo>
                <a:lnTo>
                  <a:pt x="50453" y="73285"/>
                </a:lnTo>
                <a:lnTo>
                  <a:pt x="50685" y="73539"/>
                </a:lnTo>
                <a:lnTo>
                  <a:pt x="50899" y="73787"/>
                </a:lnTo>
                <a:lnTo>
                  <a:pt x="51095" y="74035"/>
                </a:lnTo>
                <a:lnTo>
                  <a:pt x="51470" y="74543"/>
                </a:lnTo>
                <a:lnTo>
                  <a:pt x="51809" y="75051"/>
                </a:lnTo>
                <a:lnTo>
                  <a:pt x="52451" y="76078"/>
                </a:lnTo>
                <a:lnTo>
                  <a:pt x="52772" y="76586"/>
                </a:lnTo>
                <a:lnTo>
                  <a:pt x="53129" y="77094"/>
                </a:lnTo>
                <a:lnTo>
                  <a:pt x="53397" y="77480"/>
                </a:lnTo>
                <a:lnTo>
                  <a:pt x="53539" y="77676"/>
                </a:lnTo>
                <a:lnTo>
                  <a:pt x="53700" y="77867"/>
                </a:lnTo>
                <a:lnTo>
                  <a:pt x="53878" y="78057"/>
                </a:lnTo>
                <a:lnTo>
                  <a:pt x="53985" y="78150"/>
                </a:lnTo>
                <a:lnTo>
                  <a:pt x="54092" y="78236"/>
                </a:lnTo>
                <a:lnTo>
                  <a:pt x="54217" y="78323"/>
                </a:lnTo>
                <a:lnTo>
                  <a:pt x="54342" y="78409"/>
                </a:lnTo>
                <a:lnTo>
                  <a:pt x="54485" y="78490"/>
                </a:lnTo>
                <a:lnTo>
                  <a:pt x="54645" y="78571"/>
                </a:lnTo>
                <a:lnTo>
                  <a:pt x="54770" y="78617"/>
                </a:lnTo>
                <a:lnTo>
                  <a:pt x="54895" y="78657"/>
                </a:lnTo>
                <a:lnTo>
                  <a:pt x="55056" y="78692"/>
                </a:lnTo>
                <a:lnTo>
                  <a:pt x="55234" y="78727"/>
                </a:lnTo>
                <a:lnTo>
                  <a:pt x="55413" y="78755"/>
                </a:lnTo>
                <a:lnTo>
                  <a:pt x="55627" y="78784"/>
                </a:lnTo>
                <a:lnTo>
                  <a:pt x="55841" y="78807"/>
                </a:lnTo>
                <a:lnTo>
                  <a:pt x="56073" y="78830"/>
                </a:lnTo>
                <a:lnTo>
                  <a:pt x="56536" y="78865"/>
                </a:lnTo>
                <a:lnTo>
                  <a:pt x="57018" y="78882"/>
                </a:lnTo>
                <a:lnTo>
                  <a:pt x="57482" y="78894"/>
                </a:lnTo>
                <a:lnTo>
                  <a:pt x="57928" y="78900"/>
                </a:lnTo>
                <a:lnTo>
                  <a:pt x="57999" y="78888"/>
                </a:lnTo>
                <a:lnTo>
                  <a:pt x="58089" y="78877"/>
                </a:lnTo>
                <a:lnTo>
                  <a:pt x="58196" y="78848"/>
                </a:lnTo>
                <a:lnTo>
                  <a:pt x="58303" y="78813"/>
                </a:lnTo>
                <a:lnTo>
                  <a:pt x="58392" y="78767"/>
                </a:lnTo>
                <a:lnTo>
                  <a:pt x="58499" y="78721"/>
                </a:lnTo>
                <a:lnTo>
                  <a:pt x="58695" y="78611"/>
                </a:lnTo>
                <a:lnTo>
                  <a:pt x="58874" y="78490"/>
                </a:lnTo>
                <a:lnTo>
                  <a:pt x="58927" y="78427"/>
                </a:lnTo>
                <a:lnTo>
                  <a:pt x="58998" y="78369"/>
                </a:lnTo>
                <a:lnTo>
                  <a:pt x="59034" y="78305"/>
                </a:lnTo>
                <a:lnTo>
                  <a:pt x="59052" y="78253"/>
                </a:lnTo>
                <a:lnTo>
                  <a:pt x="59070" y="78201"/>
                </a:lnTo>
                <a:lnTo>
                  <a:pt x="59052" y="78155"/>
                </a:lnTo>
                <a:lnTo>
                  <a:pt x="58552" y="77284"/>
                </a:lnTo>
                <a:lnTo>
                  <a:pt x="58071" y="76413"/>
                </a:lnTo>
                <a:lnTo>
                  <a:pt x="57589" y="75541"/>
                </a:lnTo>
                <a:lnTo>
                  <a:pt x="57089" y="74670"/>
                </a:lnTo>
                <a:lnTo>
                  <a:pt x="56822" y="74237"/>
                </a:lnTo>
                <a:lnTo>
                  <a:pt x="56536" y="73804"/>
                </a:lnTo>
                <a:lnTo>
                  <a:pt x="56251" y="73372"/>
                </a:lnTo>
                <a:lnTo>
                  <a:pt x="55930" y="72939"/>
                </a:lnTo>
                <a:lnTo>
                  <a:pt x="55609" y="72512"/>
                </a:lnTo>
                <a:lnTo>
                  <a:pt x="55252" y="72091"/>
                </a:lnTo>
                <a:lnTo>
                  <a:pt x="54877" y="71669"/>
                </a:lnTo>
                <a:lnTo>
                  <a:pt x="54467" y="71248"/>
                </a:lnTo>
                <a:lnTo>
                  <a:pt x="54057" y="70861"/>
                </a:lnTo>
                <a:lnTo>
                  <a:pt x="53611" y="70475"/>
                </a:lnTo>
                <a:lnTo>
                  <a:pt x="53147" y="70088"/>
                </a:lnTo>
                <a:lnTo>
                  <a:pt x="52665" y="69707"/>
                </a:lnTo>
                <a:lnTo>
                  <a:pt x="52166" y="69327"/>
                </a:lnTo>
                <a:lnTo>
                  <a:pt x="51630" y="68951"/>
                </a:lnTo>
                <a:lnTo>
                  <a:pt x="51095" y="68571"/>
                </a:lnTo>
                <a:lnTo>
                  <a:pt x="50542" y="68195"/>
                </a:lnTo>
                <a:lnTo>
                  <a:pt x="49400" y="67451"/>
                </a:lnTo>
                <a:lnTo>
                  <a:pt x="48223" y="66712"/>
                </a:lnTo>
                <a:lnTo>
                  <a:pt x="47045" y="65974"/>
                </a:lnTo>
                <a:lnTo>
                  <a:pt x="45868" y="65235"/>
                </a:lnTo>
                <a:lnTo>
                  <a:pt x="42443" y="63060"/>
                </a:lnTo>
                <a:lnTo>
                  <a:pt x="38999" y="60884"/>
                </a:lnTo>
                <a:lnTo>
                  <a:pt x="32095" y="56545"/>
                </a:lnTo>
                <a:lnTo>
                  <a:pt x="25173" y="52206"/>
                </a:lnTo>
                <a:lnTo>
                  <a:pt x="18269" y="47860"/>
                </a:lnTo>
                <a:lnTo>
                  <a:pt x="17305" y="47249"/>
                </a:lnTo>
                <a:lnTo>
                  <a:pt x="16378" y="46631"/>
                </a:lnTo>
                <a:lnTo>
                  <a:pt x="15450" y="46008"/>
                </a:lnTo>
                <a:lnTo>
                  <a:pt x="14576" y="45385"/>
                </a:lnTo>
                <a:lnTo>
                  <a:pt x="13719" y="44756"/>
                </a:lnTo>
                <a:lnTo>
                  <a:pt x="13309" y="44438"/>
                </a:lnTo>
                <a:lnTo>
                  <a:pt x="12899" y="44121"/>
                </a:lnTo>
                <a:lnTo>
                  <a:pt x="12524" y="43804"/>
                </a:lnTo>
                <a:lnTo>
                  <a:pt x="12149" y="43481"/>
                </a:lnTo>
                <a:lnTo>
                  <a:pt x="11775" y="43163"/>
                </a:lnTo>
                <a:lnTo>
                  <a:pt x="11436" y="42840"/>
                </a:lnTo>
                <a:lnTo>
                  <a:pt x="11097" y="42517"/>
                </a:lnTo>
                <a:lnTo>
                  <a:pt x="10776" y="42194"/>
                </a:lnTo>
                <a:lnTo>
                  <a:pt x="10455" y="41871"/>
                </a:lnTo>
                <a:lnTo>
                  <a:pt x="10169" y="41542"/>
                </a:lnTo>
                <a:lnTo>
                  <a:pt x="9902" y="41213"/>
                </a:lnTo>
                <a:lnTo>
                  <a:pt x="9634" y="40884"/>
                </a:lnTo>
                <a:lnTo>
                  <a:pt x="9402" y="40555"/>
                </a:lnTo>
                <a:lnTo>
                  <a:pt x="9170" y="40220"/>
                </a:lnTo>
                <a:lnTo>
                  <a:pt x="8974" y="39886"/>
                </a:lnTo>
                <a:lnTo>
                  <a:pt x="8778" y="39551"/>
                </a:lnTo>
                <a:lnTo>
                  <a:pt x="8617" y="39216"/>
                </a:lnTo>
                <a:lnTo>
                  <a:pt x="8474" y="38876"/>
                </a:lnTo>
                <a:lnTo>
                  <a:pt x="8349" y="38541"/>
                </a:lnTo>
                <a:lnTo>
                  <a:pt x="8242" y="38201"/>
                </a:lnTo>
                <a:lnTo>
                  <a:pt x="8171" y="37854"/>
                </a:lnTo>
                <a:lnTo>
                  <a:pt x="8118" y="37514"/>
                </a:lnTo>
                <a:lnTo>
                  <a:pt x="8046" y="36862"/>
                </a:lnTo>
                <a:lnTo>
                  <a:pt x="8011" y="36210"/>
                </a:lnTo>
                <a:lnTo>
                  <a:pt x="8011" y="35569"/>
                </a:lnTo>
                <a:lnTo>
                  <a:pt x="8046" y="34923"/>
                </a:lnTo>
                <a:lnTo>
                  <a:pt x="8118" y="34282"/>
                </a:lnTo>
                <a:lnTo>
                  <a:pt x="8225" y="33648"/>
                </a:lnTo>
                <a:lnTo>
                  <a:pt x="8367" y="33013"/>
                </a:lnTo>
                <a:lnTo>
                  <a:pt x="8528" y="32384"/>
                </a:lnTo>
                <a:lnTo>
                  <a:pt x="8742" y="31755"/>
                </a:lnTo>
                <a:lnTo>
                  <a:pt x="8992" y="31132"/>
                </a:lnTo>
                <a:lnTo>
                  <a:pt x="9295" y="30509"/>
                </a:lnTo>
                <a:lnTo>
                  <a:pt x="9616" y="29891"/>
                </a:lnTo>
                <a:lnTo>
                  <a:pt x="9973" y="29274"/>
                </a:lnTo>
                <a:lnTo>
                  <a:pt x="10383" y="28662"/>
                </a:lnTo>
                <a:lnTo>
                  <a:pt x="10829" y="28056"/>
                </a:lnTo>
                <a:lnTo>
                  <a:pt x="11311" y="27450"/>
                </a:lnTo>
                <a:lnTo>
                  <a:pt x="11579" y="27150"/>
                </a:lnTo>
                <a:lnTo>
                  <a:pt x="11846" y="26850"/>
                </a:lnTo>
                <a:lnTo>
                  <a:pt x="12114" y="26550"/>
                </a:lnTo>
                <a:lnTo>
                  <a:pt x="12417" y="26250"/>
                </a:lnTo>
                <a:lnTo>
                  <a:pt x="12720" y="25956"/>
                </a:lnTo>
                <a:lnTo>
                  <a:pt x="13024" y="25661"/>
                </a:lnTo>
                <a:lnTo>
                  <a:pt x="13345" y="25361"/>
                </a:lnTo>
                <a:lnTo>
                  <a:pt x="13684" y="25067"/>
                </a:lnTo>
                <a:lnTo>
                  <a:pt x="14023" y="24778"/>
                </a:lnTo>
                <a:lnTo>
                  <a:pt x="14380" y="24484"/>
                </a:lnTo>
                <a:lnTo>
                  <a:pt x="14736" y="24190"/>
                </a:lnTo>
                <a:lnTo>
                  <a:pt x="15129" y="23901"/>
                </a:lnTo>
                <a:lnTo>
                  <a:pt x="15503" y="23613"/>
                </a:lnTo>
                <a:lnTo>
                  <a:pt x="15914" y="23324"/>
                </a:lnTo>
                <a:lnTo>
                  <a:pt x="16324" y="23036"/>
                </a:lnTo>
                <a:lnTo>
                  <a:pt x="16734" y="22753"/>
                </a:lnTo>
                <a:lnTo>
                  <a:pt x="17180" y="22464"/>
                </a:lnTo>
                <a:lnTo>
                  <a:pt x="17626" y="22182"/>
                </a:lnTo>
                <a:lnTo>
                  <a:pt x="18073" y="21899"/>
                </a:lnTo>
                <a:lnTo>
                  <a:pt x="18536" y="21616"/>
                </a:lnTo>
                <a:lnTo>
                  <a:pt x="19018" y="21333"/>
                </a:lnTo>
                <a:lnTo>
                  <a:pt x="19518" y="21056"/>
                </a:lnTo>
                <a:lnTo>
                  <a:pt x="20017" y="20779"/>
                </a:lnTo>
                <a:lnTo>
                  <a:pt x="20534" y="20497"/>
                </a:lnTo>
                <a:lnTo>
                  <a:pt x="21070" y="20226"/>
                </a:lnTo>
                <a:lnTo>
                  <a:pt x="21605" y="19949"/>
                </a:lnTo>
                <a:lnTo>
                  <a:pt x="22158" y="19672"/>
                </a:lnTo>
                <a:lnTo>
                  <a:pt x="22729" y="19400"/>
                </a:lnTo>
                <a:lnTo>
                  <a:pt x="23300" y="19129"/>
                </a:lnTo>
                <a:lnTo>
                  <a:pt x="23888" y="18858"/>
                </a:lnTo>
                <a:lnTo>
                  <a:pt x="24495" y="18587"/>
                </a:lnTo>
                <a:lnTo>
                  <a:pt x="25102" y="18321"/>
                </a:lnTo>
                <a:lnTo>
                  <a:pt x="26618" y="17669"/>
                </a:lnTo>
                <a:lnTo>
                  <a:pt x="28170" y="17034"/>
                </a:lnTo>
                <a:lnTo>
                  <a:pt x="29758" y="16405"/>
                </a:lnTo>
                <a:lnTo>
                  <a:pt x="30561" y="16094"/>
                </a:lnTo>
                <a:lnTo>
                  <a:pt x="31364" y="15782"/>
                </a:lnTo>
                <a:lnTo>
                  <a:pt x="32184" y="15476"/>
                </a:lnTo>
                <a:lnTo>
                  <a:pt x="33023" y="15176"/>
                </a:lnTo>
                <a:lnTo>
                  <a:pt x="33843" y="14876"/>
                </a:lnTo>
                <a:lnTo>
                  <a:pt x="34682" y="14576"/>
                </a:lnTo>
                <a:lnTo>
                  <a:pt x="35538" y="14282"/>
                </a:lnTo>
                <a:lnTo>
                  <a:pt x="36395" y="13993"/>
                </a:lnTo>
                <a:lnTo>
                  <a:pt x="37269" y="13705"/>
                </a:lnTo>
                <a:lnTo>
                  <a:pt x="38143" y="13416"/>
                </a:lnTo>
                <a:lnTo>
                  <a:pt x="39017" y="13134"/>
                </a:lnTo>
                <a:lnTo>
                  <a:pt x="39909" y="12857"/>
                </a:lnTo>
                <a:lnTo>
                  <a:pt x="40819" y="12580"/>
                </a:lnTo>
                <a:lnTo>
                  <a:pt x="41729" y="12308"/>
                </a:lnTo>
                <a:lnTo>
                  <a:pt x="42657" y="12037"/>
                </a:lnTo>
                <a:lnTo>
                  <a:pt x="43584" y="11772"/>
                </a:lnTo>
                <a:lnTo>
                  <a:pt x="44530" y="11506"/>
                </a:lnTo>
                <a:lnTo>
                  <a:pt x="45475" y="11252"/>
                </a:lnTo>
                <a:lnTo>
                  <a:pt x="46439" y="10993"/>
                </a:lnTo>
                <a:lnTo>
                  <a:pt x="47402" y="10739"/>
                </a:lnTo>
                <a:lnTo>
                  <a:pt x="48383" y="10491"/>
                </a:lnTo>
                <a:lnTo>
                  <a:pt x="49365" y="10248"/>
                </a:lnTo>
                <a:lnTo>
                  <a:pt x="50364" y="10006"/>
                </a:lnTo>
                <a:lnTo>
                  <a:pt x="51381" y="9769"/>
                </a:lnTo>
                <a:lnTo>
                  <a:pt x="52397" y="9533"/>
                </a:lnTo>
                <a:lnTo>
                  <a:pt x="53432" y="9308"/>
                </a:lnTo>
                <a:lnTo>
                  <a:pt x="54735" y="9019"/>
                </a:lnTo>
                <a:lnTo>
                  <a:pt x="56055" y="8737"/>
                </a:lnTo>
                <a:lnTo>
                  <a:pt x="57375" y="8460"/>
                </a:lnTo>
                <a:lnTo>
                  <a:pt x="58713" y="8183"/>
                </a:lnTo>
                <a:lnTo>
                  <a:pt x="60051" y="7917"/>
                </a:lnTo>
                <a:lnTo>
                  <a:pt x="61389" y="7646"/>
                </a:lnTo>
                <a:lnTo>
                  <a:pt x="62745" y="7386"/>
                </a:lnTo>
                <a:lnTo>
                  <a:pt x="64101" y="7132"/>
                </a:lnTo>
                <a:lnTo>
                  <a:pt x="65474" y="6878"/>
                </a:lnTo>
                <a:lnTo>
                  <a:pt x="66848" y="6630"/>
                </a:lnTo>
                <a:lnTo>
                  <a:pt x="68222" y="6388"/>
                </a:lnTo>
                <a:lnTo>
                  <a:pt x="69613" y="6151"/>
                </a:lnTo>
                <a:lnTo>
                  <a:pt x="71005" y="5921"/>
                </a:lnTo>
                <a:lnTo>
                  <a:pt x="72414" y="5695"/>
                </a:lnTo>
                <a:lnTo>
                  <a:pt x="73824" y="5482"/>
                </a:lnTo>
                <a:lnTo>
                  <a:pt x="75251" y="5268"/>
                </a:lnTo>
                <a:lnTo>
                  <a:pt x="76678" y="5061"/>
                </a:lnTo>
                <a:lnTo>
                  <a:pt x="78123" y="4865"/>
                </a:lnTo>
                <a:lnTo>
                  <a:pt x="79568" y="4668"/>
                </a:lnTo>
                <a:lnTo>
                  <a:pt x="81014" y="4484"/>
                </a:lnTo>
                <a:lnTo>
                  <a:pt x="82476" y="4311"/>
                </a:lnTo>
                <a:lnTo>
                  <a:pt x="83957" y="4137"/>
                </a:lnTo>
                <a:lnTo>
                  <a:pt x="85438" y="3976"/>
                </a:lnTo>
                <a:lnTo>
                  <a:pt x="86937" y="3826"/>
                </a:lnTo>
                <a:lnTo>
                  <a:pt x="88435" y="3676"/>
                </a:lnTo>
                <a:lnTo>
                  <a:pt x="89934" y="3537"/>
                </a:lnTo>
                <a:lnTo>
                  <a:pt x="91450" y="3410"/>
                </a:lnTo>
                <a:lnTo>
                  <a:pt x="92984" y="3289"/>
                </a:lnTo>
                <a:lnTo>
                  <a:pt x="94519" y="3180"/>
                </a:lnTo>
                <a:lnTo>
                  <a:pt x="96071" y="3076"/>
                </a:lnTo>
                <a:lnTo>
                  <a:pt x="97623" y="2983"/>
                </a:lnTo>
                <a:lnTo>
                  <a:pt x="99193" y="2903"/>
                </a:lnTo>
                <a:lnTo>
                  <a:pt x="100049" y="2862"/>
                </a:lnTo>
                <a:lnTo>
                  <a:pt x="100906" y="2828"/>
                </a:lnTo>
                <a:lnTo>
                  <a:pt x="101762" y="2793"/>
                </a:lnTo>
                <a:lnTo>
                  <a:pt x="102618" y="2770"/>
                </a:lnTo>
                <a:lnTo>
                  <a:pt x="103492" y="2747"/>
                </a:lnTo>
                <a:lnTo>
                  <a:pt x="104349" y="2724"/>
                </a:lnTo>
                <a:lnTo>
                  <a:pt x="105223" y="2712"/>
                </a:lnTo>
                <a:lnTo>
                  <a:pt x="106097" y="2695"/>
                </a:lnTo>
                <a:lnTo>
                  <a:pt x="107828" y="2683"/>
                </a:lnTo>
                <a:lnTo>
                  <a:pt x="109576" y="2678"/>
                </a:lnTo>
                <a:lnTo>
                  <a:pt x="111342" y="2689"/>
                </a:lnTo>
                <a:lnTo>
                  <a:pt x="113091" y="2706"/>
                </a:lnTo>
                <a:lnTo>
                  <a:pt x="114857" y="2729"/>
                </a:lnTo>
                <a:lnTo>
                  <a:pt x="116605" y="2758"/>
                </a:lnTo>
                <a:lnTo>
                  <a:pt x="118371" y="2799"/>
                </a:lnTo>
                <a:lnTo>
                  <a:pt x="120138" y="2833"/>
                </a:lnTo>
                <a:lnTo>
                  <a:pt x="123634" y="2920"/>
                </a:lnTo>
                <a:lnTo>
                  <a:pt x="127131" y="3006"/>
                </a:lnTo>
                <a:lnTo>
                  <a:pt x="128184" y="3035"/>
                </a:lnTo>
                <a:lnTo>
                  <a:pt x="129236" y="3076"/>
                </a:lnTo>
                <a:lnTo>
                  <a:pt x="130289" y="3122"/>
                </a:lnTo>
                <a:lnTo>
                  <a:pt x="131323" y="3174"/>
                </a:lnTo>
                <a:lnTo>
                  <a:pt x="132376" y="3237"/>
                </a:lnTo>
                <a:lnTo>
                  <a:pt x="133411" y="3301"/>
                </a:lnTo>
                <a:lnTo>
                  <a:pt x="134463" y="3376"/>
                </a:lnTo>
                <a:lnTo>
                  <a:pt x="135498" y="3451"/>
                </a:lnTo>
                <a:lnTo>
                  <a:pt x="137568" y="3607"/>
                </a:lnTo>
                <a:lnTo>
                  <a:pt x="139637" y="3774"/>
                </a:lnTo>
                <a:lnTo>
                  <a:pt x="141724" y="3947"/>
                </a:lnTo>
                <a:lnTo>
                  <a:pt x="143794" y="4109"/>
                </a:lnTo>
                <a:lnTo>
                  <a:pt x="144793" y="4189"/>
                </a:lnTo>
                <a:lnTo>
                  <a:pt x="145774" y="4276"/>
                </a:lnTo>
                <a:lnTo>
                  <a:pt x="146755" y="4368"/>
                </a:lnTo>
                <a:lnTo>
                  <a:pt x="147719" y="4472"/>
                </a:lnTo>
                <a:lnTo>
                  <a:pt x="148664" y="4582"/>
                </a:lnTo>
                <a:lnTo>
                  <a:pt x="149610" y="4691"/>
                </a:lnTo>
                <a:lnTo>
                  <a:pt x="150538" y="4813"/>
                </a:lnTo>
                <a:lnTo>
                  <a:pt x="151465" y="4940"/>
                </a:lnTo>
                <a:lnTo>
                  <a:pt x="152375" y="5072"/>
                </a:lnTo>
                <a:lnTo>
                  <a:pt x="153285" y="5211"/>
                </a:lnTo>
                <a:lnTo>
                  <a:pt x="154177" y="5355"/>
                </a:lnTo>
                <a:lnTo>
                  <a:pt x="155051" y="5499"/>
                </a:lnTo>
                <a:lnTo>
                  <a:pt x="155943" y="5655"/>
                </a:lnTo>
                <a:lnTo>
                  <a:pt x="156800" y="5811"/>
                </a:lnTo>
                <a:lnTo>
                  <a:pt x="157656" y="5972"/>
                </a:lnTo>
                <a:lnTo>
                  <a:pt x="158512" y="6140"/>
                </a:lnTo>
                <a:lnTo>
                  <a:pt x="159351" y="6307"/>
                </a:lnTo>
                <a:lnTo>
                  <a:pt x="160189" y="6486"/>
                </a:lnTo>
                <a:lnTo>
                  <a:pt x="161028" y="6665"/>
                </a:lnTo>
                <a:lnTo>
                  <a:pt x="161848" y="6844"/>
                </a:lnTo>
                <a:lnTo>
                  <a:pt x="162669" y="7028"/>
                </a:lnTo>
                <a:lnTo>
                  <a:pt x="163472" y="7219"/>
                </a:lnTo>
                <a:lnTo>
                  <a:pt x="165078" y="7606"/>
                </a:lnTo>
                <a:lnTo>
                  <a:pt x="166665" y="7998"/>
                </a:lnTo>
                <a:lnTo>
                  <a:pt x="168235" y="8402"/>
                </a:lnTo>
                <a:lnTo>
                  <a:pt x="169787" y="8817"/>
                </a:lnTo>
                <a:lnTo>
                  <a:pt x="171340" y="9233"/>
                </a:lnTo>
                <a:lnTo>
                  <a:pt x="173570" y="9850"/>
                </a:lnTo>
                <a:lnTo>
                  <a:pt x="175782" y="10479"/>
                </a:lnTo>
                <a:lnTo>
                  <a:pt x="177976" y="11108"/>
                </a:lnTo>
                <a:lnTo>
                  <a:pt x="180135" y="11754"/>
                </a:lnTo>
                <a:lnTo>
                  <a:pt x="181205" y="12078"/>
                </a:lnTo>
                <a:lnTo>
                  <a:pt x="182258" y="12407"/>
                </a:lnTo>
                <a:lnTo>
                  <a:pt x="183310" y="12735"/>
                </a:lnTo>
                <a:lnTo>
                  <a:pt x="184363" y="13064"/>
                </a:lnTo>
                <a:lnTo>
                  <a:pt x="185398" y="13399"/>
                </a:lnTo>
                <a:lnTo>
                  <a:pt x="186415" y="13740"/>
                </a:lnTo>
                <a:lnTo>
                  <a:pt x="187432" y="14080"/>
                </a:lnTo>
                <a:lnTo>
                  <a:pt x="188431" y="14420"/>
                </a:lnTo>
                <a:lnTo>
                  <a:pt x="189430" y="14767"/>
                </a:lnTo>
                <a:lnTo>
                  <a:pt x="190411" y="15113"/>
                </a:lnTo>
                <a:lnTo>
                  <a:pt x="191392" y="15465"/>
                </a:lnTo>
                <a:lnTo>
                  <a:pt x="192356" y="15823"/>
                </a:lnTo>
                <a:lnTo>
                  <a:pt x="193301" y="16180"/>
                </a:lnTo>
                <a:lnTo>
                  <a:pt x="194247" y="16544"/>
                </a:lnTo>
                <a:lnTo>
                  <a:pt x="195174" y="16908"/>
                </a:lnTo>
                <a:lnTo>
                  <a:pt x="196084" y="17277"/>
                </a:lnTo>
                <a:lnTo>
                  <a:pt x="196976" y="17652"/>
                </a:lnTo>
                <a:lnTo>
                  <a:pt x="197868" y="18027"/>
                </a:lnTo>
                <a:lnTo>
                  <a:pt x="198742" y="18408"/>
                </a:lnTo>
                <a:lnTo>
                  <a:pt x="199599" y="18794"/>
                </a:lnTo>
                <a:lnTo>
                  <a:pt x="200455" y="19181"/>
                </a:lnTo>
                <a:lnTo>
                  <a:pt x="201276" y="19573"/>
                </a:lnTo>
                <a:lnTo>
                  <a:pt x="202096" y="19966"/>
                </a:lnTo>
                <a:lnTo>
                  <a:pt x="202899" y="20370"/>
                </a:lnTo>
                <a:lnTo>
                  <a:pt x="203666" y="20762"/>
                </a:lnTo>
                <a:lnTo>
                  <a:pt x="204434" y="21160"/>
                </a:lnTo>
                <a:lnTo>
                  <a:pt x="205165" y="21564"/>
                </a:lnTo>
                <a:lnTo>
                  <a:pt x="205914" y="21962"/>
                </a:lnTo>
                <a:lnTo>
                  <a:pt x="206628" y="22366"/>
                </a:lnTo>
                <a:lnTo>
                  <a:pt x="207342" y="22776"/>
                </a:lnTo>
                <a:lnTo>
                  <a:pt x="208019" y="23180"/>
                </a:lnTo>
                <a:lnTo>
                  <a:pt x="208697" y="23590"/>
                </a:lnTo>
                <a:lnTo>
                  <a:pt x="209357" y="23999"/>
                </a:lnTo>
                <a:lnTo>
                  <a:pt x="210000" y="24415"/>
                </a:lnTo>
                <a:lnTo>
                  <a:pt x="210624" y="24830"/>
                </a:lnTo>
                <a:lnTo>
                  <a:pt x="211231" y="25252"/>
                </a:lnTo>
                <a:lnTo>
                  <a:pt x="211819" y="25667"/>
                </a:lnTo>
                <a:lnTo>
                  <a:pt x="212390" y="26094"/>
                </a:lnTo>
                <a:lnTo>
                  <a:pt x="212943" y="26521"/>
                </a:lnTo>
                <a:lnTo>
                  <a:pt x="213479" y="26948"/>
                </a:lnTo>
                <a:lnTo>
                  <a:pt x="213978" y="27381"/>
                </a:lnTo>
                <a:lnTo>
                  <a:pt x="214478" y="27814"/>
                </a:lnTo>
                <a:lnTo>
                  <a:pt x="214942" y="28246"/>
                </a:lnTo>
                <a:lnTo>
                  <a:pt x="215388" y="28691"/>
                </a:lnTo>
                <a:lnTo>
                  <a:pt x="215816" y="29129"/>
                </a:lnTo>
                <a:lnTo>
                  <a:pt x="216208" y="29579"/>
                </a:lnTo>
                <a:lnTo>
                  <a:pt x="216583" y="30030"/>
                </a:lnTo>
                <a:lnTo>
                  <a:pt x="216940" y="30480"/>
                </a:lnTo>
                <a:lnTo>
                  <a:pt x="217261" y="30936"/>
                </a:lnTo>
                <a:lnTo>
                  <a:pt x="217564" y="31397"/>
                </a:lnTo>
                <a:lnTo>
                  <a:pt x="217832" y="31859"/>
                </a:lnTo>
                <a:lnTo>
                  <a:pt x="218081" y="32326"/>
                </a:lnTo>
                <a:lnTo>
                  <a:pt x="218313" y="32794"/>
                </a:lnTo>
                <a:lnTo>
                  <a:pt x="218510" y="33267"/>
                </a:lnTo>
                <a:lnTo>
                  <a:pt x="218670" y="33746"/>
                </a:lnTo>
                <a:lnTo>
                  <a:pt x="218813" y="34230"/>
                </a:lnTo>
                <a:lnTo>
                  <a:pt x="218902" y="34663"/>
                </a:lnTo>
                <a:lnTo>
                  <a:pt x="218991" y="35096"/>
                </a:lnTo>
                <a:lnTo>
                  <a:pt x="219045" y="35529"/>
                </a:lnTo>
                <a:lnTo>
                  <a:pt x="219098" y="35956"/>
                </a:lnTo>
                <a:lnTo>
                  <a:pt x="219116" y="36389"/>
                </a:lnTo>
                <a:lnTo>
                  <a:pt x="219134" y="36816"/>
                </a:lnTo>
                <a:lnTo>
                  <a:pt x="219116" y="37243"/>
                </a:lnTo>
                <a:lnTo>
                  <a:pt x="219098" y="37670"/>
                </a:lnTo>
                <a:lnTo>
                  <a:pt x="219045" y="38097"/>
                </a:lnTo>
                <a:lnTo>
                  <a:pt x="218991" y="38518"/>
                </a:lnTo>
                <a:lnTo>
                  <a:pt x="218902" y="38945"/>
                </a:lnTo>
                <a:lnTo>
                  <a:pt x="218813" y="39366"/>
                </a:lnTo>
                <a:lnTo>
                  <a:pt x="218706" y="39787"/>
                </a:lnTo>
                <a:lnTo>
                  <a:pt x="218581" y="40209"/>
                </a:lnTo>
                <a:lnTo>
                  <a:pt x="218438" y="40630"/>
                </a:lnTo>
                <a:lnTo>
                  <a:pt x="218278" y="41051"/>
                </a:lnTo>
                <a:lnTo>
                  <a:pt x="218099" y="41467"/>
                </a:lnTo>
                <a:lnTo>
                  <a:pt x="217903" y="41882"/>
                </a:lnTo>
                <a:lnTo>
                  <a:pt x="217707" y="42303"/>
                </a:lnTo>
                <a:lnTo>
                  <a:pt x="217493" y="42719"/>
                </a:lnTo>
                <a:lnTo>
                  <a:pt x="217261" y="43134"/>
                </a:lnTo>
                <a:lnTo>
                  <a:pt x="217011" y="43550"/>
                </a:lnTo>
                <a:lnTo>
                  <a:pt x="216743" y="43965"/>
                </a:lnTo>
                <a:lnTo>
                  <a:pt x="216476" y="44381"/>
                </a:lnTo>
                <a:lnTo>
                  <a:pt x="216173" y="44790"/>
                </a:lnTo>
                <a:lnTo>
                  <a:pt x="215869" y="45206"/>
                </a:lnTo>
                <a:lnTo>
                  <a:pt x="215566" y="45616"/>
                </a:lnTo>
                <a:lnTo>
                  <a:pt x="215227" y="46031"/>
                </a:lnTo>
                <a:lnTo>
                  <a:pt x="214888" y="46441"/>
                </a:lnTo>
                <a:lnTo>
                  <a:pt x="214531" y="46851"/>
                </a:lnTo>
                <a:lnTo>
                  <a:pt x="214174" y="47266"/>
                </a:lnTo>
                <a:lnTo>
                  <a:pt x="213800" y="47676"/>
                </a:lnTo>
                <a:lnTo>
                  <a:pt x="213532" y="47941"/>
                </a:lnTo>
                <a:lnTo>
                  <a:pt x="213265" y="48201"/>
                </a:lnTo>
                <a:lnTo>
                  <a:pt x="212979" y="48460"/>
                </a:lnTo>
                <a:lnTo>
                  <a:pt x="212676" y="48714"/>
                </a:lnTo>
                <a:lnTo>
                  <a:pt x="212373" y="48968"/>
                </a:lnTo>
                <a:lnTo>
                  <a:pt x="212034" y="49216"/>
                </a:lnTo>
                <a:lnTo>
                  <a:pt x="211695" y="49465"/>
                </a:lnTo>
                <a:lnTo>
                  <a:pt x="211338" y="49713"/>
                </a:lnTo>
                <a:lnTo>
                  <a:pt x="210963" y="49955"/>
                </a:lnTo>
                <a:lnTo>
                  <a:pt x="210571" y="50197"/>
                </a:lnTo>
                <a:lnTo>
                  <a:pt x="210178" y="50434"/>
                </a:lnTo>
                <a:lnTo>
                  <a:pt x="209786" y="50671"/>
                </a:lnTo>
                <a:lnTo>
                  <a:pt x="209357" y="50907"/>
                </a:lnTo>
                <a:lnTo>
                  <a:pt x="208929" y="51138"/>
                </a:lnTo>
                <a:lnTo>
                  <a:pt x="208501" y="51369"/>
                </a:lnTo>
                <a:lnTo>
                  <a:pt x="208055" y="51594"/>
                </a:lnTo>
                <a:lnTo>
                  <a:pt x="207127" y="52050"/>
                </a:lnTo>
                <a:lnTo>
                  <a:pt x="206164" y="52494"/>
                </a:lnTo>
                <a:lnTo>
                  <a:pt x="205183" y="52933"/>
                </a:lnTo>
                <a:lnTo>
                  <a:pt x="204166" y="53365"/>
                </a:lnTo>
                <a:lnTo>
                  <a:pt x="203131" y="53792"/>
                </a:lnTo>
                <a:lnTo>
                  <a:pt x="202079" y="54219"/>
                </a:lnTo>
                <a:lnTo>
                  <a:pt x="201026" y="54641"/>
                </a:lnTo>
                <a:lnTo>
                  <a:pt x="199938" y="55056"/>
                </a:lnTo>
                <a:lnTo>
                  <a:pt x="196138" y="56516"/>
                </a:lnTo>
                <a:lnTo>
                  <a:pt x="194247" y="57243"/>
                </a:lnTo>
                <a:lnTo>
                  <a:pt x="192373" y="57976"/>
                </a:lnTo>
                <a:lnTo>
                  <a:pt x="190500" y="58715"/>
                </a:lnTo>
                <a:lnTo>
                  <a:pt x="188645" y="59453"/>
                </a:lnTo>
                <a:lnTo>
                  <a:pt x="186825" y="60198"/>
                </a:lnTo>
                <a:lnTo>
                  <a:pt x="185023" y="60948"/>
                </a:lnTo>
                <a:lnTo>
                  <a:pt x="183257" y="61704"/>
                </a:lnTo>
                <a:lnTo>
                  <a:pt x="182383" y="62090"/>
                </a:lnTo>
                <a:lnTo>
                  <a:pt x="181509" y="62471"/>
                </a:lnTo>
                <a:lnTo>
                  <a:pt x="180652" y="62858"/>
                </a:lnTo>
                <a:lnTo>
                  <a:pt x="179814" y="63250"/>
                </a:lnTo>
                <a:lnTo>
                  <a:pt x="178975" y="63637"/>
                </a:lnTo>
                <a:lnTo>
                  <a:pt x="178137" y="64035"/>
                </a:lnTo>
                <a:lnTo>
                  <a:pt x="177334" y="64427"/>
                </a:lnTo>
                <a:lnTo>
                  <a:pt x="176531" y="64826"/>
                </a:lnTo>
                <a:lnTo>
                  <a:pt x="175728" y="65229"/>
                </a:lnTo>
                <a:lnTo>
                  <a:pt x="174961" y="65633"/>
                </a:lnTo>
                <a:lnTo>
                  <a:pt x="174194" y="66043"/>
                </a:lnTo>
                <a:lnTo>
                  <a:pt x="173445" y="66459"/>
                </a:lnTo>
                <a:lnTo>
                  <a:pt x="172695" y="66874"/>
                </a:lnTo>
                <a:lnTo>
                  <a:pt x="171982" y="67290"/>
                </a:lnTo>
                <a:lnTo>
                  <a:pt x="171500" y="67578"/>
                </a:lnTo>
                <a:lnTo>
                  <a:pt x="171036" y="67867"/>
                </a:lnTo>
                <a:lnTo>
                  <a:pt x="170608" y="68155"/>
                </a:lnTo>
                <a:lnTo>
                  <a:pt x="170198" y="68444"/>
                </a:lnTo>
                <a:lnTo>
                  <a:pt x="169823" y="68732"/>
                </a:lnTo>
                <a:lnTo>
                  <a:pt x="169448" y="69026"/>
                </a:lnTo>
                <a:lnTo>
                  <a:pt x="169109" y="69321"/>
                </a:lnTo>
                <a:lnTo>
                  <a:pt x="168788" y="69615"/>
                </a:lnTo>
                <a:lnTo>
                  <a:pt x="168485" y="69909"/>
                </a:lnTo>
                <a:lnTo>
                  <a:pt x="168217" y="70204"/>
                </a:lnTo>
                <a:lnTo>
                  <a:pt x="167950" y="70498"/>
                </a:lnTo>
                <a:lnTo>
                  <a:pt x="167718" y="70798"/>
                </a:lnTo>
                <a:lnTo>
                  <a:pt x="167504" y="71098"/>
                </a:lnTo>
                <a:lnTo>
                  <a:pt x="167308" y="71392"/>
                </a:lnTo>
                <a:lnTo>
                  <a:pt x="167147" y="71692"/>
                </a:lnTo>
                <a:lnTo>
                  <a:pt x="166986" y="71998"/>
                </a:lnTo>
                <a:lnTo>
                  <a:pt x="166862" y="72298"/>
                </a:lnTo>
                <a:lnTo>
                  <a:pt x="166755" y="72604"/>
                </a:lnTo>
                <a:lnTo>
                  <a:pt x="166665" y="72904"/>
                </a:lnTo>
                <a:lnTo>
                  <a:pt x="166594" y="73210"/>
                </a:lnTo>
                <a:lnTo>
                  <a:pt x="166558" y="73516"/>
                </a:lnTo>
                <a:lnTo>
                  <a:pt x="166523" y="73827"/>
                </a:lnTo>
                <a:lnTo>
                  <a:pt x="166523" y="74133"/>
                </a:lnTo>
                <a:lnTo>
                  <a:pt x="166540" y="74445"/>
                </a:lnTo>
                <a:lnTo>
                  <a:pt x="166576" y="74757"/>
                </a:lnTo>
                <a:lnTo>
                  <a:pt x="166630" y="75068"/>
                </a:lnTo>
                <a:lnTo>
                  <a:pt x="166701" y="75380"/>
                </a:lnTo>
                <a:lnTo>
                  <a:pt x="166790" y="75691"/>
                </a:lnTo>
                <a:lnTo>
                  <a:pt x="166897" y="76009"/>
                </a:lnTo>
                <a:lnTo>
                  <a:pt x="167040" y="76320"/>
                </a:lnTo>
                <a:lnTo>
                  <a:pt x="167183" y="76638"/>
                </a:lnTo>
                <a:lnTo>
                  <a:pt x="167361" y="76955"/>
                </a:lnTo>
                <a:lnTo>
                  <a:pt x="167450" y="77122"/>
                </a:lnTo>
                <a:lnTo>
                  <a:pt x="167504" y="77267"/>
                </a:lnTo>
                <a:lnTo>
                  <a:pt x="137639" y="76909"/>
                </a:lnTo>
                <a:lnTo>
                  <a:pt x="137728" y="76528"/>
                </a:lnTo>
                <a:lnTo>
                  <a:pt x="137800" y="76153"/>
                </a:lnTo>
                <a:lnTo>
                  <a:pt x="137942" y="75409"/>
                </a:lnTo>
                <a:lnTo>
                  <a:pt x="138031" y="75034"/>
                </a:lnTo>
                <a:lnTo>
                  <a:pt x="138121" y="74670"/>
                </a:lnTo>
                <a:lnTo>
                  <a:pt x="138246" y="74301"/>
                </a:lnTo>
                <a:lnTo>
                  <a:pt x="138406" y="73937"/>
                </a:lnTo>
                <a:lnTo>
                  <a:pt x="139155" y="72298"/>
                </a:lnTo>
                <a:lnTo>
                  <a:pt x="139887" y="70659"/>
                </a:lnTo>
                <a:lnTo>
                  <a:pt x="140601" y="69015"/>
                </a:lnTo>
                <a:lnTo>
                  <a:pt x="141350" y="67376"/>
                </a:lnTo>
                <a:lnTo>
                  <a:pt x="141742" y="66557"/>
                </a:lnTo>
                <a:lnTo>
                  <a:pt x="142135" y="65737"/>
                </a:lnTo>
                <a:lnTo>
                  <a:pt x="142545" y="64918"/>
                </a:lnTo>
                <a:lnTo>
                  <a:pt x="142973" y="64104"/>
                </a:lnTo>
                <a:lnTo>
                  <a:pt x="143419" y="63291"/>
                </a:lnTo>
                <a:lnTo>
                  <a:pt x="143883" y="62477"/>
                </a:lnTo>
                <a:lnTo>
                  <a:pt x="144365" y="61663"/>
                </a:lnTo>
                <a:lnTo>
                  <a:pt x="144882" y="60850"/>
                </a:lnTo>
                <a:lnTo>
                  <a:pt x="145310" y="60232"/>
                </a:lnTo>
                <a:lnTo>
                  <a:pt x="145756" y="59615"/>
                </a:lnTo>
                <a:lnTo>
                  <a:pt x="146256" y="59003"/>
                </a:lnTo>
                <a:lnTo>
                  <a:pt x="146755" y="58391"/>
                </a:lnTo>
                <a:lnTo>
                  <a:pt x="147291" y="57780"/>
                </a:lnTo>
                <a:lnTo>
                  <a:pt x="147862" y="57168"/>
                </a:lnTo>
                <a:lnTo>
                  <a:pt x="148432" y="56562"/>
                </a:lnTo>
                <a:lnTo>
                  <a:pt x="149021" y="55956"/>
                </a:lnTo>
                <a:lnTo>
                  <a:pt x="150234" y="54745"/>
                </a:lnTo>
                <a:lnTo>
                  <a:pt x="151465" y="53533"/>
                </a:lnTo>
                <a:lnTo>
                  <a:pt x="152714" y="52321"/>
                </a:lnTo>
                <a:lnTo>
                  <a:pt x="153927" y="51115"/>
                </a:lnTo>
                <a:lnTo>
                  <a:pt x="154052" y="50999"/>
                </a:lnTo>
                <a:lnTo>
                  <a:pt x="154195" y="50896"/>
                </a:lnTo>
                <a:lnTo>
                  <a:pt x="154355" y="50786"/>
                </a:lnTo>
                <a:lnTo>
                  <a:pt x="154516" y="50682"/>
                </a:lnTo>
                <a:lnTo>
                  <a:pt x="154712" y="50572"/>
                </a:lnTo>
                <a:lnTo>
                  <a:pt x="154909" y="50474"/>
                </a:lnTo>
                <a:lnTo>
                  <a:pt x="155337" y="50267"/>
                </a:lnTo>
                <a:lnTo>
                  <a:pt x="155801" y="50070"/>
                </a:lnTo>
                <a:lnTo>
                  <a:pt x="156264" y="49868"/>
                </a:lnTo>
                <a:lnTo>
                  <a:pt x="156710" y="49672"/>
                </a:lnTo>
                <a:lnTo>
                  <a:pt x="157156" y="49470"/>
                </a:lnTo>
                <a:lnTo>
                  <a:pt x="157406" y="49366"/>
                </a:lnTo>
                <a:lnTo>
                  <a:pt x="157656" y="49268"/>
                </a:lnTo>
                <a:lnTo>
                  <a:pt x="158209" y="49072"/>
                </a:lnTo>
                <a:lnTo>
                  <a:pt x="158477" y="48974"/>
                </a:lnTo>
                <a:lnTo>
                  <a:pt x="158726" y="48876"/>
                </a:lnTo>
                <a:lnTo>
                  <a:pt x="158816" y="48824"/>
                </a:lnTo>
                <a:lnTo>
                  <a:pt x="158923" y="48766"/>
                </a:lnTo>
                <a:lnTo>
                  <a:pt x="158994" y="48714"/>
                </a:lnTo>
                <a:lnTo>
                  <a:pt x="159065" y="48657"/>
                </a:lnTo>
                <a:lnTo>
                  <a:pt x="159244" y="48478"/>
                </a:lnTo>
                <a:lnTo>
                  <a:pt x="159422" y="48282"/>
                </a:lnTo>
                <a:lnTo>
                  <a:pt x="159601" y="48080"/>
                </a:lnTo>
                <a:lnTo>
                  <a:pt x="159743" y="47878"/>
                </a:lnTo>
                <a:lnTo>
                  <a:pt x="159797" y="47780"/>
                </a:lnTo>
                <a:lnTo>
                  <a:pt x="159832" y="47687"/>
                </a:lnTo>
                <a:lnTo>
                  <a:pt x="159850" y="47595"/>
                </a:lnTo>
                <a:lnTo>
                  <a:pt x="159850" y="47514"/>
                </a:lnTo>
                <a:lnTo>
                  <a:pt x="159815" y="47433"/>
                </a:lnTo>
                <a:lnTo>
                  <a:pt x="159779" y="47358"/>
                </a:lnTo>
                <a:lnTo>
                  <a:pt x="159690" y="47295"/>
                </a:lnTo>
                <a:lnTo>
                  <a:pt x="159583" y="47237"/>
                </a:lnTo>
                <a:lnTo>
                  <a:pt x="159458" y="47191"/>
                </a:lnTo>
                <a:lnTo>
                  <a:pt x="159333" y="47151"/>
                </a:lnTo>
                <a:lnTo>
                  <a:pt x="159226" y="47116"/>
                </a:lnTo>
                <a:lnTo>
                  <a:pt x="159101" y="47087"/>
                </a:lnTo>
                <a:lnTo>
                  <a:pt x="158976" y="47058"/>
                </a:lnTo>
                <a:lnTo>
                  <a:pt x="158833" y="47041"/>
                </a:lnTo>
                <a:lnTo>
                  <a:pt x="158709" y="47029"/>
                </a:lnTo>
                <a:lnTo>
                  <a:pt x="158584" y="47024"/>
                </a:lnTo>
                <a:lnTo>
                  <a:pt x="158459" y="47018"/>
                </a:lnTo>
                <a:lnTo>
                  <a:pt x="158334" y="47018"/>
                </a:lnTo>
                <a:lnTo>
                  <a:pt x="158209" y="47024"/>
                </a:lnTo>
                <a:lnTo>
                  <a:pt x="158084" y="47029"/>
                </a:lnTo>
                <a:lnTo>
                  <a:pt x="157817" y="47058"/>
                </a:lnTo>
                <a:lnTo>
                  <a:pt x="157549" y="47093"/>
                </a:lnTo>
                <a:lnTo>
                  <a:pt x="157299" y="47139"/>
                </a:lnTo>
                <a:lnTo>
                  <a:pt x="157032" y="47191"/>
                </a:lnTo>
                <a:lnTo>
                  <a:pt x="156496" y="47301"/>
                </a:lnTo>
                <a:lnTo>
                  <a:pt x="156229" y="47358"/>
                </a:lnTo>
                <a:lnTo>
                  <a:pt x="155961" y="47410"/>
                </a:lnTo>
                <a:lnTo>
                  <a:pt x="155693" y="47456"/>
                </a:lnTo>
                <a:lnTo>
                  <a:pt x="155408" y="47491"/>
                </a:lnTo>
                <a:lnTo>
                  <a:pt x="154391" y="47618"/>
                </a:lnTo>
                <a:lnTo>
                  <a:pt x="153339" y="47733"/>
                </a:lnTo>
                <a:lnTo>
                  <a:pt x="152286" y="47843"/>
                </a:lnTo>
                <a:lnTo>
                  <a:pt x="151216" y="47941"/>
                </a:lnTo>
                <a:lnTo>
                  <a:pt x="150127" y="48022"/>
                </a:lnTo>
                <a:lnTo>
                  <a:pt x="149592" y="48062"/>
                </a:lnTo>
                <a:lnTo>
                  <a:pt x="149057" y="48097"/>
                </a:lnTo>
                <a:lnTo>
                  <a:pt x="148504" y="48126"/>
                </a:lnTo>
                <a:lnTo>
                  <a:pt x="147969" y="48155"/>
                </a:lnTo>
                <a:lnTo>
                  <a:pt x="147433" y="48172"/>
                </a:lnTo>
                <a:lnTo>
                  <a:pt x="146880" y="48189"/>
                </a:lnTo>
                <a:lnTo>
                  <a:pt x="144954" y="48241"/>
                </a:lnTo>
                <a:lnTo>
                  <a:pt x="143009" y="48293"/>
                </a:lnTo>
                <a:lnTo>
                  <a:pt x="141064" y="48339"/>
                </a:lnTo>
                <a:lnTo>
                  <a:pt x="140083" y="48357"/>
                </a:lnTo>
                <a:lnTo>
                  <a:pt x="139120" y="48368"/>
                </a:lnTo>
                <a:lnTo>
                  <a:pt x="138139" y="48380"/>
                </a:lnTo>
                <a:lnTo>
                  <a:pt x="137175" y="48385"/>
                </a:lnTo>
                <a:lnTo>
                  <a:pt x="136194" y="48385"/>
                </a:lnTo>
                <a:lnTo>
                  <a:pt x="135231" y="48380"/>
                </a:lnTo>
                <a:lnTo>
                  <a:pt x="134267" y="48374"/>
                </a:lnTo>
                <a:lnTo>
                  <a:pt x="133304" y="48357"/>
                </a:lnTo>
                <a:lnTo>
                  <a:pt x="132340" y="48328"/>
                </a:lnTo>
                <a:lnTo>
                  <a:pt x="131377" y="48299"/>
                </a:lnTo>
                <a:lnTo>
                  <a:pt x="130806" y="48276"/>
                </a:lnTo>
                <a:lnTo>
                  <a:pt x="130253" y="48241"/>
                </a:lnTo>
                <a:lnTo>
                  <a:pt x="129718" y="48195"/>
                </a:lnTo>
                <a:lnTo>
                  <a:pt x="129200" y="48143"/>
                </a:lnTo>
                <a:lnTo>
                  <a:pt x="128701" y="48085"/>
                </a:lnTo>
                <a:lnTo>
                  <a:pt x="128201" y="48022"/>
                </a:lnTo>
                <a:lnTo>
                  <a:pt x="127738" y="47947"/>
                </a:lnTo>
                <a:lnTo>
                  <a:pt x="127292" y="47866"/>
                </a:lnTo>
                <a:lnTo>
                  <a:pt x="126863" y="47780"/>
                </a:lnTo>
                <a:lnTo>
                  <a:pt x="126453" y="47687"/>
                </a:lnTo>
                <a:lnTo>
                  <a:pt x="126061" y="47589"/>
                </a:lnTo>
                <a:lnTo>
                  <a:pt x="125686" y="47479"/>
                </a:lnTo>
                <a:lnTo>
                  <a:pt x="125329" y="47370"/>
                </a:lnTo>
                <a:lnTo>
                  <a:pt x="125008" y="47249"/>
                </a:lnTo>
                <a:lnTo>
                  <a:pt x="124687" y="47122"/>
                </a:lnTo>
                <a:lnTo>
                  <a:pt x="124401" y="46995"/>
                </a:lnTo>
                <a:lnTo>
                  <a:pt x="124134" y="46862"/>
                </a:lnTo>
                <a:lnTo>
                  <a:pt x="123884" y="46718"/>
                </a:lnTo>
                <a:lnTo>
                  <a:pt x="123652" y="46574"/>
                </a:lnTo>
                <a:lnTo>
                  <a:pt x="123438" y="46429"/>
                </a:lnTo>
                <a:lnTo>
                  <a:pt x="123260" y="46273"/>
                </a:lnTo>
                <a:lnTo>
                  <a:pt x="123081" y="46118"/>
                </a:lnTo>
                <a:lnTo>
                  <a:pt x="122938" y="45956"/>
                </a:lnTo>
                <a:lnTo>
                  <a:pt x="122831" y="45789"/>
                </a:lnTo>
                <a:lnTo>
                  <a:pt x="122724" y="45621"/>
                </a:lnTo>
                <a:lnTo>
                  <a:pt x="122653" y="45448"/>
                </a:lnTo>
                <a:lnTo>
                  <a:pt x="122600" y="45275"/>
                </a:lnTo>
                <a:lnTo>
                  <a:pt x="122582" y="45096"/>
                </a:lnTo>
                <a:lnTo>
                  <a:pt x="122564" y="44917"/>
                </a:lnTo>
                <a:lnTo>
                  <a:pt x="122600" y="44739"/>
                </a:lnTo>
                <a:lnTo>
                  <a:pt x="122635" y="44554"/>
                </a:lnTo>
                <a:lnTo>
                  <a:pt x="122707" y="44363"/>
                </a:lnTo>
                <a:lnTo>
                  <a:pt x="122742" y="44271"/>
                </a:lnTo>
                <a:lnTo>
                  <a:pt x="122814" y="44185"/>
                </a:lnTo>
                <a:lnTo>
                  <a:pt x="122885" y="44092"/>
                </a:lnTo>
                <a:lnTo>
                  <a:pt x="122956" y="44006"/>
                </a:lnTo>
                <a:lnTo>
                  <a:pt x="123046" y="43919"/>
                </a:lnTo>
                <a:lnTo>
                  <a:pt x="123153" y="43838"/>
                </a:lnTo>
                <a:lnTo>
                  <a:pt x="123277" y="43758"/>
                </a:lnTo>
                <a:lnTo>
                  <a:pt x="123402" y="43677"/>
                </a:lnTo>
                <a:lnTo>
                  <a:pt x="123527" y="43602"/>
                </a:lnTo>
                <a:lnTo>
                  <a:pt x="123670" y="43527"/>
                </a:lnTo>
                <a:lnTo>
                  <a:pt x="123831" y="43457"/>
                </a:lnTo>
                <a:lnTo>
                  <a:pt x="123991" y="43388"/>
                </a:lnTo>
                <a:lnTo>
                  <a:pt x="124169" y="43325"/>
                </a:lnTo>
                <a:lnTo>
                  <a:pt x="124348" y="43261"/>
                </a:lnTo>
                <a:lnTo>
                  <a:pt x="124544" y="43204"/>
                </a:lnTo>
                <a:lnTo>
                  <a:pt x="124740" y="43146"/>
                </a:lnTo>
                <a:lnTo>
                  <a:pt x="124937" y="43094"/>
                </a:lnTo>
                <a:lnTo>
                  <a:pt x="125151" y="43042"/>
                </a:lnTo>
                <a:lnTo>
                  <a:pt x="125365" y="42996"/>
                </a:lnTo>
                <a:lnTo>
                  <a:pt x="125597" y="42955"/>
                </a:lnTo>
                <a:lnTo>
                  <a:pt x="125829" y="42915"/>
                </a:lnTo>
                <a:lnTo>
                  <a:pt x="126061" y="42875"/>
                </a:lnTo>
                <a:lnTo>
                  <a:pt x="126310" y="42846"/>
                </a:lnTo>
                <a:lnTo>
                  <a:pt x="126560" y="42817"/>
                </a:lnTo>
                <a:lnTo>
                  <a:pt x="126810" y="42788"/>
                </a:lnTo>
                <a:lnTo>
                  <a:pt x="127077" y="42771"/>
                </a:lnTo>
                <a:lnTo>
                  <a:pt x="127327" y="42753"/>
                </a:lnTo>
                <a:lnTo>
                  <a:pt x="127595" y="42736"/>
                </a:lnTo>
                <a:lnTo>
                  <a:pt x="127862" y="42730"/>
                </a:lnTo>
                <a:lnTo>
                  <a:pt x="128148" y="42725"/>
                </a:lnTo>
                <a:lnTo>
                  <a:pt x="128415" y="42725"/>
                </a:lnTo>
                <a:lnTo>
                  <a:pt x="128701" y="42730"/>
                </a:lnTo>
                <a:lnTo>
                  <a:pt x="128933" y="42736"/>
                </a:lnTo>
                <a:lnTo>
                  <a:pt x="129165" y="42748"/>
                </a:lnTo>
                <a:lnTo>
                  <a:pt x="129397" y="42765"/>
                </a:lnTo>
                <a:lnTo>
                  <a:pt x="129611" y="42782"/>
                </a:lnTo>
                <a:lnTo>
                  <a:pt x="129843" y="42811"/>
                </a:lnTo>
                <a:lnTo>
                  <a:pt x="130057" y="42840"/>
                </a:lnTo>
                <a:lnTo>
                  <a:pt x="130289" y="42869"/>
                </a:lnTo>
                <a:lnTo>
                  <a:pt x="130503" y="42909"/>
                </a:lnTo>
                <a:lnTo>
                  <a:pt x="130717" y="42950"/>
                </a:lnTo>
                <a:lnTo>
                  <a:pt x="130931" y="42990"/>
                </a:lnTo>
                <a:lnTo>
                  <a:pt x="131127" y="43036"/>
                </a:lnTo>
                <a:lnTo>
                  <a:pt x="131323" y="43088"/>
                </a:lnTo>
                <a:lnTo>
                  <a:pt x="131716" y="43198"/>
                </a:lnTo>
                <a:lnTo>
                  <a:pt x="132073" y="43319"/>
                </a:lnTo>
                <a:lnTo>
                  <a:pt x="132412" y="43452"/>
                </a:lnTo>
                <a:lnTo>
                  <a:pt x="132697" y="43590"/>
                </a:lnTo>
                <a:lnTo>
                  <a:pt x="132840" y="43659"/>
                </a:lnTo>
                <a:lnTo>
                  <a:pt x="132965" y="43734"/>
                </a:lnTo>
                <a:lnTo>
                  <a:pt x="133090" y="43809"/>
                </a:lnTo>
                <a:lnTo>
                  <a:pt x="133197" y="43884"/>
                </a:lnTo>
                <a:lnTo>
                  <a:pt x="133286" y="43965"/>
                </a:lnTo>
                <a:lnTo>
                  <a:pt x="133375" y="44046"/>
                </a:lnTo>
                <a:lnTo>
                  <a:pt x="133446" y="44127"/>
                </a:lnTo>
                <a:lnTo>
                  <a:pt x="133500" y="44208"/>
                </a:lnTo>
                <a:lnTo>
                  <a:pt x="133554" y="44288"/>
                </a:lnTo>
                <a:lnTo>
                  <a:pt x="133571" y="44369"/>
                </a:lnTo>
                <a:lnTo>
                  <a:pt x="133607" y="44450"/>
                </a:lnTo>
                <a:lnTo>
                  <a:pt x="133607" y="44537"/>
                </a:lnTo>
                <a:lnTo>
                  <a:pt x="133589" y="44640"/>
                </a:lnTo>
                <a:lnTo>
                  <a:pt x="133571" y="44744"/>
                </a:lnTo>
                <a:lnTo>
                  <a:pt x="133500" y="44952"/>
                </a:lnTo>
                <a:lnTo>
                  <a:pt x="133393" y="45160"/>
                </a:lnTo>
                <a:lnTo>
                  <a:pt x="133286" y="45367"/>
                </a:lnTo>
                <a:lnTo>
                  <a:pt x="133179" y="45575"/>
                </a:lnTo>
                <a:lnTo>
                  <a:pt x="133108" y="45783"/>
                </a:lnTo>
                <a:lnTo>
                  <a:pt x="133072" y="45887"/>
                </a:lnTo>
                <a:lnTo>
                  <a:pt x="133054" y="45991"/>
                </a:lnTo>
                <a:lnTo>
                  <a:pt x="133054" y="46095"/>
                </a:lnTo>
                <a:lnTo>
                  <a:pt x="133072" y="46193"/>
                </a:lnTo>
                <a:lnTo>
                  <a:pt x="133090" y="46268"/>
                </a:lnTo>
                <a:lnTo>
                  <a:pt x="133143" y="46348"/>
                </a:lnTo>
                <a:lnTo>
                  <a:pt x="133197" y="46429"/>
                </a:lnTo>
                <a:lnTo>
                  <a:pt x="133268" y="46510"/>
                </a:lnTo>
                <a:lnTo>
                  <a:pt x="133429" y="46677"/>
                </a:lnTo>
                <a:lnTo>
                  <a:pt x="133536" y="46758"/>
                </a:lnTo>
                <a:lnTo>
                  <a:pt x="133643" y="46839"/>
                </a:lnTo>
                <a:lnTo>
                  <a:pt x="133768" y="46914"/>
                </a:lnTo>
                <a:lnTo>
                  <a:pt x="133893" y="46983"/>
                </a:lnTo>
                <a:lnTo>
                  <a:pt x="134017" y="47047"/>
                </a:lnTo>
                <a:lnTo>
                  <a:pt x="134142" y="47104"/>
                </a:lnTo>
                <a:lnTo>
                  <a:pt x="134267" y="47151"/>
                </a:lnTo>
                <a:lnTo>
                  <a:pt x="134410" y="47185"/>
                </a:lnTo>
                <a:lnTo>
                  <a:pt x="134535" y="47214"/>
                </a:lnTo>
                <a:lnTo>
                  <a:pt x="134660" y="47226"/>
                </a:lnTo>
                <a:lnTo>
                  <a:pt x="134892" y="47231"/>
                </a:lnTo>
                <a:lnTo>
                  <a:pt x="135123" y="47226"/>
                </a:lnTo>
                <a:lnTo>
                  <a:pt x="135355" y="47220"/>
                </a:lnTo>
                <a:lnTo>
                  <a:pt x="135605" y="47208"/>
                </a:lnTo>
                <a:lnTo>
                  <a:pt x="135855" y="47191"/>
                </a:lnTo>
                <a:lnTo>
                  <a:pt x="136105" y="47168"/>
                </a:lnTo>
                <a:lnTo>
                  <a:pt x="136372" y="47139"/>
                </a:lnTo>
                <a:lnTo>
                  <a:pt x="136622" y="47110"/>
                </a:lnTo>
                <a:lnTo>
                  <a:pt x="136854" y="47076"/>
                </a:lnTo>
                <a:lnTo>
                  <a:pt x="137104" y="47035"/>
                </a:lnTo>
                <a:lnTo>
                  <a:pt x="137336" y="46989"/>
                </a:lnTo>
                <a:lnTo>
                  <a:pt x="137550" y="46943"/>
                </a:lnTo>
                <a:lnTo>
                  <a:pt x="137764" y="46897"/>
                </a:lnTo>
                <a:lnTo>
                  <a:pt x="137960" y="46845"/>
                </a:lnTo>
                <a:lnTo>
                  <a:pt x="138139" y="46793"/>
                </a:lnTo>
                <a:lnTo>
                  <a:pt x="138299" y="46735"/>
                </a:lnTo>
                <a:lnTo>
                  <a:pt x="138495" y="46649"/>
                </a:lnTo>
                <a:lnTo>
                  <a:pt x="138692" y="46556"/>
                </a:lnTo>
                <a:lnTo>
                  <a:pt x="138870" y="46458"/>
                </a:lnTo>
                <a:lnTo>
                  <a:pt x="139031" y="46348"/>
                </a:lnTo>
                <a:lnTo>
                  <a:pt x="139173" y="46239"/>
                </a:lnTo>
                <a:lnTo>
                  <a:pt x="139298" y="46123"/>
                </a:lnTo>
                <a:lnTo>
                  <a:pt x="139423" y="46002"/>
                </a:lnTo>
                <a:lnTo>
                  <a:pt x="139512" y="45875"/>
                </a:lnTo>
                <a:lnTo>
                  <a:pt x="139601" y="45743"/>
                </a:lnTo>
                <a:lnTo>
                  <a:pt x="139673" y="45610"/>
                </a:lnTo>
                <a:lnTo>
                  <a:pt x="139726" y="45471"/>
                </a:lnTo>
                <a:lnTo>
                  <a:pt x="139780" y="45333"/>
                </a:lnTo>
                <a:lnTo>
                  <a:pt x="139798" y="45189"/>
                </a:lnTo>
                <a:lnTo>
                  <a:pt x="139816" y="45044"/>
                </a:lnTo>
                <a:lnTo>
                  <a:pt x="139816" y="44894"/>
                </a:lnTo>
                <a:lnTo>
                  <a:pt x="139798" y="44750"/>
                </a:lnTo>
                <a:lnTo>
                  <a:pt x="139780" y="44600"/>
                </a:lnTo>
                <a:lnTo>
                  <a:pt x="139726" y="44450"/>
                </a:lnTo>
                <a:lnTo>
                  <a:pt x="139673" y="44300"/>
                </a:lnTo>
                <a:lnTo>
                  <a:pt x="139619" y="44156"/>
                </a:lnTo>
                <a:lnTo>
                  <a:pt x="139530" y="44006"/>
                </a:lnTo>
                <a:lnTo>
                  <a:pt x="139441" y="43861"/>
                </a:lnTo>
                <a:lnTo>
                  <a:pt x="139334" y="43717"/>
                </a:lnTo>
                <a:lnTo>
                  <a:pt x="139209" y="43573"/>
                </a:lnTo>
                <a:lnTo>
                  <a:pt x="139084" y="43434"/>
                </a:lnTo>
                <a:lnTo>
                  <a:pt x="138941" y="43296"/>
                </a:lnTo>
                <a:lnTo>
                  <a:pt x="138781" y="43163"/>
                </a:lnTo>
                <a:lnTo>
                  <a:pt x="138620" y="43036"/>
                </a:lnTo>
                <a:lnTo>
                  <a:pt x="138424" y="42909"/>
                </a:lnTo>
                <a:lnTo>
                  <a:pt x="138246" y="42788"/>
                </a:lnTo>
                <a:lnTo>
                  <a:pt x="138031" y="42673"/>
                </a:lnTo>
                <a:lnTo>
                  <a:pt x="137817" y="42563"/>
                </a:lnTo>
                <a:lnTo>
                  <a:pt x="137568" y="42448"/>
                </a:lnTo>
                <a:lnTo>
                  <a:pt x="137300" y="42332"/>
                </a:lnTo>
                <a:lnTo>
                  <a:pt x="137015" y="42223"/>
                </a:lnTo>
                <a:lnTo>
                  <a:pt x="136729" y="42119"/>
                </a:lnTo>
                <a:lnTo>
                  <a:pt x="136408" y="42015"/>
                </a:lnTo>
                <a:lnTo>
                  <a:pt x="136105" y="41923"/>
                </a:lnTo>
                <a:lnTo>
                  <a:pt x="135766" y="41830"/>
                </a:lnTo>
                <a:lnTo>
                  <a:pt x="135427" y="41738"/>
                </a:lnTo>
                <a:lnTo>
                  <a:pt x="135070" y="41657"/>
                </a:lnTo>
                <a:lnTo>
                  <a:pt x="134713" y="41576"/>
                </a:lnTo>
                <a:lnTo>
                  <a:pt x="134339" y="41501"/>
                </a:lnTo>
                <a:lnTo>
                  <a:pt x="133946" y="41432"/>
                </a:lnTo>
                <a:lnTo>
                  <a:pt x="133571" y="41363"/>
                </a:lnTo>
                <a:lnTo>
                  <a:pt x="133161" y="41305"/>
                </a:lnTo>
                <a:lnTo>
                  <a:pt x="132769" y="41247"/>
                </a:lnTo>
                <a:lnTo>
                  <a:pt x="132358" y="41195"/>
                </a:lnTo>
                <a:lnTo>
                  <a:pt x="131930" y="41149"/>
                </a:lnTo>
                <a:lnTo>
                  <a:pt x="131520" y="41109"/>
                </a:lnTo>
                <a:lnTo>
                  <a:pt x="131092" y="41074"/>
                </a:lnTo>
                <a:lnTo>
                  <a:pt x="130663" y="41040"/>
                </a:lnTo>
                <a:lnTo>
                  <a:pt x="130217" y="41017"/>
                </a:lnTo>
                <a:lnTo>
                  <a:pt x="129789" y="40993"/>
                </a:lnTo>
                <a:lnTo>
                  <a:pt x="129343" y="40976"/>
                </a:lnTo>
                <a:lnTo>
                  <a:pt x="128897" y="40965"/>
                </a:lnTo>
                <a:lnTo>
                  <a:pt x="128005" y="40965"/>
                </a:lnTo>
                <a:lnTo>
                  <a:pt x="127559" y="40970"/>
                </a:lnTo>
                <a:lnTo>
                  <a:pt x="127113" y="40982"/>
                </a:lnTo>
                <a:lnTo>
                  <a:pt x="126667" y="40999"/>
                </a:lnTo>
                <a:lnTo>
                  <a:pt x="126221" y="41022"/>
                </a:lnTo>
                <a:lnTo>
                  <a:pt x="125775" y="41051"/>
                </a:lnTo>
                <a:lnTo>
                  <a:pt x="125329" y="41086"/>
                </a:lnTo>
                <a:lnTo>
                  <a:pt x="124901" y="41120"/>
                </a:lnTo>
                <a:lnTo>
                  <a:pt x="124508" y="41167"/>
                </a:lnTo>
                <a:lnTo>
                  <a:pt x="124098" y="41213"/>
                </a:lnTo>
                <a:lnTo>
                  <a:pt x="123706" y="41265"/>
                </a:lnTo>
                <a:lnTo>
                  <a:pt x="123331" y="41322"/>
                </a:lnTo>
                <a:lnTo>
                  <a:pt x="122956" y="41386"/>
                </a:lnTo>
                <a:lnTo>
                  <a:pt x="122600" y="41449"/>
                </a:lnTo>
                <a:lnTo>
                  <a:pt x="122261" y="41524"/>
                </a:lnTo>
                <a:lnTo>
                  <a:pt x="121922" y="41594"/>
                </a:lnTo>
                <a:lnTo>
                  <a:pt x="121583" y="41674"/>
                </a:lnTo>
                <a:lnTo>
                  <a:pt x="121261" y="41755"/>
                </a:lnTo>
                <a:lnTo>
                  <a:pt x="120958" y="41842"/>
                </a:lnTo>
                <a:lnTo>
                  <a:pt x="120655" y="41928"/>
                </a:lnTo>
                <a:lnTo>
                  <a:pt x="120369" y="42021"/>
                </a:lnTo>
                <a:lnTo>
                  <a:pt x="120102" y="42119"/>
                </a:lnTo>
                <a:lnTo>
                  <a:pt x="119834" y="42217"/>
                </a:lnTo>
                <a:lnTo>
                  <a:pt x="119584" y="42321"/>
                </a:lnTo>
                <a:lnTo>
                  <a:pt x="119353" y="42430"/>
                </a:lnTo>
                <a:lnTo>
                  <a:pt x="119121" y="42534"/>
                </a:lnTo>
                <a:lnTo>
                  <a:pt x="118907" y="42650"/>
                </a:lnTo>
                <a:lnTo>
                  <a:pt x="118692" y="42759"/>
                </a:lnTo>
                <a:lnTo>
                  <a:pt x="118496" y="42880"/>
                </a:lnTo>
                <a:lnTo>
                  <a:pt x="118318" y="42996"/>
                </a:lnTo>
                <a:lnTo>
                  <a:pt x="118157" y="43123"/>
                </a:lnTo>
                <a:lnTo>
                  <a:pt x="117997" y="43244"/>
                </a:lnTo>
                <a:lnTo>
                  <a:pt x="117854" y="43371"/>
                </a:lnTo>
                <a:lnTo>
                  <a:pt x="117729" y="43498"/>
                </a:lnTo>
                <a:lnTo>
                  <a:pt x="117622" y="43631"/>
                </a:lnTo>
                <a:lnTo>
                  <a:pt x="117515" y="43763"/>
                </a:lnTo>
                <a:lnTo>
                  <a:pt x="117426" y="43896"/>
                </a:lnTo>
                <a:lnTo>
                  <a:pt x="117354" y="44035"/>
                </a:lnTo>
                <a:lnTo>
                  <a:pt x="117301" y="44167"/>
                </a:lnTo>
                <a:lnTo>
                  <a:pt x="117230" y="44375"/>
                </a:lnTo>
                <a:lnTo>
                  <a:pt x="117176" y="44577"/>
                </a:lnTo>
                <a:lnTo>
                  <a:pt x="117140" y="44773"/>
                </a:lnTo>
                <a:lnTo>
                  <a:pt x="117123" y="44969"/>
                </a:lnTo>
                <a:lnTo>
                  <a:pt x="117123" y="45160"/>
                </a:lnTo>
                <a:lnTo>
                  <a:pt x="117140" y="45344"/>
                </a:lnTo>
                <a:lnTo>
                  <a:pt x="117176" y="45523"/>
                </a:lnTo>
                <a:lnTo>
                  <a:pt x="117212" y="45702"/>
                </a:lnTo>
                <a:lnTo>
                  <a:pt x="117283" y="45881"/>
                </a:lnTo>
                <a:lnTo>
                  <a:pt x="117354" y="46048"/>
                </a:lnTo>
                <a:lnTo>
                  <a:pt x="117444" y="46216"/>
                </a:lnTo>
                <a:lnTo>
                  <a:pt x="117551" y="46377"/>
                </a:lnTo>
                <a:lnTo>
                  <a:pt x="117676" y="46539"/>
                </a:lnTo>
                <a:lnTo>
                  <a:pt x="117818" y="46695"/>
                </a:lnTo>
                <a:lnTo>
                  <a:pt x="117961" y="46845"/>
                </a:lnTo>
                <a:lnTo>
                  <a:pt x="118122" y="46995"/>
                </a:lnTo>
                <a:lnTo>
                  <a:pt x="118300" y="47139"/>
                </a:lnTo>
                <a:lnTo>
                  <a:pt x="118496" y="47283"/>
                </a:lnTo>
                <a:lnTo>
                  <a:pt x="118692" y="47422"/>
                </a:lnTo>
                <a:lnTo>
                  <a:pt x="118907" y="47554"/>
                </a:lnTo>
                <a:lnTo>
                  <a:pt x="119138" y="47687"/>
                </a:lnTo>
                <a:lnTo>
                  <a:pt x="119370" y="47814"/>
                </a:lnTo>
                <a:lnTo>
                  <a:pt x="119620" y="47935"/>
                </a:lnTo>
                <a:lnTo>
                  <a:pt x="119888" y="48057"/>
                </a:lnTo>
                <a:lnTo>
                  <a:pt x="120155" y="48172"/>
                </a:lnTo>
                <a:lnTo>
                  <a:pt x="120441" y="48287"/>
                </a:lnTo>
                <a:lnTo>
                  <a:pt x="120726" y="48397"/>
                </a:lnTo>
                <a:lnTo>
                  <a:pt x="121030" y="48507"/>
                </a:lnTo>
                <a:lnTo>
                  <a:pt x="121333" y="48610"/>
                </a:lnTo>
                <a:lnTo>
                  <a:pt x="121654" y="48709"/>
                </a:lnTo>
                <a:lnTo>
                  <a:pt x="121993" y="48807"/>
                </a:lnTo>
                <a:lnTo>
                  <a:pt x="122314" y="48899"/>
                </a:lnTo>
                <a:lnTo>
                  <a:pt x="122671" y="48991"/>
                </a:lnTo>
                <a:lnTo>
                  <a:pt x="123028" y="49078"/>
                </a:lnTo>
                <a:lnTo>
                  <a:pt x="123384" y="49164"/>
                </a:lnTo>
                <a:lnTo>
                  <a:pt x="123741" y="49245"/>
                </a:lnTo>
                <a:lnTo>
                  <a:pt x="124134" y="49326"/>
                </a:lnTo>
                <a:lnTo>
                  <a:pt x="124508" y="49401"/>
                </a:lnTo>
                <a:lnTo>
                  <a:pt x="124901" y="49470"/>
                </a:lnTo>
                <a:lnTo>
                  <a:pt x="125293" y="49540"/>
                </a:lnTo>
                <a:lnTo>
                  <a:pt x="126096" y="49672"/>
                </a:lnTo>
                <a:lnTo>
                  <a:pt x="126917" y="49793"/>
                </a:lnTo>
                <a:lnTo>
                  <a:pt x="127773" y="49897"/>
                </a:lnTo>
                <a:lnTo>
                  <a:pt x="128630" y="49995"/>
                </a:lnTo>
                <a:lnTo>
                  <a:pt x="129504" y="50076"/>
                </a:lnTo>
                <a:lnTo>
                  <a:pt x="130396" y="50151"/>
                </a:lnTo>
                <a:lnTo>
                  <a:pt x="131288" y="50215"/>
                </a:lnTo>
                <a:lnTo>
                  <a:pt x="132198" y="50267"/>
                </a:lnTo>
                <a:lnTo>
                  <a:pt x="133090" y="50313"/>
                </a:lnTo>
                <a:lnTo>
                  <a:pt x="134000" y="50347"/>
                </a:lnTo>
                <a:lnTo>
                  <a:pt x="134909" y="50370"/>
                </a:lnTo>
                <a:lnTo>
                  <a:pt x="135819" y="50382"/>
                </a:lnTo>
                <a:lnTo>
                  <a:pt x="136658" y="50388"/>
                </a:lnTo>
                <a:lnTo>
                  <a:pt x="137514" y="50388"/>
                </a:lnTo>
                <a:lnTo>
                  <a:pt x="138370" y="50376"/>
                </a:lnTo>
                <a:lnTo>
                  <a:pt x="139227" y="50365"/>
                </a:lnTo>
                <a:lnTo>
                  <a:pt x="140083" y="50353"/>
                </a:lnTo>
                <a:lnTo>
                  <a:pt x="140939" y="50330"/>
                </a:lnTo>
                <a:lnTo>
                  <a:pt x="142634" y="50284"/>
                </a:lnTo>
                <a:lnTo>
                  <a:pt x="144329" y="50226"/>
                </a:lnTo>
                <a:lnTo>
                  <a:pt x="145988" y="50169"/>
                </a:lnTo>
                <a:lnTo>
                  <a:pt x="147647" y="50111"/>
                </a:lnTo>
                <a:lnTo>
                  <a:pt x="149289" y="50065"/>
                </a:lnTo>
                <a:lnTo>
                  <a:pt x="146078" y="53296"/>
                </a:lnTo>
                <a:lnTo>
                  <a:pt x="144490" y="54912"/>
                </a:lnTo>
                <a:lnTo>
                  <a:pt x="143705" y="55720"/>
                </a:lnTo>
                <a:lnTo>
                  <a:pt x="142938" y="56533"/>
                </a:lnTo>
                <a:lnTo>
                  <a:pt x="142188" y="57347"/>
                </a:lnTo>
                <a:lnTo>
                  <a:pt x="141439" y="58161"/>
                </a:lnTo>
                <a:lnTo>
                  <a:pt x="140708" y="58974"/>
                </a:lnTo>
                <a:lnTo>
                  <a:pt x="140012" y="59794"/>
                </a:lnTo>
                <a:lnTo>
                  <a:pt x="139334" y="60613"/>
                </a:lnTo>
                <a:lnTo>
                  <a:pt x="138674" y="61432"/>
                </a:lnTo>
                <a:lnTo>
                  <a:pt x="138031" y="62258"/>
                </a:lnTo>
                <a:lnTo>
                  <a:pt x="137443" y="63083"/>
                </a:lnTo>
                <a:lnTo>
                  <a:pt x="136872" y="63908"/>
                </a:lnTo>
                <a:lnTo>
                  <a:pt x="136337" y="64739"/>
                </a:lnTo>
                <a:lnTo>
                  <a:pt x="135819" y="65570"/>
                </a:lnTo>
                <a:lnTo>
                  <a:pt x="135355" y="66407"/>
                </a:lnTo>
                <a:lnTo>
                  <a:pt x="134927" y="67243"/>
                </a:lnTo>
                <a:lnTo>
                  <a:pt x="134731" y="67665"/>
                </a:lnTo>
                <a:lnTo>
                  <a:pt x="134553" y="68086"/>
                </a:lnTo>
                <a:lnTo>
                  <a:pt x="134374" y="68507"/>
                </a:lnTo>
                <a:lnTo>
                  <a:pt x="134214" y="68928"/>
                </a:lnTo>
                <a:lnTo>
                  <a:pt x="134053" y="69355"/>
                </a:lnTo>
                <a:lnTo>
                  <a:pt x="133910" y="69777"/>
                </a:lnTo>
                <a:lnTo>
                  <a:pt x="133785" y="70204"/>
                </a:lnTo>
                <a:lnTo>
                  <a:pt x="133678" y="70625"/>
                </a:lnTo>
                <a:lnTo>
                  <a:pt x="133571" y="71052"/>
                </a:lnTo>
                <a:lnTo>
                  <a:pt x="133482" y="71479"/>
                </a:lnTo>
                <a:lnTo>
                  <a:pt x="133411" y="71912"/>
                </a:lnTo>
                <a:lnTo>
                  <a:pt x="133339" y="72339"/>
                </a:lnTo>
                <a:lnTo>
                  <a:pt x="133286" y="72771"/>
                </a:lnTo>
                <a:lnTo>
                  <a:pt x="133250" y="73198"/>
                </a:lnTo>
                <a:lnTo>
                  <a:pt x="133232" y="73631"/>
                </a:lnTo>
                <a:lnTo>
                  <a:pt x="133232" y="74064"/>
                </a:lnTo>
                <a:lnTo>
                  <a:pt x="133232" y="74497"/>
                </a:lnTo>
                <a:lnTo>
                  <a:pt x="133250" y="74935"/>
                </a:lnTo>
                <a:lnTo>
                  <a:pt x="133304" y="75368"/>
                </a:lnTo>
                <a:lnTo>
                  <a:pt x="133357" y="75807"/>
                </a:lnTo>
                <a:lnTo>
                  <a:pt x="133429" y="76245"/>
                </a:lnTo>
                <a:lnTo>
                  <a:pt x="133518" y="76684"/>
                </a:lnTo>
                <a:lnTo>
                  <a:pt x="93680" y="77065"/>
                </a:lnTo>
                <a:lnTo>
                  <a:pt x="93680" y="76493"/>
                </a:lnTo>
                <a:lnTo>
                  <a:pt x="93680" y="76199"/>
                </a:lnTo>
                <a:lnTo>
                  <a:pt x="93680" y="75911"/>
                </a:lnTo>
                <a:lnTo>
                  <a:pt x="93716" y="75397"/>
                </a:lnTo>
                <a:lnTo>
                  <a:pt x="93716" y="74889"/>
                </a:lnTo>
                <a:lnTo>
                  <a:pt x="93716" y="74376"/>
                </a:lnTo>
                <a:lnTo>
                  <a:pt x="93716" y="73868"/>
                </a:lnTo>
                <a:lnTo>
                  <a:pt x="93680" y="73360"/>
                </a:lnTo>
                <a:lnTo>
                  <a:pt x="93645" y="72852"/>
                </a:lnTo>
                <a:lnTo>
                  <a:pt x="93609" y="72344"/>
                </a:lnTo>
                <a:lnTo>
                  <a:pt x="93537" y="71837"/>
                </a:lnTo>
                <a:lnTo>
                  <a:pt x="93466" y="71329"/>
                </a:lnTo>
                <a:lnTo>
                  <a:pt x="93377" y="70821"/>
                </a:lnTo>
                <a:lnTo>
                  <a:pt x="93288" y="70313"/>
                </a:lnTo>
                <a:lnTo>
                  <a:pt x="93163" y="69811"/>
                </a:lnTo>
                <a:lnTo>
                  <a:pt x="93056" y="69303"/>
                </a:lnTo>
                <a:lnTo>
                  <a:pt x="92913" y="68801"/>
                </a:lnTo>
                <a:lnTo>
                  <a:pt x="92770" y="68294"/>
                </a:lnTo>
                <a:lnTo>
                  <a:pt x="92592" y="67792"/>
                </a:lnTo>
                <a:lnTo>
                  <a:pt x="92431" y="67290"/>
                </a:lnTo>
                <a:lnTo>
                  <a:pt x="92235" y="66782"/>
                </a:lnTo>
                <a:lnTo>
                  <a:pt x="92039" y="66280"/>
                </a:lnTo>
                <a:lnTo>
                  <a:pt x="91825" y="65778"/>
                </a:lnTo>
                <a:lnTo>
                  <a:pt x="91611" y="65276"/>
                </a:lnTo>
                <a:lnTo>
                  <a:pt x="91379" y="64774"/>
                </a:lnTo>
                <a:lnTo>
                  <a:pt x="91129" y="64272"/>
                </a:lnTo>
                <a:lnTo>
                  <a:pt x="90861" y="63775"/>
                </a:lnTo>
                <a:lnTo>
                  <a:pt x="90594" y="63273"/>
                </a:lnTo>
                <a:lnTo>
                  <a:pt x="90308" y="62771"/>
                </a:lnTo>
                <a:lnTo>
                  <a:pt x="90005" y="62275"/>
                </a:lnTo>
                <a:lnTo>
                  <a:pt x="89684" y="61773"/>
                </a:lnTo>
                <a:lnTo>
                  <a:pt x="89363" y="61277"/>
                </a:lnTo>
                <a:lnTo>
                  <a:pt x="89024" y="60775"/>
                </a:lnTo>
                <a:lnTo>
                  <a:pt x="88685" y="60278"/>
                </a:lnTo>
                <a:lnTo>
                  <a:pt x="88328" y="59782"/>
                </a:lnTo>
                <a:lnTo>
                  <a:pt x="88060" y="59419"/>
                </a:lnTo>
                <a:lnTo>
                  <a:pt x="87811" y="59055"/>
                </a:lnTo>
                <a:lnTo>
                  <a:pt x="87329" y="58328"/>
                </a:lnTo>
                <a:lnTo>
                  <a:pt x="86419" y="56868"/>
                </a:lnTo>
                <a:lnTo>
                  <a:pt x="85955" y="56141"/>
                </a:lnTo>
                <a:lnTo>
                  <a:pt x="85706" y="55777"/>
                </a:lnTo>
                <a:lnTo>
                  <a:pt x="85438" y="55414"/>
                </a:lnTo>
                <a:lnTo>
                  <a:pt x="85170" y="55056"/>
                </a:lnTo>
                <a:lnTo>
                  <a:pt x="84885" y="54698"/>
                </a:lnTo>
                <a:lnTo>
                  <a:pt x="84582" y="54341"/>
                </a:lnTo>
                <a:lnTo>
                  <a:pt x="84260" y="53983"/>
                </a:lnTo>
                <a:lnTo>
                  <a:pt x="84046" y="53769"/>
                </a:lnTo>
                <a:lnTo>
                  <a:pt x="83797" y="53562"/>
                </a:lnTo>
                <a:lnTo>
                  <a:pt x="83529" y="53360"/>
                </a:lnTo>
                <a:lnTo>
                  <a:pt x="83244" y="53152"/>
                </a:lnTo>
                <a:lnTo>
                  <a:pt x="82922" y="52950"/>
                </a:lnTo>
                <a:lnTo>
                  <a:pt x="82601" y="52742"/>
                </a:lnTo>
                <a:lnTo>
                  <a:pt x="82262" y="52540"/>
                </a:lnTo>
                <a:lnTo>
                  <a:pt x="81888" y="52338"/>
                </a:lnTo>
                <a:lnTo>
                  <a:pt x="81156" y="51929"/>
                </a:lnTo>
                <a:lnTo>
                  <a:pt x="80389" y="51519"/>
                </a:lnTo>
                <a:lnTo>
                  <a:pt x="79604" y="51092"/>
                </a:lnTo>
                <a:lnTo>
                  <a:pt x="79229" y="50878"/>
                </a:lnTo>
                <a:lnTo>
                  <a:pt x="78855" y="50653"/>
                </a:lnTo>
                <a:lnTo>
                  <a:pt x="80639" y="50659"/>
                </a:lnTo>
                <a:lnTo>
                  <a:pt x="82369" y="50665"/>
                </a:lnTo>
                <a:lnTo>
                  <a:pt x="84082" y="50665"/>
                </a:lnTo>
                <a:lnTo>
                  <a:pt x="84921" y="50659"/>
                </a:lnTo>
                <a:lnTo>
                  <a:pt x="85759" y="50647"/>
                </a:lnTo>
                <a:lnTo>
                  <a:pt x="86098" y="50642"/>
                </a:lnTo>
                <a:lnTo>
                  <a:pt x="87632" y="50642"/>
                </a:lnTo>
                <a:lnTo>
                  <a:pt x="88007" y="50636"/>
                </a:lnTo>
                <a:lnTo>
                  <a:pt x="88382" y="50630"/>
                </a:lnTo>
                <a:lnTo>
                  <a:pt x="88756" y="50607"/>
                </a:lnTo>
                <a:lnTo>
                  <a:pt x="89095" y="50584"/>
                </a:lnTo>
                <a:lnTo>
                  <a:pt x="89256" y="50567"/>
                </a:lnTo>
                <a:lnTo>
                  <a:pt x="89398" y="50544"/>
                </a:lnTo>
                <a:lnTo>
                  <a:pt x="89559" y="50521"/>
                </a:lnTo>
                <a:lnTo>
                  <a:pt x="89684" y="50497"/>
                </a:lnTo>
                <a:lnTo>
                  <a:pt x="89809" y="50463"/>
                </a:lnTo>
                <a:lnTo>
                  <a:pt x="89934" y="50428"/>
                </a:lnTo>
                <a:lnTo>
                  <a:pt x="90041" y="50394"/>
                </a:lnTo>
                <a:lnTo>
                  <a:pt x="90148" y="50347"/>
                </a:lnTo>
                <a:lnTo>
                  <a:pt x="90219" y="50301"/>
                </a:lnTo>
                <a:lnTo>
                  <a:pt x="90291" y="50249"/>
                </a:lnTo>
                <a:lnTo>
                  <a:pt x="90362" y="50192"/>
                </a:lnTo>
                <a:lnTo>
                  <a:pt x="90398" y="50128"/>
                </a:lnTo>
                <a:lnTo>
                  <a:pt x="90433" y="50065"/>
                </a:lnTo>
                <a:lnTo>
                  <a:pt x="90451" y="49990"/>
                </a:lnTo>
                <a:lnTo>
                  <a:pt x="90451" y="49920"/>
                </a:lnTo>
                <a:lnTo>
                  <a:pt x="90433" y="49857"/>
                </a:lnTo>
                <a:lnTo>
                  <a:pt x="90398" y="49799"/>
                </a:lnTo>
                <a:lnTo>
                  <a:pt x="90344" y="49742"/>
                </a:lnTo>
                <a:lnTo>
                  <a:pt x="90291" y="49695"/>
                </a:lnTo>
                <a:lnTo>
                  <a:pt x="90219" y="49649"/>
                </a:lnTo>
                <a:lnTo>
                  <a:pt x="90130" y="49609"/>
                </a:lnTo>
                <a:lnTo>
                  <a:pt x="90041" y="49574"/>
                </a:lnTo>
                <a:lnTo>
                  <a:pt x="89916" y="49540"/>
                </a:lnTo>
                <a:lnTo>
                  <a:pt x="89809" y="49511"/>
                </a:lnTo>
                <a:lnTo>
                  <a:pt x="89666" y="49488"/>
                </a:lnTo>
                <a:lnTo>
                  <a:pt x="89541" y="49465"/>
                </a:lnTo>
                <a:lnTo>
                  <a:pt x="89238" y="49430"/>
                </a:lnTo>
                <a:lnTo>
                  <a:pt x="88917" y="49407"/>
                </a:lnTo>
                <a:lnTo>
                  <a:pt x="88560" y="49390"/>
                </a:lnTo>
                <a:lnTo>
                  <a:pt x="88203" y="49378"/>
                </a:lnTo>
                <a:lnTo>
                  <a:pt x="87454" y="49361"/>
                </a:lnTo>
                <a:lnTo>
                  <a:pt x="86722" y="49343"/>
                </a:lnTo>
                <a:lnTo>
                  <a:pt x="86383" y="49332"/>
                </a:lnTo>
                <a:lnTo>
                  <a:pt x="86062" y="49314"/>
                </a:lnTo>
                <a:lnTo>
                  <a:pt x="79890" y="48876"/>
                </a:lnTo>
                <a:lnTo>
                  <a:pt x="76803" y="48657"/>
                </a:lnTo>
                <a:lnTo>
                  <a:pt x="73699" y="48449"/>
                </a:lnTo>
                <a:lnTo>
                  <a:pt x="72307" y="48351"/>
                </a:lnTo>
                <a:lnTo>
                  <a:pt x="71594" y="48305"/>
                </a:lnTo>
                <a:lnTo>
                  <a:pt x="70880" y="48258"/>
                </a:lnTo>
                <a:lnTo>
                  <a:pt x="70184" y="48224"/>
                </a:lnTo>
                <a:lnTo>
                  <a:pt x="69471" y="48195"/>
                </a:lnTo>
                <a:lnTo>
                  <a:pt x="69132" y="48183"/>
                </a:lnTo>
                <a:lnTo>
                  <a:pt x="68775" y="48183"/>
                </a:lnTo>
                <a:lnTo>
                  <a:pt x="68418" y="48178"/>
                </a:lnTo>
                <a:lnTo>
                  <a:pt x="68079" y="48183"/>
                </a:lnTo>
                <a:lnTo>
                  <a:pt x="67847" y="48189"/>
                </a:lnTo>
                <a:lnTo>
                  <a:pt x="67651" y="48195"/>
                </a:lnTo>
                <a:lnTo>
                  <a:pt x="67455" y="48207"/>
                </a:lnTo>
                <a:lnTo>
                  <a:pt x="67259" y="48218"/>
                </a:lnTo>
                <a:lnTo>
                  <a:pt x="67080" y="48235"/>
                </a:lnTo>
                <a:lnTo>
                  <a:pt x="66920" y="48258"/>
                </a:lnTo>
                <a:lnTo>
                  <a:pt x="66759" y="48282"/>
                </a:lnTo>
                <a:lnTo>
                  <a:pt x="66616" y="48305"/>
                </a:lnTo>
                <a:lnTo>
                  <a:pt x="66474" y="48334"/>
                </a:lnTo>
                <a:lnTo>
                  <a:pt x="66349" y="48362"/>
                </a:lnTo>
                <a:lnTo>
                  <a:pt x="66242" y="48391"/>
                </a:lnTo>
                <a:lnTo>
                  <a:pt x="66135" y="48426"/>
                </a:lnTo>
                <a:lnTo>
                  <a:pt x="66045" y="48460"/>
                </a:lnTo>
                <a:lnTo>
                  <a:pt x="65974" y="48501"/>
                </a:lnTo>
                <a:lnTo>
                  <a:pt x="65903" y="48541"/>
                </a:lnTo>
                <a:lnTo>
                  <a:pt x="65849" y="48582"/>
                </a:lnTo>
                <a:lnTo>
                  <a:pt x="65796" y="48622"/>
                </a:lnTo>
                <a:lnTo>
                  <a:pt x="65760" y="48662"/>
                </a:lnTo>
                <a:lnTo>
                  <a:pt x="65742" y="48709"/>
                </a:lnTo>
                <a:lnTo>
                  <a:pt x="65742" y="48755"/>
                </a:lnTo>
                <a:lnTo>
                  <a:pt x="65742" y="48801"/>
                </a:lnTo>
                <a:lnTo>
                  <a:pt x="65760" y="48847"/>
                </a:lnTo>
                <a:lnTo>
                  <a:pt x="65778" y="48893"/>
                </a:lnTo>
                <a:lnTo>
                  <a:pt x="65831" y="48939"/>
                </a:lnTo>
                <a:lnTo>
                  <a:pt x="65885" y="48991"/>
                </a:lnTo>
                <a:lnTo>
                  <a:pt x="65956" y="49038"/>
                </a:lnTo>
                <a:lnTo>
                  <a:pt x="66028" y="49084"/>
                </a:lnTo>
                <a:lnTo>
                  <a:pt x="66135" y="49136"/>
                </a:lnTo>
                <a:lnTo>
                  <a:pt x="66242" y="49182"/>
                </a:lnTo>
                <a:lnTo>
                  <a:pt x="66367" y="49228"/>
                </a:lnTo>
                <a:lnTo>
                  <a:pt x="66509" y="49280"/>
                </a:lnTo>
                <a:lnTo>
                  <a:pt x="66652" y="49326"/>
                </a:lnTo>
                <a:lnTo>
                  <a:pt x="67276" y="49505"/>
                </a:lnTo>
                <a:lnTo>
                  <a:pt x="67865" y="49690"/>
                </a:lnTo>
                <a:lnTo>
                  <a:pt x="68454" y="49874"/>
                </a:lnTo>
                <a:lnTo>
                  <a:pt x="69025" y="50065"/>
                </a:lnTo>
                <a:lnTo>
                  <a:pt x="69560" y="50255"/>
                </a:lnTo>
                <a:lnTo>
                  <a:pt x="70095" y="50446"/>
                </a:lnTo>
                <a:lnTo>
                  <a:pt x="70630" y="50642"/>
                </a:lnTo>
                <a:lnTo>
                  <a:pt x="71130" y="50838"/>
                </a:lnTo>
                <a:lnTo>
                  <a:pt x="71612" y="51034"/>
                </a:lnTo>
                <a:lnTo>
                  <a:pt x="72093" y="51230"/>
                </a:lnTo>
                <a:lnTo>
                  <a:pt x="72557" y="51432"/>
                </a:lnTo>
                <a:lnTo>
                  <a:pt x="73003" y="51634"/>
                </a:lnTo>
                <a:lnTo>
                  <a:pt x="73449" y="51842"/>
                </a:lnTo>
                <a:lnTo>
                  <a:pt x="73859" y="52050"/>
                </a:lnTo>
                <a:lnTo>
                  <a:pt x="74270" y="52257"/>
                </a:lnTo>
                <a:lnTo>
                  <a:pt x="74662" y="52465"/>
                </a:lnTo>
                <a:lnTo>
                  <a:pt x="75055" y="52679"/>
                </a:lnTo>
                <a:lnTo>
                  <a:pt x="75429" y="52892"/>
                </a:lnTo>
                <a:lnTo>
                  <a:pt x="75786" y="53106"/>
                </a:lnTo>
                <a:lnTo>
                  <a:pt x="76125" y="53319"/>
                </a:lnTo>
                <a:lnTo>
                  <a:pt x="76464" y="53538"/>
                </a:lnTo>
                <a:lnTo>
                  <a:pt x="76803" y="53752"/>
                </a:lnTo>
                <a:lnTo>
                  <a:pt x="77106" y="53977"/>
                </a:lnTo>
                <a:lnTo>
                  <a:pt x="77428" y="54196"/>
                </a:lnTo>
                <a:lnTo>
                  <a:pt x="77998" y="54641"/>
                </a:lnTo>
                <a:lnTo>
                  <a:pt x="78552" y="55091"/>
                </a:lnTo>
                <a:lnTo>
                  <a:pt x="79051" y="55547"/>
                </a:lnTo>
                <a:lnTo>
                  <a:pt x="79533" y="56008"/>
                </a:lnTo>
                <a:lnTo>
                  <a:pt x="79979" y="56470"/>
                </a:lnTo>
                <a:lnTo>
                  <a:pt x="80389" y="56937"/>
                </a:lnTo>
                <a:lnTo>
                  <a:pt x="80764" y="57410"/>
                </a:lnTo>
                <a:lnTo>
                  <a:pt x="81138" y="57884"/>
                </a:lnTo>
                <a:lnTo>
                  <a:pt x="81477" y="58363"/>
                </a:lnTo>
                <a:lnTo>
                  <a:pt x="81798" y="58842"/>
                </a:lnTo>
                <a:lnTo>
                  <a:pt x="82102" y="59326"/>
                </a:lnTo>
                <a:lnTo>
                  <a:pt x="82387" y="59805"/>
                </a:lnTo>
                <a:lnTo>
                  <a:pt x="82655" y="60296"/>
                </a:lnTo>
                <a:lnTo>
                  <a:pt x="82922" y="60780"/>
                </a:lnTo>
                <a:lnTo>
                  <a:pt x="83422" y="61761"/>
                </a:lnTo>
                <a:lnTo>
                  <a:pt x="84385" y="63723"/>
                </a:lnTo>
                <a:lnTo>
                  <a:pt x="84760" y="64502"/>
                </a:lnTo>
                <a:lnTo>
                  <a:pt x="85081" y="65287"/>
                </a:lnTo>
                <a:lnTo>
                  <a:pt x="85384" y="66072"/>
                </a:lnTo>
                <a:lnTo>
                  <a:pt x="85652" y="66857"/>
                </a:lnTo>
                <a:lnTo>
                  <a:pt x="85884" y="67642"/>
                </a:lnTo>
                <a:lnTo>
                  <a:pt x="86080" y="68426"/>
                </a:lnTo>
                <a:lnTo>
                  <a:pt x="86259" y="69211"/>
                </a:lnTo>
                <a:lnTo>
                  <a:pt x="86401" y="69996"/>
                </a:lnTo>
                <a:lnTo>
                  <a:pt x="86508" y="70781"/>
                </a:lnTo>
                <a:lnTo>
                  <a:pt x="86615" y="71571"/>
                </a:lnTo>
                <a:lnTo>
                  <a:pt x="86669" y="72356"/>
                </a:lnTo>
                <a:lnTo>
                  <a:pt x="86722" y="73147"/>
                </a:lnTo>
                <a:lnTo>
                  <a:pt x="86758" y="73931"/>
                </a:lnTo>
                <a:lnTo>
                  <a:pt x="86758" y="74722"/>
                </a:lnTo>
                <a:lnTo>
                  <a:pt x="86740" y="75512"/>
                </a:lnTo>
                <a:lnTo>
                  <a:pt x="86722" y="76303"/>
                </a:lnTo>
                <a:lnTo>
                  <a:pt x="86722" y="76418"/>
                </a:lnTo>
                <a:lnTo>
                  <a:pt x="86740" y="76528"/>
                </a:lnTo>
                <a:lnTo>
                  <a:pt x="86812" y="76759"/>
                </a:lnTo>
                <a:lnTo>
                  <a:pt x="86901" y="76995"/>
                </a:lnTo>
                <a:lnTo>
                  <a:pt x="86990" y="77238"/>
                </a:lnTo>
                <a:lnTo>
                  <a:pt x="80603" y="77371"/>
                </a:lnTo>
                <a:lnTo>
                  <a:pt x="77428" y="77434"/>
                </a:lnTo>
                <a:lnTo>
                  <a:pt x="74288" y="77509"/>
                </a:lnTo>
                <a:lnTo>
                  <a:pt x="73699" y="77526"/>
                </a:lnTo>
                <a:lnTo>
                  <a:pt x="73413" y="77538"/>
                </a:lnTo>
                <a:lnTo>
                  <a:pt x="73110" y="77555"/>
                </a:lnTo>
                <a:lnTo>
                  <a:pt x="72843" y="77578"/>
                </a:lnTo>
                <a:lnTo>
                  <a:pt x="72575" y="77613"/>
                </a:lnTo>
                <a:lnTo>
                  <a:pt x="72325" y="77648"/>
                </a:lnTo>
                <a:lnTo>
                  <a:pt x="72093" y="77694"/>
                </a:lnTo>
                <a:lnTo>
                  <a:pt x="71861" y="77757"/>
                </a:lnTo>
                <a:lnTo>
                  <a:pt x="71629" y="77832"/>
                </a:lnTo>
                <a:lnTo>
                  <a:pt x="71398" y="77913"/>
                </a:lnTo>
                <a:lnTo>
                  <a:pt x="71201" y="77994"/>
                </a:lnTo>
                <a:lnTo>
                  <a:pt x="71023" y="78086"/>
                </a:lnTo>
                <a:lnTo>
                  <a:pt x="70898" y="78173"/>
                </a:lnTo>
                <a:lnTo>
                  <a:pt x="70844" y="78219"/>
                </a:lnTo>
                <a:lnTo>
                  <a:pt x="70809" y="78259"/>
                </a:lnTo>
                <a:lnTo>
                  <a:pt x="70791" y="78300"/>
                </a:lnTo>
                <a:lnTo>
                  <a:pt x="70791" y="78340"/>
                </a:lnTo>
                <a:lnTo>
                  <a:pt x="70827" y="78380"/>
                </a:lnTo>
                <a:lnTo>
                  <a:pt x="70862" y="78421"/>
                </a:lnTo>
                <a:lnTo>
                  <a:pt x="70916" y="78461"/>
                </a:lnTo>
                <a:lnTo>
                  <a:pt x="70987" y="78507"/>
                </a:lnTo>
                <a:lnTo>
                  <a:pt x="71166" y="78594"/>
                </a:lnTo>
                <a:lnTo>
                  <a:pt x="71380" y="78675"/>
                </a:lnTo>
                <a:lnTo>
                  <a:pt x="71629" y="78750"/>
                </a:lnTo>
                <a:lnTo>
                  <a:pt x="71897" y="78813"/>
                </a:lnTo>
                <a:lnTo>
                  <a:pt x="72022" y="78842"/>
                </a:lnTo>
                <a:lnTo>
                  <a:pt x="72165" y="78859"/>
                </a:lnTo>
                <a:lnTo>
                  <a:pt x="72290" y="78877"/>
                </a:lnTo>
                <a:lnTo>
                  <a:pt x="72414" y="78882"/>
                </a:lnTo>
                <a:lnTo>
                  <a:pt x="72967" y="78905"/>
                </a:lnTo>
                <a:lnTo>
                  <a:pt x="73538" y="78911"/>
                </a:lnTo>
                <a:lnTo>
                  <a:pt x="74109" y="78911"/>
                </a:lnTo>
                <a:lnTo>
                  <a:pt x="74680" y="78905"/>
                </a:lnTo>
                <a:lnTo>
                  <a:pt x="75822" y="78888"/>
                </a:lnTo>
                <a:lnTo>
                  <a:pt x="76393" y="78882"/>
                </a:lnTo>
                <a:lnTo>
                  <a:pt x="76964" y="78877"/>
                </a:lnTo>
                <a:lnTo>
                  <a:pt x="92663" y="78859"/>
                </a:lnTo>
                <a:lnTo>
                  <a:pt x="108345" y="78842"/>
                </a:lnTo>
                <a:lnTo>
                  <a:pt x="116195" y="78836"/>
                </a:lnTo>
                <a:lnTo>
                  <a:pt x="124027" y="78830"/>
                </a:lnTo>
                <a:lnTo>
                  <a:pt x="131877" y="78830"/>
                </a:lnTo>
                <a:lnTo>
                  <a:pt x="139726" y="78842"/>
                </a:lnTo>
                <a:lnTo>
                  <a:pt x="143508" y="78854"/>
                </a:lnTo>
                <a:lnTo>
                  <a:pt x="147309" y="78871"/>
                </a:lnTo>
                <a:lnTo>
                  <a:pt x="151091" y="78905"/>
                </a:lnTo>
                <a:lnTo>
                  <a:pt x="154873" y="78940"/>
                </a:lnTo>
                <a:lnTo>
                  <a:pt x="162455" y="79027"/>
                </a:lnTo>
                <a:lnTo>
                  <a:pt x="170037" y="79107"/>
                </a:lnTo>
                <a:lnTo>
                  <a:pt x="170287" y="79113"/>
                </a:lnTo>
                <a:lnTo>
                  <a:pt x="170501" y="79125"/>
                </a:lnTo>
                <a:lnTo>
                  <a:pt x="170715" y="79136"/>
                </a:lnTo>
                <a:lnTo>
                  <a:pt x="170911" y="79154"/>
                </a:lnTo>
                <a:lnTo>
                  <a:pt x="171090" y="79171"/>
                </a:lnTo>
                <a:lnTo>
                  <a:pt x="171250" y="79194"/>
                </a:lnTo>
                <a:lnTo>
                  <a:pt x="171411" y="79223"/>
                </a:lnTo>
                <a:lnTo>
                  <a:pt x="171554" y="79252"/>
                </a:lnTo>
                <a:lnTo>
                  <a:pt x="171679" y="79281"/>
                </a:lnTo>
                <a:lnTo>
                  <a:pt x="171803" y="79315"/>
                </a:lnTo>
                <a:lnTo>
                  <a:pt x="171910" y="79356"/>
                </a:lnTo>
                <a:lnTo>
                  <a:pt x="172000" y="79396"/>
                </a:lnTo>
                <a:lnTo>
                  <a:pt x="172089" y="79436"/>
                </a:lnTo>
                <a:lnTo>
                  <a:pt x="172178" y="79483"/>
                </a:lnTo>
                <a:lnTo>
                  <a:pt x="172321" y="79575"/>
                </a:lnTo>
                <a:lnTo>
                  <a:pt x="172428" y="79673"/>
                </a:lnTo>
                <a:lnTo>
                  <a:pt x="172517" y="79777"/>
                </a:lnTo>
                <a:lnTo>
                  <a:pt x="172588" y="79881"/>
                </a:lnTo>
                <a:lnTo>
                  <a:pt x="172642" y="79990"/>
                </a:lnTo>
                <a:lnTo>
                  <a:pt x="172713" y="80210"/>
                </a:lnTo>
                <a:lnTo>
                  <a:pt x="172802" y="80412"/>
                </a:lnTo>
                <a:lnTo>
                  <a:pt x="172999" y="80839"/>
                </a:lnTo>
                <a:lnTo>
                  <a:pt x="173159" y="81271"/>
                </a:lnTo>
                <a:lnTo>
                  <a:pt x="173320" y="81698"/>
                </a:lnTo>
                <a:lnTo>
                  <a:pt x="173463" y="82131"/>
                </a:lnTo>
                <a:lnTo>
                  <a:pt x="173570" y="82564"/>
                </a:lnTo>
                <a:lnTo>
                  <a:pt x="173659" y="82997"/>
                </a:lnTo>
                <a:lnTo>
                  <a:pt x="173730" y="83424"/>
                </a:lnTo>
                <a:lnTo>
                  <a:pt x="173766" y="83857"/>
                </a:lnTo>
                <a:lnTo>
                  <a:pt x="173819" y="84757"/>
                </a:lnTo>
                <a:lnTo>
                  <a:pt x="173837" y="85657"/>
                </a:lnTo>
                <a:lnTo>
                  <a:pt x="173855" y="86557"/>
                </a:lnTo>
                <a:lnTo>
                  <a:pt x="173855" y="87469"/>
                </a:lnTo>
                <a:lnTo>
                  <a:pt x="173837" y="89298"/>
                </a:lnTo>
                <a:lnTo>
                  <a:pt x="173819" y="91174"/>
                </a:lnTo>
                <a:lnTo>
                  <a:pt x="172071" y="91168"/>
                </a:lnTo>
                <a:lnTo>
                  <a:pt x="170305" y="91162"/>
                </a:lnTo>
                <a:lnTo>
                  <a:pt x="166683" y="91145"/>
                </a:lnTo>
                <a:lnTo>
                  <a:pt x="164846" y="91139"/>
                </a:lnTo>
                <a:lnTo>
                  <a:pt x="162990" y="91145"/>
                </a:lnTo>
                <a:lnTo>
                  <a:pt x="161135" y="91156"/>
                </a:lnTo>
                <a:lnTo>
                  <a:pt x="160207" y="91174"/>
                </a:lnTo>
                <a:lnTo>
                  <a:pt x="159279" y="91185"/>
                </a:lnTo>
                <a:lnTo>
                  <a:pt x="156960" y="91231"/>
                </a:lnTo>
                <a:lnTo>
                  <a:pt x="154623" y="91283"/>
                </a:lnTo>
                <a:lnTo>
                  <a:pt x="149985" y="91393"/>
                </a:lnTo>
                <a:lnTo>
                  <a:pt x="140690" y="91624"/>
                </a:lnTo>
                <a:lnTo>
                  <a:pt x="136033" y="91733"/>
                </a:lnTo>
                <a:lnTo>
                  <a:pt x="131395" y="91837"/>
                </a:lnTo>
                <a:lnTo>
                  <a:pt x="129058" y="91889"/>
                </a:lnTo>
                <a:lnTo>
                  <a:pt x="126738" y="91929"/>
                </a:lnTo>
                <a:lnTo>
                  <a:pt x="124419" y="91970"/>
                </a:lnTo>
                <a:lnTo>
                  <a:pt x="122082" y="92004"/>
                </a:lnTo>
                <a:lnTo>
                  <a:pt x="120031" y="92033"/>
                </a:lnTo>
                <a:lnTo>
                  <a:pt x="117979" y="92051"/>
                </a:lnTo>
                <a:lnTo>
                  <a:pt x="115909" y="92068"/>
                </a:lnTo>
                <a:lnTo>
                  <a:pt x="113858" y="92079"/>
                </a:lnTo>
                <a:lnTo>
                  <a:pt x="109737" y="92091"/>
                </a:lnTo>
                <a:lnTo>
                  <a:pt x="105633" y="92097"/>
                </a:lnTo>
                <a:lnTo>
                  <a:pt x="97391" y="92091"/>
                </a:lnTo>
                <a:lnTo>
                  <a:pt x="93270" y="92097"/>
                </a:lnTo>
                <a:lnTo>
                  <a:pt x="89167" y="92108"/>
                </a:lnTo>
                <a:lnTo>
                  <a:pt x="86919" y="92120"/>
                </a:lnTo>
                <a:lnTo>
                  <a:pt x="84689" y="92137"/>
                </a:lnTo>
                <a:lnTo>
                  <a:pt x="82441" y="92160"/>
                </a:lnTo>
                <a:lnTo>
                  <a:pt x="80211" y="92183"/>
                </a:lnTo>
                <a:lnTo>
                  <a:pt x="75733" y="92241"/>
                </a:lnTo>
                <a:lnTo>
                  <a:pt x="71255" y="92305"/>
                </a:lnTo>
                <a:lnTo>
                  <a:pt x="70666" y="92316"/>
                </a:lnTo>
                <a:lnTo>
                  <a:pt x="70381" y="92328"/>
                </a:lnTo>
                <a:lnTo>
                  <a:pt x="70077" y="92345"/>
                </a:lnTo>
                <a:lnTo>
                  <a:pt x="69792" y="92368"/>
                </a:lnTo>
                <a:lnTo>
                  <a:pt x="69524" y="92397"/>
                </a:lnTo>
                <a:lnTo>
                  <a:pt x="69275" y="92437"/>
                </a:lnTo>
                <a:lnTo>
                  <a:pt x="69060" y="92483"/>
                </a:lnTo>
                <a:lnTo>
                  <a:pt x="68775" y="92564"/>
                </a:lnTo>
                <a:lnTo>
                  <a:pt x="68490" y="92651"/>
                </a:lnTo>
                <a:lnTo>
                  <a:pt x="68240" y="92749"/>
                </a:lnTo>
                <a:lnTo>
                  <a:pt x="67990" y="92847"/>
                </a:lnTo>
                <a:lnTo>
                  <a:pt x="67508" y="93055"/>
                </a:lnTo>
                <a:lnTo>
                  <a:pt x="67276" y="93159"/>
                </a:lnTo>
                <a:lnTo>
                  <a:pt x="67027" y="93262"/>
                </a:lnTo>
                <a:lnTo>
                  <a:pt x="67348" y="93337"/>
                </a:lnTo>
                <a:lnTo>
                  <a:pt x="67669" y="93424"/>
                </a:lnTo>
                <a:lnTo>
                  <a:pt x="68008" y="93516"/>
                </a:lnTo>
                <a:lnTo>
                  <a:pt x="68329" y="93603"/>
                </a:lnTo>
                <a:lnTo>
                  <a:pt x="68650" y="93684"/>
                </a:lnTo>
                <a:lnTo>
                  <a:pt x="68811" y="93718"/>
                </a:lnTo>
                <a:lnTo>
                  <a:pt x="68971" y="93747"/>
                </a:lnTo>
                <a:lnTo>
                  <a:pt x="69132" y="93770"/>
                </a:lnTo>
                <a:lnTo>
                  <a:pt x="69310" y="93793"/>
                </a:lnTo>
                <a:lnTo>
                  <a:pt x="69471" y="93805"/>
                </a:lnTo>
                <a:lnTo>
                  <a:pt x="69649" y="93811"/>
                </a:lnTo>
                <a:lnTo>
                  <a:pt x="70791" y="93828"/>
                </a:lnTo>
                <a:lnTo>
                  <a:pt x="71951" y="93834"/>
                </a:lnTo>
                <a:lnTo>
                  <a:pt x="73110" y="93834"/>
                </a:lnTo>
                <a:lnTo>
                  <a:pt x="74252" y="93822"/>
                </a:lnTo>
                <a:lnTo>
                  <a:pt x="76571" y="93811"/>
                </a:lnTo>
                <a:lnTo>
                  <a:pt x="77731" y="93805"/>
                </a:lnTo>
                <a:lnTo>
                  <a:pt x="78890" y="93805"/>
                </a:lnTo>
                <a:lnTo>
                  <a:pt x="83083" y="93834"/>
                </a:lnTo>
                <a:lnTo>
                  <a:pt x="87275" y="93874"/>
                </a:lnTo>
                <a:lnTo>
                  <a:pt x="95643" y="93955"/>
                </a:lnTo>
                <a:lnTo>
                  <a:pt x="99835" y="93984"/>
                </a:lnTo>
                <a:lnTo>
                  <a:pt x="101940" y="93995"/>
                </a:lnTo>
                <a:lnTo>
                  <a:pt x="104028" y="94007"/>
                </a:lnTo>
                <a:lnTo>
                  <a:pt x="106115" y="94013"/>
                </a:lnTo>
                <a:lnTo>
                  <a:pt x="108220" y="94013"/>
                </a:lnTo>
                <a:lnTo>
                  <a:pt x="110307" y="94007"/>
                </a:lnTo>
                <a:lnTo>
                  <a:pt x="112413" y="93995"/>
                </a:lnTo>
                <a:lnTo>
                  <a:pt x="114464" y="93972"/>
                </a:lnTo>
                <a:lnTo>
                  <a:pt x="116516" y="93949"/>
                </a:lnTo>
                <a:lnTo>
                  <a:pt x="118568" y="93920"/>
                </a:lnTo>
                <a:lnTo>
                  <a:pt x="120637" y="93891"/>
                </a:lnTo>
                <a:lnTo>
                  <a:pt x="122689" y="93851"/>
                </a:lnTo>
                <a:lnTo>
                  <a:pt x="124740" y="93811"/>
                </a:lnTo>
                <a:lnTo>
                  <a:pt x="128844" y="93718"/>
                </a:lnTo>
                <a:lnTo>
                  <a:pt x="132965" y="93620"/>
                </a:lnTo>
                <a:lnTo>
                  <a:pt x="137068" y="93516"/>
                </a:lnTo>
                <a:lnTo>
                  <a:pt x="141189" y="93418"/>
                </a:lnTo>
                <a:lnTo>
                  <a:pt x="145293" y="93326"/>
                </a:lnTo>
                <a:lnTo>
                  <a:pt x="174123" y="92703"/>
                </a:lnTo>
                <a:lnTo>
                  <a:pt x="174105" y="93459"/>
                </a:lnTo>
                <a:lnTo>
                  <a:pt x="174069" y="94209"/>
                </a:lnTo>
                <a:lnTo>
                  <a:pt x="173980" y="94953"/>
                </a:lnTo>
                <a:lnTo>
                  <a:pt x="173926" y="95328"/>
                </a:lnTo>
                <a:lnTo>
                  <a:pt x="173873" y="95698"/>
                </a:lnTo>
                <a:lnTo>
                  <a:pt x="173784" y="96067"/>
                </a:lnTo>
                <a:lnTo>
                  <a:pt x="173694" y="96436"/>
                </a:lnTo>
                <a:lnTo>
                  <a:pt x="173587" y="96806"/>
                </a:lnTo>
                <a:lnTo>
                  <a:pt x="173480" y="97169"/>
                </a:lnTo>
                <a:lnTo>
                  <a:pt x="173338" y="97533"/>
                </a:lnTo>
                <a:lnTo>
                  <a:pt x="173177" y="97896"/>
                </a:lnTo>
                <a:lnTo>
                  <a:pt x="172999" y="98254"/>
                </a:lnTo>
                <a:lnTo>
                  <a:pt x="172802" y="98617"/>
                </a:lnTo>
                <a:lnTo>
                  <a:pt x="172571" y="98969"/>
                </a:lnTo>
                <a:lnTo>
                  <a:pt x="172339" y="99327"/>
                </a:lnTo>
                <a:lnTo>
                  <a:pt x="172053" y="99679"/>
                </a:lnTo>
                <a:lnTo>
                  <a:pt x="171768" y="100031"/>
                </a:lnTo>
                <a:lnTo>
                  <a:pt x="171447" y="100377"/>
                </a:lnTo>
                <a:lnTo>
                  <a:pt x="171090" y="100724"/>
                </a:lnTo>
                <a:lnTo>
                  <a:pt x="170715" y="101070"/>
                </a:lnTo>
                <a:lnTo>
                  <a:pt x="170287" y="101410"/>
                </a:lnTo>
                <a:lnTo>
                  <a:pt x="169859" y="101751"/>
                </a:lnTo>
                <a:lnTo>
                  <a:pt x="169377" y="102085"/>
                </a:lnTo>
                <a:lnTo>
                  <a:pt x="168860" y="102420"/>
                </a:lnTo>
                <a:lnTo>
                  <a:pt x="168307" y="102749"/>
                </a:lnTo>
                <a:lnTo>
                  <a:pt x="167718" y="103078"/>
                </a:lnTo>
                <a:lnTo>
                  <a:pt x="167094" y="103401"/>
                </a:lnTo>
                <a:lnTo>
                  <a:pt x="166433" y="103724"/>
                </a:lnTo>
                <a:lnTo>
                  <a:pt x="165738" y="104042"/>
                </a:lnTo>
                <a:lnTo>
                  <a:pt x="165631" y="104082"/>
                </a:lnTo>
                <a:lnTo>
                  <a:pt x="165506" y="104128"/>
                </a:lnTo>
                <a:lnTo>
                  <a:pt x="165363" y="104163"/>
                </a:lnTo>
                <a:lnTo>
                  <a:pt x="165220" y="104203"/>
                </a:lnTo>
                <a:lnTo>
                  <a:pt x="164917" y="104272"/>
                </a:lnTo>
                <a:lnTo>
                  <a:pt x="164560" y="104336"/>
                </a:lnTo>
                <a:lnTo>
                  <a:pt x="164203" y="104388"/>
                </a:lnTo>
                <a:lnTo>
                  <a:pt x="163829" y="104434"/>
                </a:lnTo>
                <a:lnTo>
                  <a:pt x="163454" y="104463"/>
                </a:lnTo>
                <a:lnTo>
                  <a:pt x="163097" y="104480"/>
                </a:lnTo>
                <a:lnTo>
                  <a:pt x="155569" y="104763"/>
                </a:lnTo>
                <a:lnTo>
                  <a:pt x="148040" y="105040"/>
                </a:lnTo>
                <a:lnTo>
                  <a:pt x="140511" y="105305"/>
                </a:lnTo>
                <a:lnTo>
                  <a:pt x="132965" y="105571"/>
                </a:lnTo>
                <a:lnTo>
                  <a:pt x="126007" y="105807"/>
                </a:lnTo>
                <a:lnTo>
                  <a:pt x="119049" y="106044"/>
                </a:lnTo>
                <a:lnTo>
                  <a:pt x="115553" y="106154"/>
                </a:lnTo>
                <a:lnTo>
                  <a:pt x="112074" y="106258"/>
                </a:lnTo>
                <a:lnTo>
                  <a:pt x="108595" y="106356"/>
                </a:lnTo>
                <a:lnTo>
                  <a:pt x="105098" y="106448"/>
                </a:lnTo>
                <a:lnTo>
                  <a:pt x="104028" y="106471"/>
                </a:lnTo>
                <a:lnTo>
                  <a:pt x="102975" y="106488"/>
                </a:lnTo>
                <a:lnTo>
                  <a:pt x="101905" y="106506"/>
                </a:lnTo>
                <a:lnTo>
                  <a:pt x="100852" y="106517"/>
                </a:lnTo>
                <a:lnTo>
                  <a:pt x="98711" y="106529"/>
                </a:lnTo>
                <a:lnTo>
                  <a:pt x="96570" y="106535"/>
                </a:lnTo>
                <a:lnTo>
                  <a:pt x="92306" y="106535"/>
                </a:lnTo>
                <a:lnTo>
                  <a:pt x="90166" y="106540"/>
                </a:lnTo>
                <a:lnTo>
                  <a:pt x="88043" y="106546"/>
                </a:lnTo>
                <a:lnTo>
                  <a:pt x="87632" y="106552"/>
                </a:lnTo>
                <a:lnTo>
                  <a:pt x="87240" y="106563"/>
                </a:lnTo>
                <a:lnTo>
                  <a:pt x="86437" y="106586"/>
                </a:lnTo>
                <a:lnTo>
                  <a:pt x="85634" y="106615"/>
                </a:lnTo>
                <a:lnTo>
                  <a:pt x="84831" y="106638"/>
                </a:lnTo>
                <a:lnTo>
                  <a:pt x="84760" y="106927"/>
                </a:lnTo>
                <a:lnTo>
                  <a:pt x="85367" y="106973"/>
                </a:lnTo>
                <a:lnTo>
                  <a:pt x="85955" y="107025"/>
                </a:lnTo>
                <a:lnTo>
                  <a:pt x="87168" y="107129"/>
                </a:lnTo>
                <a:lnTo>
                  <a:pt x="87757" y="107181"/>
                </a:lnTo>
                <a:lnTo>
                  <a:pt x="88364" y="107215"/>
                </a:lnTo>
                <a:lnTo>
                  <a:pt x="88667" y="107233"/>
                </a:lnTo>
                <a:lnTo>
                  <a:pt x="88970" y="107244"/>
                </a:lnTo>
                <a:lnTo>
                  <a:pt x="89256" y="107250"/>
                </a:lnTo>
                <a:lnTo>
                  <a:pt x="89559" y="107256"/>
                </a:lnTo>
                <a:lnTo>
                  <a:pt x="97641" y="107267"/>
                </a:lnTo>
                <a:lnTo>
                  <a:pt x="105722" y="107273"/>
                </a:lnTo>
                <a:lnTo>
                  <a:pt x="109754" y="107273"/>
                </a:lnTo>
                <a:lnTo>
                  <a:pt x="113804" y="107267"/>
                </a:lnTo>
                <a:lnTo>
                  <a:pt x="117836" y="107256"/>
                </a:lnTo>
                <a:lnTo>
                  <a:pt x="121886" y="107239"/>
                </a:lnTo>
                <a:lnTo>
                  <a:pt x="124330" y="107221"/>
                </a:lnTo>
                <a:lnTo>
                  <a:pt x="126792" y="107198"/>
                </a:lnTo>
                <a:lnTo>
                  <a:pt x="129236" y="107164"/>
                </a:lnTo>
                <a:lnTo>
                  <a:pt x="131698" y="107123"/>
                </a:lnTo>
                <a:lnTo>
                  <a:pt x="136604" y="107037"/>
                </a:lnTo>
                <a:lnTo>
                  <a:pt x="141510" y="106950"/>
                </a:lnTo>
                <a:lnTo>
                  <a:pt x="145739" y="106863"/>
                </a:lnTo>
                <a:lnTo>
                  <a:pt x="149967" y="106777"/>
                </a:lnTo>
                <a:lnTo>
                  <a:pt x="158423" y="106586"/>
                </a:lnTo>
                <a:lnTo>
                  <a:pt x="158762" y="106817"/>
                </a:lnTo>
                <a:lnTo>
                  <a:pt x="157799" y="106979"/>
                </a:lnTo>
                <a:lnTo>
                  <a:pt x="156835" y="107146"/>
                </a:lnTo>
                <a:lnTo>
                  <a:pt x="155872" y="107319"/>
                </a:lnTo>
                <a:lnTo>
                  <a:pt x="154909" y="107487"/>
                </a:lnTo>
                <a:lnTo>
                  <a:pt x="153945" y="107648"/>
                </a:lnTo>
                <a:lnTo>
                  <a:pt x="153463" y="107723"/>
                </a:lnTo>
                <a:lnTo>
                  <a:pt x="152964" y="107798"/>
                </a:lnTo>
                <a:lnTo>
                  <a:pt x="152482" y="107862"/>
                </a:lnTo>
                <a:lnTo>
                  <a:pt x="151983" y="107925"/>
                </a:lnTo>
                <a:lnTo>
                  <a:pt x="151465" y="107983"/>
                </a:lnTo>
                <a:lnTo>
                  <a:pt x="150966" y="108035"/>
                </a:lnTo>
                <a:lnTo>
                  <a:pt x="147897" y="108335"/>
                </a:lnTo>
                <a:lnTo>
                  <a:pt x="144811" y="108641"/>
                </a:lnTo>
                <a:lnTo>
                  <a:pt x="141724" y="108941"/>
                </a:lnTo>
                <a:lnTo>
                  <a:pt x="140190" y="109091"/>
                </a:lnTo>
                <a:lnTo>
                  <a:pt x="138638" y="109235"/>
                </a:lnTo>
                <a:lnTo>
                  <a:pt x="137104" y="109374"/>
                </a:lnTo>
                <a:lnTo>
                  <a:pt x="135552" y="109512"/>
                </a:lnTo>
                <a:lnTo>
                  <a:pt x="134000" y="109639"/>
                </a:lnTo>
                <a:lnTo>
                  <a:pt x="132447" y="109754"/>
                </a:lnTo>
                <a:lnTo>
                  <a:pt x="130877" y="109870"/>
                </a:lnTo>
                <a:lnTo>
                  <a:pt x="129308" y="109968"/>
                </a:lnTo>
                <a:lnTo>
                  <a:pt x="127755" y="110060"/>
                </a:lnTo>
                <a:lnTo>
                  <a:pt x="126168" y="110135"/>
                </a:lnTo>
                <a:lnTo>
                  <a:pt x="124526" y="110205"/>
                </a:lnTo>
                <a:lnTo>
                  <a:pt x="122885" y="110274"/>
                </a:lnTo>
                <a:lnTo>
                  <a:pt x="121226" y="110331"/>
                </a:lnTo>
                <a:lnTo>
                  <a:pt x="119584" y="110389"/>
                </a:lnTo>
                <a:lnTo>
                  <a:pt x="117943" y="110435"/>
                </a:lnTo>
                <a:lnTo>
                  <a:pt x="116302" y="110476"/>
                </a:lnTo>
                <a:lnTo>
                  <a:pt x="114661" y="110510"/>
                </a:lnTo>
                <a:lnTo>
                  <a:pt x="113037" y="110539"/>
                </a:lnTo>
                <a:lnTo>
                  <a:pt x="111396" y="110557"/>
                </a:lnTo>
                <a:lnTo>
                  <a:pt x="109772" y="110562"/>
                </a:lnTo>
                <a:lnTo>
                  <a:pt x="108131" y="110568"/>
                </a:lnTo>
                <a:lnTo>
                  <a:pt x="106507" y="110557"/>
                </a:lnTo>
                <a:lnTo>
                  <a:pt x="104884" y="110539"/>
                </a:lnTo>
                <a:lnTo>
                  <a:pt x="103278" y="110510"/>
                </a:lnTo>
                <a:lnTo>
                  <a:pt x="101655" y="110470"/>
                </a:lnTo>
                <a:lnTo>
                  <a:pt x="100049" y="110418"/>
                </a:lnTo>
                <a:lnTo>
                  <a:pt x="98444" y="110360"/>
                </a:lnTo>
                <a:lnTo>
                  <a:pt x="96856" y="110285"/>
                </a:lnTo>
                <a:lnTo>
                  <a:pt x="95250" y="110199"/>
                </a:lnTo>
                <a:lnTo>
                  <a:pt x="93662" y="110101"/>
                </a:lnTo>
                <a:lnTo>
                  <a:pt x="92092" y="109991"/>
                </a:lnTo>
                <a:lnTo>
                  <a:pt x="90505" y="109864"/>
                </a:lnTo>
                <a:lnTo>
                  <a:pt x="89720" y="109801"/>
                </a:lnTo>
                <a:lnTo>
                  <a:pt x="88935" y="109731"/>
                </a:lnTo>
                <a:lnTo>
                  <a:pt x="88150" y="109656"/>
                </a:lnTo>
                <a:lnTo>
                  <a:pt x="87365" y="109576"/>
                </a:lnTo>
                <a:lnTo>
                  <a:pt x="86598" y="109495"/>
                </a:lnTo>
                <a:lnTo>
                  <a:pt x="85813" y="109408"/>
                </a:lnTo>
                <a:lnTo>
                  <a:pt x="85045" y="109322"/>
                </a:lnTo>
                <a:lnTo>
                  <a:pt x="84260" y="109229"/>
                </a:lnTo>
                <a:lnTo>
                  <a:pt x="83493" y="109131"/>
                </a:lnTo>
                <a:lnTo>
                  <a:pt x="82726" y="109033"/>
                </a:lnTo>
                <a:lnTo>
                  <a:pt x="81959" y="108923"/>
                </a:lnTo>
                <a:lnTo>
                  <a:pt x="81192" y="108820"/>
                </a:lnTo>
                <a:lnTo>
                  <a:pt x="80425" y="108704"/>
                </a:lnTo>
                <a:lnTo>
                  <a:pt x="79658" y="108589"/>
                </a:lnTo>
                <a:lnTo>
                  <a:pt x="78890" y="108468"/>
                </a:lnTo>
                <a:lnTo>
                  <a:pt x="78141" y="108341"/>
                </a:lnTo>
                <a:lnTo>
                  <a:pt x="77374" y="108214"/>
                </a:lnTo>
                <a:lnTo>
                  <a:pt x="76625" y="108081"/>
                </a:lnTo>
                <a:lnTo>
                  <a:pt x="75875" y="107943"/>
                </a:lnTo>
                <a:lnTo>
                  <a:pt x="75126" y="107798"/>
                </a:lnTo>
                <a:lnTo>
                  <a:pt x="73984" y="107573"/>
                </a:lnTo>
                <a:lnTo>
                  <a:pt x="72860" y="107342"/>
                </a:lnTo>
                <a:lnTo>
                  <a:pt x="71772" y="107100"/>
                </a:lnTo>
                <a:lnTo>
                  <a:pt x="70702" y="106852"/>
                </a:lnTo>
                <a:lnTo>
                  <a:pt x="69649" y="106592"/>
                </a:lnTo>
                <a:lnTo>
                  <a:pt x="68650" y="106327"/>
                </a:lnTo>
                <a:lnTo>
                  <a:pt x="68151" y="106188"/>
                </a:lnTo>
                <a:lnTo>
                  <a:pt x="67651" y="106050"/>
                </a:lnTo>
                <a:lnTo>
                  <a:pt x="67169" y="105906"/>
                </a:lnTo>
                <a:lnTo>
                  <a:pt x="66705" y="105761"/>
                </a:lnTo>
                <a:lnTo>
                  <a:pt x="66242" y="105611"/>
                </a:lnTo>
                <a:lnTo>
                  <a:pt x="65778" y="105461"/>
                </a:lnTo>
                <a:lnTo>
                  <a:pt x="65332" y="105305"/>
                </a:lnTo>
                <a:lnTo>
                  <a:pt x="64904" y="105150"/>
                </a:lnTo>
                <a:lnTo>
                  <a:pt x="64475" y="104994"/>
                </a:lnTo>
                <a:lnTo>
                  <a:pt x="64047" y="104832"/>
                </a:lnTo>
                <a:lnTo>
                  <a:pt x="63637" y="104665"/>
                </a:lnTo>
                <a:lnTo>
                  <a:pt x="63244" y="104498"/>
                </a:lnTo>
                <a:lnTo>
                  <a:pt x="62852" y="104324"/>
                </a:lnTo>
                <a:lnTo>
                  <a:pt x="62477" y="104146"/>
                </a:lnTo>
                <a:lnTo>
                  <a:pt x="62103" y="103967"/>
                </a:lnTo>
                <a:lnTo>
                  <a:pt x="61746" y="103788"/>
                </a:lnTo>
                <a:lnTo>
                  <a:pt x="61407" y="103603"/>
                </a:lnTo>
                <a:lnTo>
                  <a:pt x="61068" y="103413"/>
                </a:lnTo>
                <a:lnTo>
                  <a:pt x="60747" y="103222"/>
                </a:lnTo>
                <a:lnTo>
                  <a:pt x="60426" y="103026"/>
                </a:lnTo>
                <a:lnTo>
                  <a:pt x="60158" y="102836"/>
                </a:lnTo>
                <a:lnTo>
                  <a:pt x="59873" y="102651"/>
                </a:lnTo>
                <a:lnTo>
                  <a:pt x="59337" y="102264"/>
                </a:lnTo>
                <a:lnTo>
                  <a:pt x="58802" y="101866"/>
                </a:lnTo>
                <a:lnTo>
                  <a:pt x="58231" y="101451"/>
                </a:lnTo>
                <a:lnTo>
                  <a:pt x="63441" y="101520"/>
                </a:lnTo>
                <a:lnTo>
                  <a:pt x="68543" y="101589"/>
                </a:lnTo>
                <a:lnTo>
                  <a:pt x="73592" y="101653"/>
                </a:lnTo>
                <a:lnTo>
                  <a:pt x="76090" y="101676"/>
                </a:lnTo>
                <a:lnTo>
                  <a:pt x="78605" y="101693"/>
                </a:lnTo>
                <a:lnTo>
                  <a:pt x="82298" y="101716"/>
                </a:lnTo>
                <a:lnTo>
                  <a:pt x="85973" y="101728"/>
                </a:lnTo>
                <a:lnTo>
                  <a:pt x="89666" y="101728"/>
                </a:lnTo>
                <a:lnTo>
                  <a:pt x="93359" y="101716"/>
                </a:lnTo>
                <a:lnTo>
                  <a:pt x="97034" y="101693"/>
                </a:lnTo>
                <a:lnTo>
                  <a:pt x="100727" y="101664"/>
                </a:lnTo>
                <a:lnTo>
                  <a:pt x="104402" y="101624"/>
                </a:lnTo>
                <a:lnTo>
                  <a:pt x="108077" y="101572"/>
                </a:lnTo>
                <a:lnTo>
                  <a:pt x="111753" y="101508"/>
                </a:lnTo>
                <a:lnTo>
                  <a:pt x="115446" y="101439"/>
                </a:lnTo>
                <a:lnTo>
                  <a:pt x="119121" y="101353"/>
                </a:lnTo>
                <a:lnTo>
                  <a:pt x="122796" y="101260"/>
                </a:lnTo>
                <a:lnTo>
                  <a:pt x="126453" y="101162"/>
                </a:lnTo>
                <a:lnTo>
                  <a:pt x="130128" y="101047"/>
                </a:lnTo>
                <a:lnTo>
                  <a:pt x="133803" y="100926"/>
                </a:lnTo>
                <a:lnTo>
                  <a:pt x="137478" y="100793"/>
                </a:lnTo>
                <a:lnTo>
                  <a:pt x="140190" y="100695"/>
                </a:lnTo>
                <a:lnTo>
                  <a:pt x="142920" y="100597"/>
                </a:lnTo>
                <a:lnTo>
                  <a:pt x="148379" y="100412"/>
                </a:lnTo>
                <a:lnTo>
                  <a:pt x="151109" y="100314"/>
                </a:lnTo>
                <a:lnTo>
                  <a:pt x="153820" y="100216"/>
                </a:lnTo>
                <a:lnTo>
                  <a:pt x="156550" y="100106"/>
                </a:lnTo>
                <a:lnTo>
                  <a:pt x="159262" y="99991"/>
                </a:lnTo>
                <a:lnTo>
                  <a:pt x="159672" y="99968"/>
                </a:lnTo>
                <a:lnTo>
                  <a:pt x="160082" y="99939"/>
                </a:lnTo>
                <a:lnTo>
                  <a:pt x="160475" y="99904"/>
                </a:lnTo>
                <a:lnTo>
                  <a:pt x="160885" y="99864"/>
                </a:lnTo>
                <a:lnTo>
                  <a:pt x="161278" y="99818"/>
                </a:lnTo>
                <a:lnTo>
                  <a:pt x="161688" y="99772"/>
                </a:lnTo>
                <a:lnTo>
                  <a:pt x="162473" y="99668"/>
                </a:lnTo>
                <a:lnTo>
                  <a:pt x="163258" y="99552"/>
                </a:lnTo>
                <a:lnTo>
                  <a:pt x="164043" y="99437"/>
                </a:lnTo>
                <a:lnTo>
                  <a:pt x="164828" y="99321"/>
                </a:lnTo>
                <a:lnTo>
                  <a:pt x="165631" y="99218"/>
                </a:lnTo>
                <a:lnTo>
                  <a:pt x="165220" y="98727"/>
                </a:lnTo>
                <a:lnTo>
                  <a:pt x="160796" y="98848"/>
                </a:lnTo>
                <a:lnTo>
                  <a:pt x="156354" y="98981"/>
                </a:lnTo>
                <a:lnTo>
                  <a:pt x="147487" y="99235"/>
                </a:lnTo>
                <a:lnTo>
                  <a:pt x="143045" y="99356"/>
                </a:lnTo>
                <a:lnTo>
                  <a:pt x="138602" y="99466"/>
                </a:lnTo>
                <a:lnTo>
                  <a:pt x="136390" y="99518"/>
                </a:lnTo>
                <a:lnTo>
                  <a:pt x="134160" y="99570"/>
                </a:lnTo>
                <a:lnTo>
                  <a:pt x="131948" y="99616"/>
                </a:lnTo>
                <a:lnTo>
                  <a:pt x="129718" y="99656"/>
                </a:lnTo>
                <a:lnTo>
                  <a:pt x="127488" y="99691"/>
                </a:lnTo>
                <a:lnTo>
                  <a:pt x="125240" y="99725"/>
                </a:lnTo>
                <a:lnTo>
                  <a:pt x="120762" y="99777"/>
                </a:lnTo>
                <a:lnTo>
                  <a:pt x="116284" y="99823"/>
                </a:lnTo>
                <a:lnTo>
                  <a:pt x="111806" y="99858"/>
                </a:lnTo>
                <a:lnTo>
                  <a:pt x="107310" y="99887"/>
                </a:lnTo>
                <a:lnTo>
                  <a:pt x="102832" y="99904"/>
                </a:lnTo>
                <a:lnTo>
                  <a:pt x="93876" y="99939"/>
                </a:lnTo>
                <a:lnTo>
                  <a:pt x="89345" y="99956"/>
                </a:lnTo>
                <a:lnTo>
                  <a:pt x="84831" y="99962"/>
                </a:lnTo>
                <a:lnTo>
                  <a:pt x="75768" y="99962"/>
                </a:lnTo>
                <a:lnTo>
                  <a:pt x="66688" y="99956"/>
                </a:lnTo>
                <a:lnTo>
                  <a:pt x="57518" y="99950"/>
                </a:lnTo>
                <a:lnTo>
                  <a:pt x="57268" y="99506"/>
                </a:lnTo>
                <a:lnTo>
                  <a:pt x="57036" y="99068"/>
                </a:lnTo>
                <a:lnTo>
                  <a:pt x="56822" y="98629"/>
                </a:lnTo>
                <a:lnTo>
                  <a:pt x="56626" y="98185"/>
                </a:lnTo>
                <a:lnTo>
                  <a:pt x="56447" y="97746"/>
                </a:lnTo>
                <a:lnTo>
                  <a:pt x="56305" y="97308"/>
                </a:lnTo>
                <a:lnTo>
                  <a:pt x="56162" y="96869"/>
                </a:lnTo>
                <a:lnTo>
                  <a:pt x="56055" y="96430"/>
                </a:lnTo>
                <a:lnTo>
                  <a:pt x="55948" y="95998"/>
                </a:lnTo>
                <a:lnTo>
                  <a:pt x="55859" y="95559"/>
                </a:lnTo>
                <a:lnTo>
                  <a:pt x="55787" y="95121"/>
                </a:lnTo>
                <a:lnTo>
                  <a:pt x="55734" y="94688"/>
                </a:lnTo>
                <a:lnTo>
                  <a:pt x="55627" y="93816"/>
                </a:lnTo>
                <a:lnTo>
                  <a:pt x="55555" y="92951"/>
                </a:lnTo>
                <a:lnTo>
                  <a:pt x="55520" y="92079"/>
                </a:lnTo>
                <a:lnTo>
                  <a:pt x="55466" y="91214"/>
                </a:lnTo>
                <a:lnTo>
                  <a:pt x="55430" y="90354"/>
                </a:lnTo>
                <a:lnTo>
                  <a:pt x="55377" y="89489"/>
                </a:lnTo>
                <a:lnTo>
                  <a:pt x="55305" y="88623"/>
                </a:lnTo>
                <a:lnTo>
                  <a:pt x="55198" y="87763"/>
                </a:lnTo>
                <a:lnTo>
                  <a:pt x="55127" y="87330"/>
                </a:lnTo>
                <a:lnTo>
                  <a:pt x="55056" y="86898"/>
                </a:lnTo>
                <a:lnTo>
                  <a:pt x="54949" y="86465"/>
                </a:lnTo>
                <a:lnTo>
                  <a:pt x="54842" y="86032"/>
                </a:lnTo>
                <a:lnTo>
                  <a:pt x="67633" y="86032"/>
                </a:lnTo>
                <a:lnTo>
                  <a:pt x="71790" y="86038"/>
                </a:lnTo>
                <a:lnTo>
                  <a:pt x="77874" y="86055"/>
                </a:lnTo>
                <a:lnTo>
                  <a:pt x="83957" y="86078"/>
                </a:lnTo>
                <a:lnTo>
                  <a:pt x="90023" y="86107"/>
                </a:lnTo>
                <a:lnTo>
                  <a:pt x="96106" y="86130"/>
                </a:lnTo>
                <a:lnTo>
                  <a:pt x="102172" y="86147"/>
                </a:lnTo>
                <a:lnTo>
                  <a:pt x="105205" y="86153"/>
                </a:lnTo>
                <a:lnTo>
                  <a:pt x="108256" y="86159"/>
                </a:lnTo>
                <a:lnTo>
                  <a:pt x="111289" y="86153"/>
                </a:lnTo>
                <a:lnTo>
                  <a:pt x="114322" y="86147"/>
                </a:lnTo>
                <a:lnTo>
                  <a:pt x="117354" y="86136"/>
                </a:lnTo>
                <a:lnTo>
                  <a:pt x="120405" y="86119"/>
                </a:lnTo>
                <a:lnTo>
                  <a:pt x="122368" y="86101"/>
                </a:lnTo>
                <a:lnTo>
                  <a:pt x="124330" y="86078"/>
                </a:lnTo>
                <a:lnTo>
                  <a:pt x="126292" y="86044"/>
                </a:lnTo>
                <a:lnTo>
                  <a:pt x="128255" y="86003"/>
                </a:lnTo>
                <a:lnTo>
                  <a:pt x="130217" y="85963"/>
                </a:lnTo>
                <a:lnTo>
                  <a:pt x="132180" y="85911"/>
                </a:lnTo>
                <a:lnTo>
                  <a:pt x="136105" y="85801"/>
                </a:lnTo>
                <a:lnTo>
                  <a:pt x="140030" y="85680"/>
                </a:lnTo>
                <a:lnTo>
                  <a:pt x="143955" y="85559"/>
                </a:lnTo>
                <a:lnTo>
                  <a:pt x="147879" y="85443"/>
                </a:lnTo>
                <a:lnTo>
                  <a:pt x="149842" y="85386"/>
                </a:lnTo>
                <a:lnTo>
                  <a:pt x="151804" y="85340"/>
                </a:lnTo>
                <a:lnTo>
                  <a:pt x="152964" y="85311"/>
                </a:lnTo>
                <a:lnTo>
                  <a:pt x="154106" y="85293"/>
                </a:lnTo>
                <a:lnTo>
                  <a:pt x="156425" y="85270"/>
                </a:lnTo>
                <a:lnTo>
                  <a:pt x="158744" y="85253"/>
                </a:lnTo>
                <a:lnTo>
                  <a:pt x="159886" y="85236"/>
                </a:lnTo>
                <a:lnTo>
                  <a:pt x="161046" y="85218"/>
                </a:lnTo>
                <a:lnTo>
                  <a:pt x="161991" y="85201"/>
                </a:lnTo>
                <a:lnTo>
                  <a:pt x="162455" y="85184"/>
                </a:lnTo>
                <a:lnTo>
                  <a:pt x="162937" y="85166"/>
                </a:lnTo>
                <a:lnTo>
                  <a:pt x="163401" y="85138"/>
                </a:lnTo>
                <a:lnTo>
                  <a:pt x="163847" y="85103"/>
                </a:lnTo>
                <a:lnTo>
                  <a:pt x="164293" y="85063"/>
                </a:lnTo>
                <a:lnTo>
                  <a:pt x="164721" y="85005"/>
                </a:lnTo>
                <a:lnTo>
                  <a:pt x="164899" y="84976"/>
                </a:lnTo>
                <a:lnTo>
                  <a:pt x="165078" y="84947"/>
                </a:lnTo>
                <a:lnTo>
                  <a:pt x="165256" y="84907"/>
                </a:lnTo>
                <a:lnTo>
                  <a:pt x="165417" y="84866"/>
                </a:lnTo>
                <a:lnTo>
                  <a:pt x="165738" y="84780"/>
                </a:lnTo>
                <a:lnTo>
                  <a:pt x="166059" y="84688"/>
                </a:lnTo>
                <a:lnTo>
                  <a:pt x="166665" y="84486"/>
                </a:lnTo>
                <a:lnTo>
                  <a:pt x="166969" y="84387"/>
                </a:lnTo>
                <a:lnTo>
                  <a:pt x="167272" y="84289"/>
                </a:lnTo>
                <a:lnTo>
                  <a:pt x="166915" y="84209"/>
                </a:lnTo>
                <a:lnTo>
                  <a:pt x="166540" y="84122"/>
                </a:lnTo>
                <a:lnTo>
                  <a:pt x="166166" y="84030"/>
                </a:lnTo>
                <a:lnTo>
                  <a:pt x="165809" y="83943"/>
                </a:lnTo>
                <a:lnTo>
                  <a:pt x="165434" y="83862"/>
                </a:lnTo>
                <a:lnTo>
                  <a:pt x="165238" y="83828"/>
                </a:lnTo>
                <a:lnTo>
                  <a:pt x="165060" y="83799"/>
                </a:lnTo>
                <a:lnTo>
                  <a:pt x="164881" y="83770"/>
                </a:lnTo>
                <a:lnTo>
                  <a:pt x="164685" y="83753"/>
                </a:lnTo>
                <a:lnTo>
                  <a:pt x="164507" y="83741"/>
                </a:lnTo>
                <a:lnTo>
                  <a:pt x="164310" y="83735"/>
                </a:lnTo>
                <a:lnTo>
                  <a:pt x="161492" y="83712"/>
                </a:lnTo>
                <a:lnTo>
                  <a:pt x="158673" y="83689"/>
                </a:lnTo>
                <a:lnTo>
                  <a:pt x="155854" y="83666"/>
                </a:lnTo>
                <a:lnTo>
                  <a:pt x="153035" y="83643"/>
                </a:lnTo>
                <a:lnTo>
                  <a:pt x="151626" y="83643"/>
                </a:lnTo>
                <a:lnTo>
                  <a:pt x="150216" y="83637"/>
                </a:lnTo>
                <a:lnTo>
                  <a:pt x="148807" y="83643"/>
                </a:lnTo>
                <a:lnTo>
                  <a:pt x="147416" y="83655"/>
                </a:lnTo>
                <a:lnTo>
                  <a:pt x="146006" y="83666"/>
                </a:lnTo>
                <a:lnTo>
                  <a:pt x="144597" y="83689"/>
                </a:lnTo>
                <a:lnTo>
                  <a:pt x="143205" y="83724"/>
                </a:lnTo>
                <a:lnTo>
                  <a:pt x="141814" y="83758"/>
                </a:lnTo>
                <a:lnTo>
                  <a:pt x="138816" y="83845"/>
                </a:lnTo>
                <a:lnTo>
                  <a:pt x="135819" y="83920"/>
                </a:lnTo>
                <a:lnTo>
                  <a:pt x="132822" y="83989"/>
                </a:lnTo>
                <a:lnTo>
                  <a:pt x="129825" y="84047"/>
                </a:lnTo>
                <a:lnTo>
                  <a:pt x="126828" y="84093"/>
                </a:lnTo>
                <a:lnTo>
                  <a:pt x="123831" y="84134"/>
                </a:lnTo>
                <a:lnTo>
                  <a:pt x="120833" y="84168"/>
                </a:lnTo>
                <a:lnTo>
                  <a:pt x="117836" y="84191"/>
                </a:lnTo>
                <a:lnTo>
                  <a:pt x="114839" y="84214"/>
                </a:lnTo>
                <a:lnTo>
                  <a:pt x="111842" y="84226"/>
                </a:lnTo>
                <a:lnTo>
                  <a:pt x="108845" y="84237"/>
                </a:lnTo>
                <a:lnTo>
                  <a:pt x="105847" y="84243"/>
                </a:lnTo>
                <a:lnTo>
                  <a:pt x="99853" y="84243"/>
                </a:lnTo>
                <a:lnTo>
                  <a:pt x="93859" y="84237"/>
                </a:lnTo>
                <a:lnTo>
                  <a:pt x="91557" y="84232"/>
                </a:lnTo>
                <a:lnTo>
                  <a:pt x="89256" y="84237"/>
                </a:lnTo>
                <a:lnTo>
                  <a:pt x="84671" y="84249"/>
                </a:lnTo>
                <a:lnTo>
                  <a:pt x="80086" y="84272"/>
                </a:lnTo>
                <a:lnTo>
                  <a:pt x="75501" y="84301"/>
                </a:lnTo>
                <a:lnTo>
                  <a:pt x="66313" y="84376"/>
                </a:lnTo>
                <a:lnTo>
                  <a:pt x="61728" y="84411"/>
                </a:lnTo>
                <a:lnTo>
                  <a:pt x="57125" y="84445"/>
                </a:lnTo>
                <a:lnTo>
                  <a:pt x="55216" y="84445"/>
                </a:lnTo>
                <a:lnTo>
                  <a:pt x="54342" y="81202"/>
                </a:lnTo>
                <a:lnTo>
                  <a:pt x="54324" y="81110"/>
                </a:lnTo>
                <a:lnTo>
                  <a:pt x="54324" y="81012"/>
                </a:lnTo>
                <a:lnTo>
                  <a:pt x="54324" y="80821"/>
                </a:lnTo>
                <a:lnTo>
                  <a:pt x="54306" y="80729"/>
                </a:lnTo>
                <a:lnTo>
                  <a:pt x="54271" y="80637"/>
                </a:lnTo>
                <a:lnTo>
                  <a:pt x="54199" y="80550"/>
                </a:lnTo>
                <a:lnTo>
                  <a:pt x="54164" y="80510"/>
                </a:lnTo>
                <a:lnTo>
                  <a:pt x="54092" y="80469"/>
                </a:lnTo>
                <a:lnTo>
                  <a:pt x="54039" y="80429"/>
                </a:lnTo>
                <a:lnTo>
                  <a:pt x="53950" y="80394"/>
                </a:lnTo>
                <a:lnTo>
                  <a:pt x="53771" y="80319"/>
                </a:lnTo>
                <a:lnTo>
                  <a:pt x="53575" y="80250"/>
                </a:lnTo>
                <a:lnTo>
                  <a:pt x="53343" y="80187"/>
                </a:lnTo>
                <a:lnTo>
                  <a:pt x="52861" y="80060"/>
                </a:lnTo>
                <a:lnTo>
                  <a:pt x="52629" y="79996"/>
                </a:lnTo>
                <a:lnTo>
                  <a:pt x="52397" y="79933"/>
                </a:lnTo>
                <a:lnTo>
                  <a:pt x="52201" y="80008"/>
                </a:lnTo>
                <a:lnTo>
                  <a:pt x="51969" y="80077"/>
                </a:lnTo>
                <a:lnTo>
                  <a:pt x="51523" y="80221"/>
                </a:lnTo>
                <a:lnTo>
                  <a:pt x="51309" y="80296"/>
                </a:lnTo>
                <a:lnTo>
                  <a:pt x="51131" y="80371"/>
                </a:lnTo>
                <a:lnTo>
                  <a:pt x="51059" y="80406"/>
                </a:lnTo>
                <a:lnTo>
                  <a:pt x="51006" y="80446"/>
                </a:lnTo>
                <a:lnTo>
                  <a:pt x="50970" y="80487"/>
                </a:lnTo>
                <a:lnTo>
                  <a:pt x="50935" y="80527"/>
                </a:lnTo>
                <a:lnTo>
                  <a:pt x="50649" y="81104"/>
                </a:lnTo>
                <a:lnTo>
                  <a:pt x="50524" y="81393"/>
                </a:lnTo>
                <a:lnTo>
                  <a:pt x="50417" y="81687"/>
                </a:lnTo>
                <a:lnTo>
                  <a:pt x="50328" y="81975"/>
                </a:lnTo>
                <a:lnTo>
                  <a:pt x="50257" y="82264"/>
                </a:lnTo>
                <a:lnTo>
                  <a:pt x="50221" y="82558"/>
                </a:lnTo>
                <a:lnTo>
                  <a:pt x="50239" y="82847"/>
                </a:lnTo>
                <a:lnTo>
                  <a:pt x="50613" y="86817"/>
                </a:lnTo>
                <a:lnTo>
                  <a:pt x="50792" y="88802"/>
                </a:lnTo>
                <a:lnTo>
                  <a:pt x="50988" y="90787"/>
                </a:lnTo>
                <a:lnTo>
                  <a:pt x="51202" y="92772"/>
                </a:lnTo>
                <a:lnTo>
                  <a:pt x="51452" y="94757"/>
                </a:lnTo>
                <a:lnTo>
                  <a:pt x="51720" y="96742"/>
                </a:lnTo>
                <a:lnTo>
                  <a:pt x="52023" y="98721"/>
                </a:lnTo>
                <a:lnTo>
                  <a:pt x="52059" y="98958"/>
                </a:lnTo>
                <a:lnTo>
                  <a:pt x="52112" y="99194"/>
                </a:lnTo>
                <a:lnTo>
                  <a:pt x="52183" y="99425"/>
                </a:lnTo>
                <a:lnTo>
                  <a:pt x="52255" y="99656"/>
                </a:lnTo>
                <a:lnTo>
                  <a:pt x="52344" y="99881"/>
                </a:lnTo>
                <a:lnTo>
                  <a:pt x="52433" y="100106"/>
                </a:lnTo>
                <a:lnTo>
                  <a:pt x="52540" y="100331"/>
                </a:lnTo>
                <a:lnTo>
                  <a:pt x="52665" y="100551"/>
                </a:lnTo>
                <a:lnTo>
                  <a:pt x="52790" y="100770"/>
                </a:lnTo>
                <a:lnTo>
                  <a:pt x="52915" y="100983"/>
                </a:lnTo>
                <a:lnTo>
                  <a:pt x="53075" y="101203"/>
                </a:lnTo>
                <a:lnTo>
                  <a:pt x="53218" y="101410"/>
                </a:lnTo>
                <a:lnTo>
                  <a:pt x="53397" y="101624"/>
                </a:lnTo>
                <a:lnTo>
                  <a:pt x="53575" y="101832"/>
                </a:lnTo>
                <a:lnTo>
                  <a:pt x="53753" y="102034"/>
                </a:lnTo>
                <a:lnTo>
                  <a:pt x="53950" y="102241"/>
                </a:lnTo>
                <a:lnTo>
                  <a:pt x="54164" y="102443"/>
                </a:lnTo>
                <a:lnTo>
                  <a:pt x="54378" y="102639"/>
                </a:lnTo>
                <a:lnTo>
                  <a:pt x="54610" y="102836"/>
                </a:lnTo>
                <a:lnTo>
                  <a:pt x="54842" y="103032"/>
                </a:lnTo>
                <a:lnTo>
                  <a:pt x="55091" y="103228"/>
                </a:lnTo>
                <a:lnTo>
                  <a:pt x="55341" y="103418"/>
                </a:lnTo>
                <a:lnTo>
                  <a:pt x="55609" y="103609"/>
                </a:lnTo>
                <a:lnTo>
                  <a:pt x="55876" y="103794"/>
                </a:lnTo>
                <a:lnTo>
                  <a:pt x="56162" y="103978"/>
                </a:lnTo>
                <a:lnTo>
                  <a:pt x="56465" y="104163"/>
                </a:lnTo>
                <a:lnTo>
                  <a:pt x="56768" y="104342"/>
                </a:lnTo>
                <a:lnTo>
                  <a:pt x="57089" y="104521"/>
                </a:lnTo>
                <a:lnTo>
                  <a:pt x="57411" y="104700"/>
                </a:lnTo>
                <a:lnTo>
                  <a:pt x="57732" y="104878"/>
                </a:lnTo>
                <a:lnTo>
                  <a:pt x="58089" y="105052"/>
                </a:lnTo>
                <a:lnTo>
                  <a:pt x="58428" y="105219"/>
                </a:lnTo>
                <a:lnTo>
                  <a:pt x="58802" y="105392"/>
                </a:lnTo>
                <a:lnTo>
                  <a:pt x="59177" y="105559"/>
                </a:lnTo>
                <a:lnTo>
                  <a:pt x="59551" y="105727"/>
                </a:lnTo>
                <a:lnTo>
                  <a:pt x="59944" y="105888"/>
                </a:lnTo>
                <a:lnTo>
                  <a:pt x="60336" y="106050"/>
                </a:lnTo>
                <a:lnTo>
                  <a:pt x="60747" y="106211"/>
                </a:lnTo>
                <a:lnTo>
                  <a:pt x="61175" y="106367"/>
                </a:lnTo>
                <a:lnTo>
                  <a:pt x="61603" y="106523"/>
                </a:lnTo>
                <a:lnTo>
                  <a:pt x="62477" y="106835"/>
                </a:lnTo>
                <a:lnTo>
                  <a:pt x="63405" y="107135"/>
                </a:lnTo>
                <a:lnTo>
                  <a:pt x="64351" y="107429"/>
                </a:lnTo>
                <a:lnTo>
                  <a:pt x="65350" y="107712"/>
                </a:lnTo>
                <a:lnTo>
                  <a:pt x="66384" y="107994"/>
                </a:lnTo>
                <a:lnTo>
                  <a:pt x="67455" y="108266"/>
                </a:lnTo>
                <a:lnTo>
                  <a:pt x="68543" y="108531"/>
                </a:lnTo>
                <a:lnTo>
                  <a:pt x="69685" y="108791"/>
                </a:lnTo>
                <a:lnTo>
                  <a:pt x="70862" y="109045"/>
                </a:lnTo>
                <a:lnTo>
                  <a:pt x="72058" y="109287"/>
                </a:lnTo>
                <a:lnTo>
                  <a:pt x="73306" y="109529"/>
                </a:lnTo>
                <a:lnTo>
                  <a:pt x="74573" y="109760"/>
                </a:lnTo>
                <a:lnTo>
                  <a:pt x="75608" y="109939"/>
                </a:lnTo>
                <a:lnTo>
                  <a:pt x="76643" y="110112"/>
                </a:lnTo>
                <a:lnTo>
                  <a:pt x="77677" y="110274"/>
                </a:lnTo>
                <a:lnTo>
                  <a:pt x="78712" y="110430"/>
                </a:lnTo>
                <a:lnTo>
                  <a:pt x="79747" y="110580"/>
                </a:lnTo>
                <a:lnTo>
                  <a:pt x="80799" y="110724"/>
                </a:lnTo>
                <a:lnTo>
                  <a:pt x="81834" y="110857"/>
                </a:lnTo>
                <a:lnTo>
                  <a:pt x="82887" y="110989"/>
                </a:lnTo>
                <a:lnTo>
                  <a:pt x="83939" y="111111"/>
                </a:lnTo>
                <a:lnTo>
                  <a:pt x="84992" y="111226"/>
                </a:lnTo>
                <a:lnTo>
                  <a:pt x="86062" y="111336"/>
                </a:lnTo>
                <a:lnTo>
                  <a:pt x="87115" y="111439"/>
                </a:lnTo>
                <a:lnTo>
                  <a:pt x="88185" y="111538"/>
                </a:lnTo>
                <a:lnTo>
                  <a:pt x="89256" y="111624"/>
                </a:lnTo>
                <a:lnTo>
                  <a:pt x="90326" y="111711"/>
                </a:lnTo>
                <a:lnTo>
                  <a:pt x="91397" y="111791"/>
                </a:lnTo>
                <a:lnTo>
                  <a:pt x="92485" y="111866"/>
                </a:lnTo>
                <a:lnTo>
                  <a:pt x="93555" y="111936"/>
                </a:lnTo>
                <a:lnTo>
                  <a:pt x="94644" y="111999"/>
                </a:lnTo>
                <a:lnTo>
                  <a:pt x="95732" y="112057"/>
                </a:lnTo>
                <a:lnTo>
                  <a:pt x="96838" y="112109"/>
                </a:lnTo>
                <a:lnTo>
                  <a:pt x="97926" y="112155"/>
                </a:lnTo>
                <a:lnTo>
                  <a:pt x="99032" y="112201"/>
                </a:lnTo>
                <a:lnTo>
                  <a:pt x="100138" y="112242"/>
                </a:lnTo>
                <a:lnTo>
                  <a:pt x="101245" y="112276"/>
                </a:lnTo>
                <a:lnTo>
                  <a:pt x="102368" y="112305"/>
                </a:lnTo>
                <a:lnTo>
                  <a:pt x="103475" y="112328"/>
                </a:lnTo>
                <a:lnTo>
                  <a:pt x="104599" y="112351"/>
                </a:lnTo>
                <a:lnTo>
                  <a:pt x="105722" y="112368"/>
                </a:lnTo>
                <a:lnTo>
                  <a:pt x="106846" y="112386"/>
                </a:lnTo>
                <a:lnTo>
                  <a:pt x="107988" y="112397"/>
                </a:lnTo>
                <a:lnTo>
                  <a:pt x="109130" y="112403"/>
                </a:lnTo>
                <a:lnTo>
                  <a:pt x="111271" y="112409"/>
                </a:lnTo>
                <a:lnTo>
                  <a:pt x="113394" y="112415"/>
                </a:lnTo>
                <a:lnTo>
                  <a:pt x="115535" y="112415"/>
                </a:lnTo>
                <a:lnTo>
                  <a:pt x="117658" y="112403"/>
                </a:lnTo>
                <a:lnTo>
                  <a:pt x="119799" y="112386"/>
                </a:lnTo>
                <a:lnTo>
                  <a:pt x="121922" y="112363"/>
                </a:lnTo>
                <a:lnTo>
                  <a:pt x="124045" y="112328"/>
                </a:lnTo>
                <a:lnTo>
                  <a:pt x="126168" y="112288"/>
                </a:lnTo>
                <a:lnTo>
                  <a:pt x="128273" y="112230"/>
                </a:lnTo>
                <a:lnTo>
                  <a:pt x="130396" y="112161"/>
                </a:lnTo>
                <a:lnTo>
                  <a:pt x="131448" y="112120"/>
                </a:lnTo>
                <a:lnTo>
                  <a:pt x="132501" y="112080"/>
                </a:lnTo>
                <a:lnTo>
                  <a:pt x="133554" y="112034"/>
                </a:lnTo>
                <a:lnTo>
                  <a:pt x="134606" y="111982"/>
                </a:lnTo>
                <a:lnTo>
                  <a:pt x="135659" y="111930"/>
                </a:lnTo>
                <a:lnTo>
                  <a:pt x="136711" y="111872"/>
                </a:lnTo>
                <a:lnTo>
                  <a:pt x="137746" y="111809"/>
                </a:lnTo>
                <a:lnTo>
                  <a:pt x="138799" y="111745"/>
                </a:lnTo>
                <a:lnTo>
                  <a:pt x="139851" y="111676"/>
                </a:lnTo>
                <a:lnTo>
                  <a:pt x="140886" y="111601"/>
                </a:lnTo>
                <a:lnTo>
                  <a:pt x="141939" y="111520"/>
                </a:lnTo>
                <a:lnTo>
                  <a:pt x="142973" y="111434"/>
                </a:lnTo>
                <a:lnTo>
                  <a:pt x="143080" y="111428"/>
                </a:lnTo>
                <a:lnTo>
                  <a:pt x="143187" y="111428"/>
                </a:lnTo>
                <a:lnTo>
                  <a:pt x="143419" y="111439"/>
                </a:lnTo>
                <a:lnTo>
                  <a:pt x="143740" y="111457"/>
                </a:lnTo>
                <a:lnTo>
                  <a:pt x="144169" y="111474"/>
                </a:lnTo>
                <a:lnTo>
                  <a:pt x="143116" y="111843"/>
                </a:lnTo>
                <a:lnTo>
                  <a:pt x="142581" y="112022"/>
                </a:lnTo>
                <a:lnTo>
                  <a:pt x="142046" y="112195"/>
                </a:lnTo>
                <a:lnTo>
                  <a:pt x="141510" y="112368"/>
                </a:lnTo>
                <a:lnTo>
                  <a:pt x="140957" y="112536"/>
                </a:lnTo>
                <a:lnTo>
                  <a:pt x="140404" y="112697"/>
                </a:lnTo>
                <a:lnTo>
                  <a:pt x="139851" y="112859"/>
                </a:lnTo>
                <a:lnTo>
                  <a:pt x="139280" y="113015"/>
                </a:lnTo>
                <a:lnTo>
                  <a:pt x="138727" y="113165"/>
                </a:lnTo>
                <a:lnTo>
                  <a:pt x="138139" y="113315"/>
                </a:lnTo>
                <a:lnTo>
                  <a:pt x="137568" y="113459"/>
                </a:lnTo>
                <a:lnTo>
                  <a:pt x="136979" y="113598"/>
                </a:lnTo>
                <a:lnTo>
                  <a:pt x="136372" y="113730"/>
                </a:lnTo>
                <a:lnTo>
                  <a:pt x="135766" y="113863"/>
                </a:lnTo>
                <a:lnTo>
                  <a:pt x="135159" y="113990"/>
                </a:lnTo>
                <a:lnTo>
                  <a:pt x="134553" y="114111"/>
                </a:lnTo>
                <a:lnTo>
                  <a:pt x="133928" y="114227"/>
                </a:lnTo>
                <a:lnTo>
                  <a:pt x="133286" y="114336"/>
                </a:lnTo>
                <a:lnTo>
                  <a:pt x="132644" y="114446"/>
                </a:lnTo>
                <a:lnTo>
                  <a:pt x="132001" y="114544"/>
                </a:lnTo>
                <a:lnTo>
                  <a:pt x="131341" y="114642"/>
                </a:lnTo>
                <a:lnTo>
                  <a:pt x="130681" y="114734"/>
                </a:lnTo>
                <a:lnTo>
                  <a:pt x="130003" y="114821"/>
                </a:lnTo>
                <a:lnTo>
                  <a:pt x="129325" y="114896"/>
                </a:lnTo>
                <a:lnTo>
                  <a:pt x="128630" y="114971"/>
                </a:lnTo>
                <a:lnTo>
                  <a:pt x="127934" y="115040"/>
                </a:lnTo>
                <a:lnTo>
                  <a:pt x="127238" y="115104"/>
                </a:lnTo>
                <a:lnTo>
                  <a:pt x="126507" y="115161"/>
                </a:lnTo>
                <a:lnTo>
                  <a:pt x="125793" y="115213"/>
                </a:lnTo>
                <a:lnTo>
                  <a:pt x="125044" y="115259"/>
                </a:lnTo>
                <a:lnTo>
                  <a:pt x="124312" y="115300"/>
                </a:lnTo>
                <a:lnTo>
                  <a:pt x="123260" y="115346"/>
                </a:lnTo>
                <a:lnTo>
                  <a:pt x="122207" y="115392"/>
                </a:lnTo>
                <a:lnTo>
                  <a:pt x="121154" y="115433"/>
                </a:lnTo>
                <a:lnTo>
                  <a:pt x="120102" y="115473"/>
                </a:lnTo>
                <a:lnTo>
                  <a:pt x="119067" y="115502"/>
                </a:lnTo>
                <a:lnTo>
                  <a:pt x="118015" y="115531"/>
                </a:lnTo>
                <a:lnTo>
                  <a:pt x="116962" y="115554"/>
                </a:lnTo>
                <a:lnTo>
                  <a:pt x="115927" y="115571"/>
                </a:lnTo>
                <a:lnTo>
                  <a:pt x="114875" y="115583"/>
                </a:lnTo>
                <a:lnTo>
                  <a:pt x="113840" y="115588"/>
                </a:lnTo>
                <a:lnTo>
                  <a:pt x="112787" y="115594"/>
                </a:lnTo>
                <a:lnTo>
                  <a:pt x="111753" y="115588"/>
                </a:lnTo>
                <a:lnTo>
                  <a:pt x="110700" y="115583"/>
                </a:lnTo>
                <a:lnTo>
                  <a:pt x="109665" y="115571"/>
                </a:lnTo>
                <a:lnTo>
                  <a:pt x="108630" y="115554"/>
                </a:lnTo>
                <a:lnTo>
                  <a:pt x="107596" y="115531"/>
                </a:lnTo>
                <a:lnTo>
                  <a:pt x="106561" y="115502"/>
                </a:lnTo>
                <a:lnTo>
                  <a:pt x="105526" y="115467"/>
                </a:lnTo>
                <a:lnTo>
                  <a:pt x="104491" y="115421"/>
                </a:lnTo>
                <a:lnTo>
                  <a:pt x="103475" y="115375"/>
                </a:lnTo>
                <a:lnTo>
                  <a:pt x="102440" y="115323"/>
                </a:lnTo>
                <a:lnTo>
                  <a:pt x="101423" y="115265"/>
                </a:lnTo>
                <a:lnTo>
                  <a:pt x="100388" y="115202"/>
                </a:lnTo>
                <a:lnTo>
                  <a:pt x="99371" y="115127"/>
                </a:lnTo>
                <a:lnTo>
                  <a:pt x="98354" y="115052"/>
                </a:lnTo>
                <a:lnTo>
                  <a:pt x="97337" y="114965"/>
                </a:lnTo>
                <a:lnTo>
                  <a:pt x="96321" y="114873"/>
                </a:lnTo>
                <a:lnTo>
                  <a:pt x="95322" y="114775"/>
                </a:lnTo>
                <a:lnTo>
                  <a:pt x="94305" y="114671"/>
                </a:lnTo>
                <a:lnTo>
                  <a:pt x="93306" y="114561"/>
                </a:lnTo>
                <a:lnTo>
                  <a:pt x="92306" y="114440"/>
                </a:lnTo>
                <a:lnTo>
                  <a:pt x="91307" y="114313"/>
                </a:lnTo>
                <a:lnTo>
                  <a:pt x="90683" y="114232"/>
                </a:lnTo>
                <a:lnTo>
                  <a:pt x="90076" y="114140"/>
                </a:lnTo>
                <a:lnTo>
                  <a:pt x="89488" y="114036"/>
                </a:lnTo>
                <a:lnTo>
                  <a:pt x="88899" y="113932"/>
                </a:lnTo>
                <a:lnTo>
                  <a:pt x="88310" y="113817"/>
                </a:lnTo>
                <a:lnTo>
                  <a:pt x="87739" y="113701"/>
                </a:lnTo>
                <a:lnTo>
                  <a:pt x="87168" y="113580"/>
                </a:lnTo>
                <a:lnTo>
                  <a:pt x="86598" y="113453"/>
                </a:lnTo>
                <a:lnTo>
                  <a:pt x="85491" y="113194"/>
                </a:lnTo>
                <a:lnTo>
                  <a:pt x="84368" y="112934"/>
                </a:lnTo>
                <a:lnTo>
                  <a:pt x="83244" y="112674"/>
                </a:lnTo>
                <a:lnTo>
                  <a:pt x="82120" y="112426"/>
                </a:lnTo>
                <a:lnTo>
                  <a:pt x="81870" y="112363"/>
                </a:lnTo>
                <a:lnTo>
                  <a:pt x="81620" y="112293"/>
                </a:lnTo>
                <a:lnTo>
                  <a:pt x="81388" y="112218"/>
                </a:lnTo>
                <a:lnTo>
                  <a:pt x="81156" y="112143"/>
                </a:lnTo>
                <a:lnTo>
                  <a:pt x="80692" y="111993"/>
                </a:lnTo>
                <a:lnTo>
                  <a:pt x="80460" y="111918"/>
                </a:lnTo>
                <a:lnTo>
                  <a:pt x="80211" y="111855"/>
                </a:lnTo>
                <a:lnTo>
                  <a:pt x="79675" y="111739"/>
                </a:lnTo>
                <a:lnTo>
                  <a:pt x="79408" y="111682"/>
                </a:lnTo>
                <a:lnTo>
                  <a:pt x="79122" y="111624"/>
                </a:lnTo>
                <a:lnTo>
                  <a:pt x="78855" y="111578"/>
                </a:lnTo>
                <a:lnTo>
                  <a:pt x="78569" y="111532"/>
                </a:lnTo>
                <a:lnTo>
                  <a:pt x="78284" y="111497"/>
                </a:lnTo>
                <a:lnTo>
                  <a:pt x="77998" y="111468"/>
                </a:lnTo>
                <a:lnTo>
                  <a:pt x="77713" y="111451"/>
                </a:lnTo>
                <a:lnTo>
                  <a:pt x="77428" y="111445"/>
                </a:lnTo>
                <a:lnTo>
                  <a:pt x="77303" y="111451"/>
                </a:lnTo>
                <a:lnTo>
                  <a:pt x="77160" y="111457"/>
                </a:lnTo>
                <a:lnTo>
                  <a:pt x="77035" y="111463"/>
                </a:lnTo>
                <a:lnTo>
                  <a:pt x="76892" y="111480"/>
                </a:lnTo>
                <a:lnTo>
                  <a:pt x="76767" y="111491"/>
                </a:lnTo>
                <a:lnTo>
                  <a:pt x="76643" y="111514"/>
                </a:lnTo>
                <a:lnTo>
                  <a:pt x="76518" y="111538"/>
                </a:lnTo>
                <a:lnTo>
                  <a:pt x="76393" y="111572"/>
                </a:lnTo>
                <a:lnTo>
                  <a:pt x="76268" y="111607"/>
                </a:lnTo>
                <a:lnTo>
                  <a:pt x="76161" y="111641"/>
                </a:lnTo>
                <a:lnTo>
                  <a:pt x="76036" y="111688"/>
                </a:lnTo>
                <a:lnTo>
                  <a:pt x="75929" y="111739"/>
                </a:lnTo>
                <a:lnTo>
                  <a:pt x="75840" y="111791"/>
                </a:lnTo>
                <a:lnTo>
                  <a:pt x="75786" y="111855"/>
                </a:lnTo>
                <a:lnTo>
                  <a:pt x="75733" y="111924"/>
                </a:lnTo>
                <a:lnTo>
                  <a:pt x="75733" y="111999"/>
                </a:lnTo>
                <a:lnTo>
                  <a:pt x="75733" y="112086"/>
                </a:lnTo>
                <a:lnTo>
                  <a:pt x="75751" y="112172"/>
                </a:lnTo>
                <a:lnTo>
                  <a:pt x="75804" y="112259"/>
                </a:lnTo>
                <a:lnTo>
                  <a:pt x="75858" y="112351"/>
                </a:lnTo>
                <a:lnTo>
                  <a:pt x="75929" y="112449"/>
                </a:lnTo>
                <a:lnTo>
                  <a:pt x="76036" y="112542"/>
                </a:lnTo>
                <a:lnTo>
                  <a:pt x="76125" y="112628"/>
                </a:lnTo>
                <a:lnTo>
                  <a:pt x="76250" y="112720"/>
                </a:lnTo>
                <a:lnTo>
                  <a:pt x="76375" y="112801"/>
                </a:lnTo>
                <a:lnTo>
                  <a:pt x="76500" y="112882"/>
                </a:lnTo>
                <a:lnTo>
                  <a:pt x="76643" y="112957"/>
                </a:lnTo>
                <a:lnTo>
                  <a:pt x="76785" y="113021"/>
                </a:lnTo>
                <a:lnTo>
                  <a:pt x="77160" y="113182"/>
                </a:lnTo>
                <a:lnTo>
                  <a:pt x="77552" y="113338"/>
                </a:lnTo>
                <a:lnTo>
                  <a:pt x="77963" y="113488"/>
                </a:lnTo>
                <a:lnTo>
                  <a:pt x="78373" y="113632"/>
                </a:lnTo>
                <a:lnTo>
                  <a:pt x="78783" y="113776"/>
                </a:lnTo>
                <a:lnTo>
                  <a:pt x="79212" y="113915"/>
                </a:lnTo>
                <a:lnTo>
                  <a:pt x="79640" y="114053"/>
                </a:lnTo>
                <a:lnTo>
                  <a:pt x="80068" y="114186"/>
                </a:lnTo>
                <a:lnTo>
                  <a:pt x="80514" y="114319"/>
                </a:lnTo>
                <a:lnTo>
                  <a:pt x="80960" y="114440"/>
                </a:lnTo>
                <a:lnTo>
                  <a:pt x="81424" y="114567"/>
                </a:lnTo>
                <a:lnTo>
                  <a:pt x="81888" y="114682"/>
                </a:lnTo>
                <a:lnTo>
                  <a:pt x="82369" y="114798"/>
                </a:lnTo>
                <a:lnTo>
                  <a:pt x="82851" y="114913"/>
                </a:lnTo>
                <a:lnTo>
                  <a:pt x="83333" y="115023"/>
                </a:lnTo>
                <a:lnTo>
                  <a:pt x="83832" y="115127"/>
                </a:lnTo>
                <a:lnTo>
                  <a:pt x="84332" y="115225"/>
                </a:lnTo>
                <a:lnTo>
                  <a:pt x="84849" y="115329"/>
                </a:lnTo>
                <a:lnTo>
                  <a:pt x="85367" y="115421"/>
                </a:lnTo>
                <a:lnTo>
                  <a:pt x="85884" y="115513"/>
                </a:lnTo>
                <a:lnTo>
                  <a:pt x="86419" y="115600"/>
                </a:lnTo>
                <a:lnTo>
                  <a:pt x="86954" y="115686"/>
                </a:lnTo>
                <a:lnTo>
                  <a:pt x="87490" y="115773"/>
                </a:lnTo>
                <a:lnTo>
                  <a:pt x="88043" y="115848"/>
                </a:lnTo>
                <a:lnTo>
                  <a:pt x="88596" y="115929"/>
                </a:lnTo>
                <a:lnTo>
                  <a:pt x="89167" y="115998"/>
                </a:lnTo>
                <a:lnTo>
                  <a:pt x="89737" y="116067"/>
                </a:lnTo>
                <a:lnTo>
                  <a:pt x="90308" y="116137"/>
                </a:lnTo>
                <a:lnTo>
                  <a:pt x="90897" y="116200"/>
                </a:lnTo>
                <a:lnTo>
                  <a:pt x="91486" y="116258"/>
                </a:lnTo>
                <a:lnTo>
                  <a:pt x="92699" y="116373"/>
                </a:lnTo>
                <a:lnTo>
                  <a:pt x="94215" y="116506"/>
                </a:lnTo>
                <a:lnTo>
                  <a:pt x="95750" y="116633"/>
                </a:lnTo>
                <a:lnTo>
                  <a:pt x="97266" y="116754"/>
                </a:lnTo>
                <a:lnTo>
                  <a:pt x="98800" y="116869"/>
                </a:lnTo>
                <a:lnTo>
                  <a:pt x="100335" y="116979"/>
                </a:lnTo>
                <a:lnTo>
                  <a:pt x="101869" y="117077"/>
                </a:lnTo>
                <a:lnTo>
                  <a:pt x="103403" y="117175"/>
                </a:lnTo>
                <a:lnTo>
                  <a:pt x="104955" y="117262"/>
                </a:lnTo>
                <a:lnTo>
                  <a:pt x="106490" y="117337"/>
                </a:lnTo>
                <a:lnTo>
                  <a:pt x="108042" y="117406"/>
                </a:lnTo>
                <a:lnTo>
                  <a:pt x="109612" y="117470"/>
                </a:lnTo>
                <a:lnTo>
                  <a:pt x="111164" y="117516"/>
                </a:lnTo>
                <a:lnTo>
                  <a:pt x="112734" y="117556"/>
                </a:lnTo>
                <a:lnTo>
                  <a:pt x="114304" y="117585"/>
                </a:lnTo>
                <a:lnTo>
                  <a:pt x="115874" y="117602"/>
                </a:lnTo>
                <a:lnTo>
                  <a:pt x="117461" y="117608"/>
                </a:lnTo>
                <a:lnTo>
                  <a:pt x="118657" y="117597"/>
                </a:lnTo>
                <a:lnTo>
                  <a:pt x="119834" y="117585"/>
                </a:lnTo>
                <a:lnTo>
                  <a:pt x="121012" y="117556"/>
                </a:lnTo>
                <a:lnTo>
                  <a:pt x="122171" y="117522"/>
                </a:lnTo>
                <a:lnTo>
                  <a:pt x="123313" y="117475"/>
                </a:lnTo>
                <a:lnTo>
                  <a:pt x="124437" y="117423"/>
                </a:lnTo>
                <a:lnTo>
                  <a:pt x="125561" y="117360"/>
                </a:lnTo>
                <a:lnTo>
                  <a:pt x="126649" y="117285"/>
                </a:lnTo>
                <a:lnTo>
                  <a:pt x="127738" y="117204"/>
                </a:lnTo>
                <a:lnTo>
                  <a:pt x="128808" y="117112"/>
                </a:lnTo>
                <a:lnTo>
                  <a:pt x="129878" y="117008"/>
                </a:lnTo>
                <a:lnTo>
                  <a:pt x="130913" y="116898"/>
                </a:lnTo>
                <a:lnTo>
                  <a:pt x="131948" y="116777"/>
                </a:lnTo>
                <a:lnTo>
                  <a:pt x="132965" y="116644"/>
                </a:lnTo>
                <a:lnTo>
                  <a:pt x="133964" y="116506"/>
                </a:lnTo>
                <a:lnTo>
                  <a:pt x="134963" y="116356"/>
                </a:lnTo>
                <a:lnTo>
                  <a:pt x="135926" y="116200"/>
                </a:lnTo>
                <a:lnTo>
                  <a:pt x="136890" y="116033"/>
                </a:lnTo>
                <a:lnTo>
                  <a:pt x="137835" y="115854"/>
                </a:lnTo>
                <a:lnTo>
                  <a:pt x="138763" y="115669"/>
                </a:lnTo>
                <a:lnTo>
                  <a:pt x="139691" y="115473"/>
                </a:lnTo>
                <a:lnTo>
                  <a:pt x="140583" y="115265"/>
                </a:lnTo>
                <a:lnTo>
                  <a:pt x="141475" y="115052"/>
                </a:lnTo>
                <a:lnTo>
                  <a:pt x="142367" y="114832"/>
                </a:lnTo>
                <a:lnTo>
                  <a:pt x="143223" y="114596"/>
                </a:lnTo>
                <a:lnTo>
                  <a:pt x="144079" y="114359"/>
                </a:lnTo>
                <a:lnTo>
                  <a:pt x="144900" y="114105"/>
                </a:lnTo>
                <a:lnTo>
                  <a:pt x="145739" y="113846"/>
                </a:lnTo>
                <a:lnTo>
                  <a:pt x="146541" y="113574"/>
                </a:lnTo>
                <a:lnTo>
                  <a:pt x="147326" y="113298"/>
                </a:lnTo>
                <a:lnTo>
                  <a:pt x="148111" y="113009"/>
                </a:lnTo>
                <a:lnTo>
                  <a:pt x="148878" y="112715"/>
                </a:lnTo>
                <a:lnTo>
                  <a:pt x="149449" y="112495"/>
                </a:lnTo>
                <a:lnTo>
                  <a:pt x="149753" y="112386"/>
                </a:lnTo>
                <a:lnTo>
                  <a:pt x="150020" y="112276"/>
                </a:lnTo>
                <a:lnTo>
                  <a:pt x="150288" y="112161"/>
                </a:lnTo>
                <a:lnTo>
                  <a:pt x="150502" y="112040"/>
                </a:lnTo>
                <a:lnTo>
                  <a:pt x="150609" y="111982"/>
                </a:lnTo>
                <a:lnTo>
                  <a:pt x="150698" y="111918"/>
                </a:lnTo>
                <a:lnTo>
                  <a:pt x="150770" y="111855"/>
                </a:lnTo>
                <a:lnTo>
                  <a:pt x="150823" y="111791"/>
                </a:lnTo>
                <a:lnTo>
                  <a:pt x="150948" y="111664"/>
                </a:lnTo>
                <a:lnTo>
                  <a:pt x="151073" y="111538"/>
                </a:lnTo>
                <a:lnTo>
                  <a:pt x="151216" y="111416"/>
                </a:lnTo>
                <a:lnTo>
                  <a:pt x="151358" y="111301"/>
                </a:lnTo>
                <a:lnTo>
                  <a:pt x="151537" y="111191"/>
                </a:lnTo>
                <a:lnTo>
                  <a:pt x="151715" y="111082"/>
                </a:lnTo>
                <a:lnTo>
                  <a:pt x="151893" y="110978"/>
                </a:lnTo>
                <a:lnTo>
                  <a:pt x="152108" y="110880"/>
                </a:lnTo>
                <a:lnTo>
                  <a:pt x="152304" y="110782"/>
                </a:lnTo>
                <a:lnTo>
                  <a:pt x="152536" y="110689"/>
                </a:lnTo>
                <a:lnTo>
                  <a:pt x="152768" y="110597"/>
                </a:lnTo>
                <a:lnTo>
                  <a:pt x="153000" y="110510"/>
                </a:lnTo>
                <a:lnTo>
                  <a:pt x="153249" y="110424"/>
                </a:lnTo>
                <a:lnTo>
                  <a:pt x="153499" y="110343"/>
                </a:lnTo>
                <a:lnTo>
                  <a:pt x="154034" y="110181"/>
                </a:lnTo>
                <a:lnTo>
                  <a:pt x="154587" y="110031"/>
                </a:lnTo>
                <a:lnTo>
                  <a:pt x="155176" y="109887"/>
                </a:lnTo>
                <a:lnTo>
                  <a:pt x="155765" y="109749"/>
                </a:lnTo>
                <a:lnTo>
                  <a:pt x="156371" y="109610"/>
                </a:lnTo>
                <a:lnTo>
                  <a:pt x="157620" y="109345"/>
                </a:lnTo>
                <a:lnTo>
                  <a:pt x="158869" y="109068"/>
                </a:lnTo>
                <a:lnTo>
                  <a:pt x="160029" y="108802"/>
                </a:lnTo>
                <a:lnTo>
                  <a:pt x="161153" y="108531"/>
                </a:lnTo>
                <a:lnTo>
                  <a:pt x="162241" y="108248"/>
                </a:lnTo>
                <a:lnTo>
                  <a:pt x="163311" y="107966"/>
                </a:lnTo>
                <a:lnTo>
                  <a:pt x="164346" y="107671"/>
                </a:lnTo>
                <a:lnTo>
                  <a:pt x="165345" y="107377"/>
                </a:lnTo>
                <a:lnTo>
                  <a:pt x="166309" y="107071"/>
                </a:lnTo>
                <a:lnTo>
                  <a:pt x="167236" y="106760"/>
                </a:lnTo>
                <a:lnTo>
                  <a:pt x="168128" y="106448"/>
                </a:lnTo>
                <a:lnTo>
                  <a:pt x="169002" y="106125"/>
                </a:lnTo>
                <a:lnTo>
                  <a:pt x="169841" y="105796"/>
                </a:lnTo>
                <a:lnTo>
                  <a:pt x="170644" y="105461"/>
                </a:lnTo>
                <a:lnTo>
                  <a:pt x="171411" y="105121"/>
                </a:lnTo>
                <a:lnTo>
                  <a:pt x="172142" y="104775"/>
                </a:lnTo>
                <a:lnTo>
                  <a:pt x="172838" y="104423"/>
                </a:lnTo>
                <a:lnTo>
                  <a:pt x="173516" y="104065"/>
                </a:lnTo>
                <a:lnTo>
                  <a:pt x="174140" y="103695"/>
                </a:lnTo>
                <a:lnTo>
                  <a:pt x="174747" y="103326"/>
                </a:lnTo>
                <a:lnTo>
                  <a:pt x="175300" y="102945"/>
                </a:lnTo>
                <a:lnTo>
                  <a:pt x="175835" y="102559"/>
                </a:lnTo>
                <a:lnTo>
                  <a:pt x="176335" y="102166"/>
                </a:lnTo>
                <a:lnTo>
                  <a:pt x="176781" y="101768"/>
                </a:lnTo>
                <a:lnTo>
                  <a:pt x="177209" y="101364"/>
                </a:lnTo>
                <a:lnTo>
                  <a:pt x="177602" y="100954"/>
                </a:lnTo>
                <a:lnTo>
                  <a:pt x="177941" y="100533"/>
                </a:lnTo>
                <a:lnTo>
                  <a:pt x="178262" y="100112"/>
                </a:lnTo>
                <a:lnTo>
                  <a:pt x="178547" y="99679"/>
                </a:lnTo>
                <a:lnTo>
                  <a:pt x="178779" y="99241"/>
                </a:lnTo>
                <a:lnTo>
                  <a:pt x="178993" y="98796"/>
                </a:lnTo>
                <a:lnTo>
                  <a:pt x="179154" y="98340"/>
                </a:lnTo>
                <a:lnTo>
                  <a:pt x="179296" y="97885"/>
                </a:lnTo>
                <a:lnTo>
                  <a:pt x="179386" y="97417"/>
                </a:lnTo>
                <a:lnTo>
                  <a:pt x="179493" y="96846"/>
                </a:lnTo>
                <a:lnTo>
                  <a:pt x="179600" y="96275"/>
                </a:lnTo>
                <a:lnTo>
                  <a:pt x="179849" y="95132"/>
                </a:lnTo>
                <a:lnTo>
                  <a:pt x="180402" y="92847"/>
                </a:lnTo>
                <a:lnTo>
                  <a:pt x="180652" y="91704"/>
                </a:lnTo>
                <a:lnTo>
                  <a:pt x="180777" y="91133"/>
                </a:lnTo>
                <a:lnTo>
                  <a:pt x="180866" y="90562"/>
                </a:lnTo>
                <a:lnTo>
                  <a:pt x="180938" y="89991"/>
                </a:lnTo>
                <a:lnTo>
                  <a:pt x="181009" y="89419"/>
                </a:lnTo>
                <a:lnTo>
                  <a:pt x="181045" y="88848"/>
                </a:lnTo>
                <a:lnTo>
                  <a:pt x="181063" y="88277"/>
                </a:lnTo>
                <a:lnTo>
                  <a:pt x="181045" y="87752"/>
                </a:lnTo>
                <a:lnTo>
                  <a:pt x="181009" y="87221"/>
                </a:lnTo>
                <a:lnTo>
                  <a:pt x="180956" y="86690"/>
                </a:lnTo>
                <a:lnTo>
                  <a:pt x="180884" y="86159"/>
                </a:lnTo>
                <a:lnTo>
                  <a:pt x="180795" y="85628"/>
                </a:lnTo>
                <a:lnTo>
                  <a:pt x="180688" y="85097"/>
                </a:lnTo>
                <a:lnTo>
                  <a:pt x="180563" y="84572"/>
                </a:lnTo>
                <a:lnTo>
                  <a:pt x="180420" y="84041"/>
                </a:lnTo>
                <a:lnTo>
                  <a:pt x="180135" y="82979"/>
                </a:lnTo>
                <a:lnTo>
                  <a:pt x="179796" y="81923"/>
                </a:lnTo>
                <a:lnTo>
                  <a:pt x="179118" y="79806"/>
                </a:lnTo>
                <a:lnTo>
                  <a:pt x="179047" y="79679"/>
                </a:lnTo>
                <a:lnTo>
                  <a:pt x="178957" y="79546"/>
                </a:lnTo>
                <a:lnTo>
                  <a:pt x="178850" y="79419"/>
                </a:lnTo>
                <a:lnTo>
                  <a:pt x="178708" y="79292"/>
                </a:lnTo>
                <a:lnTo>
                  <a:pt x="178547" y="79165"/>
                </a:lnTo>
                <a:lnTo>
                  <a:pt x="178369" y="79038"/>
                </a:lnTo>
                <a:lnTo>
                  <a:pt x="177994" y="78790"/>
                </a:lnTo>
                <a:lnTo>
                  <a:pt x="177156" y="78288"/>
                </a:lnTo>
                <a:lnTo>
                  <a:pt x="176763" y="78034"/>
                </a:lnTo>
                <a:lnTo>
                  <a:pt x="176585" y="77907"/>
                </a:lnTo>
                <a:lnTo>
                  <a:pt x="176424" y="77780"/>
                </a:lnTo>
                <a:lnTo>
                  <a:pt x="176014" y="77451"/>
                </a:lnTo>
                <a:lnTo>
                  <a:pt x="175586" y="77122"/>
                </a:lnTo>
                <a:lnTo>
                  <a:pt x="175175" y="76788"/>
                </a:lnTo>
                <a:lnTo>
                  <a:pt x="174783" y="76453"/>
                </a:lnTo>
                <a:lnTo>
                  <a:pt x="174408" y="76118"/>
                </a:lnTo>
                <a:lnTo>
                  <a:pt x="174230" y="75951"/>
                </a:lnTo>
                <a:lnTo>
                  <a:pt x="174087" y="75784"/>
                </a:lnTo>
                <a:lnTo>
                  <a:pt x="173944" y="75611"/>
                </a:lnTo>
                <a:lnTo>
                  <a:pt x="173819" y="75443"/>
                </a:lnTo>
                <a:lnTo>
                  <a:pt x="173712" y="75270"/>
                </a:lnTo>
                <a:lnTo>
                  <a:pt x="173623" y="75103"/>
                </a:lnTo>
                <a:lnTo>
                  <a:pt x="173534" y="74866"/>
                </a:lnTo>
                <a:lnTo>
                  <a:pt x="173463" y="74635"/>
                </a:lnTo>
                <a:lnTo>
                  <a:pt x="173409" y="74405"/>
                </a:lnTo>
                <a:lnTo>
                  <a:pt x="173373" y="74179"/>
                </a:lnTo>
                <a:lnTo>
                  <a:pt x="173373" y="73954"/>
                </a:lnTo>
                <a:lnTo>
                  <a:pt x="173373" y="73729"/>
                </a:lnTo>
                <a:lnTo>
                  <a:pt x="173409" y="73504"/>
                </a:lnTo>
                <a:lnTo>
                  <a:pt x="173445" y="73285"/>
                </a:lnTo>
                <a:lnTo>
                  <a:pt x="173516" y="73060"/>
                </a:lnTo>
                <a:lnTo>
                  <a:pt x="173605" y="72846"/>
                </a:lnTo>
                <a:lnTo>
                  <a:pt x="173694" y="72627"/>
                </a:lnTo>
                <a:lnTo>
                  <a:pt x="173819" y="72408"/>
                </a:lnTo>
                <a:lnTo>
                  <a:pt x="173944" y="72194"/>
                </a:lnTo>
                <a:lnTo>
                  <a:pt x="174105" y="71981"/>
                </a:lnTo>
                <a:lnTo>
                  <a:pt x="174265" y="71767"/>
                </a:lnTo>
                <a:lnTo>
                  <a:pt x="174444" y="71554"/>
                </a:lnTo>
                <a:lnTo>
                  <a:pt x="174640" y="71346"/>
                </a:lnTo>
                <a:lnTo>
                  <a:pt x="174854" y="71138"/>
                </a:lnTo>
                <a:lnTo>
                  <a:pt x="175086" y="70931"/>
                </a:lnTo>
                <a:lnTo>
                  <a:pt x="175336" y="70723"/>
                </a:lnTo>
                <a:lnTo>
                  <a:pt x="175586" y="70515"/>
                </a:lnTo>
                <a:lnTo>
                  <a:pt x="175853" y="70313"/>
                </a:lnTo>
                <a:lnTo>
                  <a:pt x="176139" y="70106"/>
                </a:lnTo>
                <a:lnTo>
                  <a:pt x="176424" y="69904"/>
                </a:lnTo>
                <a:lnTo>
                  <a:pt x="176745" y="69702"/>
                </a:lnTo>
                <a:lnTo>
                  <a:pt x="177048" y="69500"/>
                </a:lnTo>
                <a:lnTo>
                  <a:pt x="177387" y="69298"/>
                </a:lnTo>
                <a:lnTo>
                  <a:pt x="177726" y="69101"/>
                </a:lnTo>
                <a:lnTo>
                  <a:pt x="178440" y="68703"/>
                </a:lnTo>
                <a:lnTo>
                  <a:pt x="179207" y="68311"/>
                </a:lnTo>
                <a:lnTo>
                  <a:pt x="180545" y="67636"/>
                </a:lnTo>
                <a:lnTo>
                  <a:pt x="181901" y="66966"/>
                </a:lnTo>
                <a:lnTo>
                  <a:pt x="183275" y="66303"/>
                </a:lnTo>
                <a:lnTo>
                  <a:pt x="184666" y="65639"/>
                </a:lnTo>
                <a:lnTo>
                  <a:pt x="186076" y="64981"/>
                </a:lnTo>
                <a:lnTo>
                  <a:pt x="187485" y="64329"/>
                </a:lnTo>
                <a:lnTo>
                  <a:pt x="188930" y="63677"/>
                </a:lnTo>
                <a:lnTo>
                  <a:pt x="190375" y="63031"/>
                </a:lnTo>
                <a:lnTo>
                  <a:pt x="191838" y="62385"/>
                </a:lnTo>
                <a:lnTo>
                  <a:pt x="193319" y="61744"/>
                </a:lnTo>
                <a:lnTo>
                  <a:pt x="194818" y="61109"/>
                </a:lnTo>
                <a:lnTo>
                  <a:pt x="196316" y="60475"/>
                </a:lnTo>
                <a:lnTo>
                  <a:pt x="197833" y="59840"/>
                </a:lnTo>
                <a:lnTo>
                  <a:pt x="199367" y="59211"/>
                </a:lnTo>
                <a:lnTo>
                  <a:pt x="200901" y="58588"/>
                </a:lnTo>
                <a:lnTo>
                  <a:pt x="202453" y="57959"/>
                </a:lnTo>
                <a:lnTo>
                  <a:pt x="203649" y="57485"/>
                </a:lnTo>
                <a:lnTo>
                  <a:pt x="204808" y="57001"/>
                </a:lnTo>
                <a:lnTo>
                  <a:pt x="205968" y="56516"/>
                </a:lnTo>
                <a:lnTo>
                  <a:pt x="207110" y="56026"/>
                </a:lnTo>
                <a:lnTo>
                  <a:pt x="208234" y="55529"/>
                </a:lnTo>
                <a:lnTo>
                  <a:pt x="209340" y="55033"/>
                </a:lnTo>
                <a:lnTo>
                  <a:pt x="210428" y="54531"/>
                </a:lnTo>
                <a:lnTo>
                  <a:pt x="211516" y="54023"/>
                </a:lnTo>
                <a:lnTo>
                  <a:pt x="212569" y="53515"/>
                </a:lnTo>
                <a:lnTo>
                  <a:pt x="213621" y="53002"/>
                </a:lnTo>
                <a:lnTo>
                  <a:pt x="214638" y="52482"/>
                </a:lnTo>
                <a:lnTo>
                  <a:pt x="215655" y="51963"/>
                </a:lnTo>
                <a:lnTo>
                  <a:pt x="216654" y="51444"/>
                </a:lnTo>
                <a:lnTo>
                  <a:pt x="217618" y="50919"/>
                </a:lnTo>
                <a:lnTo>
                  <a:pt x="218581" y="50388"/>
                </a:lnTo>
                <a:lnTo>
                  <a:pt x="219527" y="49857"/>
                </a:lnTo>
                <a:lnTo>
                  <a:pt x="220080" y="49528"/>
                </a:lnTo>
                <a:lnTo>
                  <a:pt x="220615" y="49199"/>
                </a:lnTo>
                <a:lnTo>
                  <a:pt x="221150" y="48870"/>
                </a:lnTo>
                <a:lnTo>
                  <a:pt x="221650" y="48535"/>
                </a:lnTo>
                <a:lnTo>
                  <a:pt x="222131" y="48201"/>
                </a:lnTo>
                <a:lnTo>
                  <a:pt x="222595" y="47860"/>
                </a:lnTo>
                <a:lnTo>
                  <a:pt x="223041" y="47526"/>
                </a:lnTo>
                <a:lnTo>
                  <a:pt x="223469" y="47179"/>
                </a:lnTo>
                <a:lnTo>
                  <a:pt x="223880" y="46839"/>
                </a:lnTo>
                <a:lnTo>
                  <a:pt x="224272" y="46493"/>
                </a:lnTo>
                <a:lnTo>
                  <a:pt x="224647" y="46147"/>
                </a:lnTo>
                <a:lnTo>
                  <a:pt x="225004" y="45800"/>
                </a:lnTo>
                <a:lnTo>
                  <a:pt x="225325" y="45448"/>
                </a:lnTo>
                <a:lnTo>
                  <a:pt x="225646" y="45096"/>
                </a:lnTo>
                <a:lnTo>
                  <a:pt x="225949" y="44744"/>
                </a:lnTo>
                <a:lnTo>
                  <a:pt x="226235" y="44387"/>
                </a:lnTo>
                <a:lnTo>
                  <a:pt x="226502" y="44029"/>
                </a:lnTo>
                <a:lnTo>
                  <a:pt x="226752" y="43671"/>
                </a:lnTo>
                <a:lnTo>
                  <a:pt x="226966" y="43307"/>
                </a:lnTo>
                <a:lnTo>
                  <a:pt x="227180" y="42950"/>
                </a:lnTo>
                <a:lnTo>
                  <a:pt x="227376" y="42586"/>
                </a:lnTo>
                <a:lnTo>
                  <a:pt x="227555" y="42217"/>
                </a:lnTo>
                <a:lnTo>
                  <a:pt x="227715" y="41853"/>
                </a:lnTo>
                <a:lnTo>
                  <a:pt x="227858" y="41484"/>
                </a:lnTo>
                <a:lnTo>
                  <a:pt x="227983" y="41115"/>
                </a:lnTo>
                <a:lnTo>
                  <a:pt x="228108" y="40740"/>
                </a:lnTo>
                <a:lnTo>
                  <a:pt x="228197" y="40370"/>
                </a:lnTo>
                <a:lnTo>
                  <a:pt x="228268" y="39995"/>
                </a:lnTo>
                <a:lnTo>
                  <a:pt x="228340" y="39620"/>
                </a:lnTo>
                <a:lnTo>
                  <a:pt x="228375" y="39239"/>
                </a:lnTo>
                <a:lnTo>
                  <a:pt x="228411" y="38864"/>
                </a:lnTo>
                <a:lnTo>
                  <a:pt x="228429" y="38483"/>
                </a:lnTo>
                <a:lnTo>
                  <a:pt x="228411" y="37987"/>
                </a:lnTo>
                <a:lnTo>
                  <a:pt x="228393" y="37491"/>
                </a:lnTo>
                <a:lnTo>
                  <a:pt x="228340" y="37000"/>
                </a:lnTo>
                <a:lnTo>
                  <a:pt x="228250" y="36510"/>
                </a:lnTo>
                <a:lnTo>
                  <a:pt x="228161" y="36019"/>
                </a:lnTo>
                <a:lnTo>
                  <a:pt x="228036" y="35529"/>
                </a:lnTo>
                <a:lnTo>
                  <a:pt x="227894" y="35044"/>
                </a:lnTo>
                <a:lnTo>
                  <a:pt x="227715" y="34559"/>
                </a:lnTo>
                <a:lnTo>
                  <a:pt x="227537" y="34075"/>
                </a:lnTo>
                <a:lnTo>
                  <a:pt x="227323" y="33590"/>
                </a:lnTo>
                <a:lnTo>
                  <a:pt x="227109" y="33111"/>
                </a:lnTo>
                <a:lnTo>
                  <a:pt x="226859" y="32632"/>
                </a:lnTo>
                <a:lnTo>
                  <a:pt x="226591" y="32153"/>
                </a:lnTo>
                <a:lnTo>
                  <a:pt x="226324" y="31674"/>
                </a:lnTo>
                <a:lnTo>
                  <a:pt x="226020" y="31201"/>
                </a:lnTo>
                <a:lnTo>
                  <a:pt x="225699" y="30728"/>
                </a:lnTo>
                <a:lnTo>
                  <a:pt x="225378" y="30249"/>
                </a:lnTo>
                <a:lnTo>
                  <a:pt x="225039" y="29776"/>
                </a:lnTo>
                <a:lnTo>
                  <a:pt x="224682" y="29308"/>
                </a:lnTo>
                <a:lnTo>
                  <a:pt x="224308" y="28835"/>
                </a:lnTo>
                <a:lnTo>
                  <a:pt x="223915" y="28368"/>
                </a:lnTo>
                <a:lnTo>
                  <a:pt x="223523" y="27900"/>
                </a:lnTo>
                <a:lnTo>
                  <a:pt x="223112" y="27433"/>
                </a:lnTo>
                <a:lnTo>
                  <a:pt x="222684" y="26965"/>
                </a:lnTo>
                <a:lnTo>
                  <a:pt x="222256" y="26498"/>
                </a:lnTo>
                <a:lnTo>
                  <a:pt x="221810" y="26031"/>
                </a:lnTo>
                <a:lnTo>
                  <a:pt x="220900" y="25107"/>
                </a:lnTo>
                <a:lnTo>
                  <a:pt x="219955" y="24184"/>
                </a:lnTo>
                <a:lnTo>
                  <a:pt x="218973" y="23261"/>
                </a:lnTo>
                <a:lnTo>
                  <a:pt x="218599" y="22909"/>
                </a:lnTo>
                <a:lnTo>
                  <a:pt x="218188" y="22563"/>
                </a:lnTo>
                <a:lnTo>
                  <a:pt x="217760" y="22216"/>
                </a:lnTo>
                <a:lnTo>
                  <a:pt x="217314" y="21876"/>
                </a:lnTo>
                <a:lnTo>
                  <a:pt x="216850" y="21535"/>
                </a:lnTo>
                <a:lnTo>
                  <a:pt x="216369" y="21201"/>
                </a:lnTo>
                <a:lnTo>
                  <a:pt x="215869" y="20872"/>
                </a:lnTo>
                <a:lnTo>
                  <a:pt x="215352" y="20543"/>
                </a:lnTo>
                <a:lnTo>
                  <a:pt x="214817" y="20214"/>
                </a:lnTo>
                <a:lnTo>
                  <a:pt x="214264" y="19891"/>
                </a:lnTo>
                <a:lnTo>
                  <a:pt x="213693" y="19573"/>
                </a:lnTo>
                <a:lnTo>
                  <a:pt x="213122" y="19256"/>
                </a:lnTo>
                <a:lnTo>
                  <a:pt x="212533" y="18939"/>
                </a:lnTo>
                <a:lnTo>
                  <a:pt x="211909" y="18627"/>
                </a:lnTo>
                <a:lnTo>
                  <a:pt x="211302" y="18321"/>
                </a:lnTo>
                <a:lnTo>
                  <a:pt x="210660" y="18010"/>
                </a:lnTo>
                <a:lnTo>
                  <a:pt x="210018" y="17710"/>
                </a:lnTo>
                <a:lnTo>
                  <a:pt x="209357" y="17404"/>
                </a:lnTo>
                <a:lnTo>
                  <a:pt x="208680" y="17104"/>
                </a:lnTo>
                <a:lnTo>
                  <a:pt x="208002" y="16809"/>
                </a:lnTo>
                <a:lnTo>
                  <a:pt x="207306" y="16509"/>
                </a:lnTo>
                <a:lnTo>
                  <a:pt x="206610" y="16221"/>
                </a:lnTo>
                <a:lnTo>
                  <a:pt x="205896" y="15927"/>
                </a:lnTo>
                <a:lnTo>
                  <a:pt x="205165" y="15638"/>
                </a:lnTo>
                <a:lnTo>
                  <a:pt x="203684" y="15061"/>
                </a:lnTo>
                <a:lnTo>
                  <a:pt x="202186" y="14495"/>
                </a:lnTo>
                <a:lnTo>
                  <a:pt x="200651" y="13936"/>
                </a:lnTo>
                <a:lnTo>
                  <a:pt x="199081" y="13376"/>
                </a:lnTo>
                <a:lnTo>
                  <a:pt x="197922" y="12972"/>
                </a:lnTo>
                <a:lnTo>
                  <a:pt x="196762" y="12574"/>
                </a:lnTo>
                <a:lnTo>
                  <a:pt x="195567" y="12181"/>
                </a:lnTo>
                <a:lnTo>
                  <a:pt x="194389" y="11795"/>
                </a:lnTo>
                <a:lnTo>
                  <a:pt x="193176" y="11408"/>
                </a:lnTo>
                <a:lnTo>
                  <a:pt x="191963" y="11033"/>
                </a:lnTo>
                <a:lnTo>
                  <a:pt x="190732" y="10658"/>
                </a:lnTo>
                <a:lnTo>
                  <a:pt x="189501" y="10289"/>
                </a:lnTo>
                <a:lnTo>
                  <a:pt x="188252" y="9931"/>
                </a:lnTo>
                <a:lnTo>
                  <a:pt x="186986" y="9573"/>
                </a:lnTo>
                <a:lnTo>
                  <a:pt x="185719" y="9215"/>
                </a:lnTo>
                <a:lnTo>
                  <a:pt x="184434" y="8869"/>
                </a:lnTo>
                <a:lnTo>
                  <a:pt x="183132" y="8529"/>
                </a:lnTo>
                <a:lnTo>
                  <a:pt x="181830" y="8188"/>
                </a:lnTo>
                <a:lnTo>
                  <a:pt x="180510" y="7859"/>
                </a:lnTo>
                <a:lnTo>
                  <a:pt x="179189" y="7530"/>
                </a:lnTo>
                <a:lnTo>
                  <a:pt x="177833" y="7207"/>
                </a:lnTo>
                <a:lnTo>
                  <a:pt x="176495" y="6890"/>
                </a:lnTo>
                <a:lnTo>
                  <a:pt x="175122" y="6578"/>
                </a:lnTo>
                <a:lnTo>
                  <a:pt x="173748" y="6273"/>
                </a:lnTo>
                <a:lnTo>
                  <a:pt x="172356" y="5972"/>
                </a:lnTo>
                <a:lnTo>
                  <a:pt x="170965" y="5672"/>
                </a:lnTo>
                <a:lnTo>
                  <a:pt x="169556" y="5384"/>
                </a:lnTo>
                <a:lnTo>
                  <a:pt x="168128" y="5095"/>
                </a:lnTo>
                <a:lnTo>
                  <a:pt x="166701" y="4813"/>
                </a:lnTo>
                <a:lnTo>
                  <a:pt x="165238" y="4541"/>
                </a:lnTo>
                <a:lnTo>
                  <a:pt x="163793" y="4270"/>
                </a:lnTo>
                <a:lnTo>
                  <a:pt x="162312" y="4005"/>
                </a:lnTo>
                <a:lnTo>
                  <a:pt x="160832" y="3745"/>
                </a:lnTo>
                <a:lnTo>
                  <a:pt x="159351" y="3485"/>
                </a:lnTo>
                <a:lnTo>
                  <a:pt x="157834" y="3237"/>
                </a:lnTo>
                <a:lnTo>
                  <a:pt x="156318" y="2995"/>
                </a:lnTo>
                <a:lnTo>
                  <a:pt x="155444" y="2856"/>
                </a:lnTo>
                <a:lnTo>
                  <a:pt x="154552" y="2718"/>
                </a:lnTo>
                <a:lnTo>
                  <a:pt x="153642" y="2585"/>
                </a:lnTo>
                <a:lnTo>
                  <a:pt x="152750" y="2458"/>
                </a:lnTo>
                <a:lnTo>
                  <a:pt x="151840" y="2337"/>
                </a:lnTo>
                <a:lnTo>
                  <a:pt x="150930" y="2216"/>
                </a:lnTo>
                <a:lnTo>
                  <a:pt x="150020" y="2095"/>
                </a:lnTo>
                <a:lnTo>
                  <a:pt x="149093" y="1985"/>
                </a:lnTo>
                <a:lnTo>
                  <a:pt x="148165" y="1875"/>
                </a:lnTo>
                <a:lnTo>
                  <a:pt x="147255" y="1766"/>
                </a:lnTo>
                <a:lnTo>
                  <a:pt x="146327" y="1662"/>
                </a:lnTo>
                <a:lnTo>
                  <a:pt x="145382" y="1564"/>
                </a:lnTo>
                <a:lnTo>
                  <a:pt x="144454" y="1471"/>
                </a:lnTo>
                <a:lnTo>
                  <a:pt x="143508" y="1379"/>
                </a:lnTo>
                <a:lnTo>
                  <a:pt x="142563" y="1287"/>
                </a:lnTo>
                <a:lnTo>
                  <a:pt x="141617" y="1200"/>
                </a:lnTo>
                <a:lnTo>
                  <a:pt x="140672" y="1119"/>
                </a:lnTo>
                <a:lnTo>
                  <a:pt x="139726" y="1039"/>
                </a:lnTo>
                <a:lnTo>
                  <a:pt x="137817" y="894"/>
                </a:lnTo>
                <a:lnTo>
                  <a:pt x="135891" y="756"/>
                </a:lnTo>
                <a:lnTo>
                  <a:pt x="133964" y="635"/>
                </a:lnTo>
                <a:lnTo>
                  <a:pt x="132019" y="525"/>
                </a:lnTo>
                <a:lnTo>
                  <a:pt x="130075" y="427"/>
                </a:lnTo>
                <a:lnTo>
                  <a:pt x="128130" y="340"/>
                </a:lnTo>
                <a:lnTo>
                  <a:pt x="126168" y="271"/>
                </a:lnTo>
                <a:lnTo>
                  <a:pt x="124812" y="225"/>
                </a:lnTo>
                <a:lnTo>
                  <a:pt x="123438" y="185"/>
                </a:lnTo>
                <a:lnTo>
                  <a:pt x="122082" y="144"/>
                </a:lnTo>
                <a:lnTo>
                  <a:pt x="120708" y="115"/>
                </a:lnTo>
                <a:lnTo>
                  <a:pt x="119353" y="87"/>
                </a:lnTo>
                <a:lnTo>
                  <a:pt x="117979" y="58"/>
                </a:lnTo>
                <a:lnTo>
                  <a:pt x="116605" y="40"/>
                </a:lnTo>
                <a:lnTo>
                  <a:pt x="115231" y="23"/>
                </a:lnTo>
                <a:lnTo>
                  <a:pt x="113858" y="12"/>
                </a:lnTo>
                <a:lnTo>
                  <a:pt x="112484" y="6"/>
                </a:lnTo>
                <a:lnTo>
                  <a:pt x="111110" y="0"/>
                </a:lnTo>
                <a:close/>
              </a:path>
            </a:pathLst>
          </a:custGeom>
          <a:solidFill>
            <a:srgbClr val="FFD316"/>
          </a:solidFill>
          <a:ln>
            <a:noFill/>
          </a:ln>
        </p:spPr>
        <p:txBody>
          <a:bodyPr spcFirstLastPara="1" wrap="square" lIns="137138" tIns="137138" rIns="137138" bIns="137138" anchor="ctr" anchorCtr="0">
            <a:noAutofit/>
          </a:bodyPr>
          <a:lstStyle/>
          <a:p>
            <a:endParaRPr sz="2100">
              <a:solidFill>
                <a:srgbClr val="002060"/>
              </a:solidFill>
            </a:endParaRPr>
          </a:p>
        </p:txBody>
      </p:sp>
      <p:sp>
        <p:nvSpPr>
          <p:cNvPr id="22" name="TextBox 21">
            <a:extLst>
              <a:ext uri="{FF2B5EF4-FFF2-40B4-BE49-F238E27FC236}">
                <a16:creationId xmlns:a16="http://schemas.microsoft.com/office/drawing/2014/main" id="{964C92C0-C1B6-1E4F-8C6E-8BC4EFBBA252}"/>
              </a:ext>
            </a:extLst>
          </p:cNvPr>
          <p:cNvSpPr txBox="1"/>
          <p:nvPr/>
        </p:nvSpPr>
        <p:spPr>
          <a:xfrm>
            <a:off x="9276033" y="7080694"/>
            <a:ext cx="8617226" cy="830997"/>
          </a:xfrm>
          <a:prstGeom prst="rect">
            <a:avLst/>
          </a:prstGeom>
          <a:noFill/>
        </p:spPr>
        <p:txBody>
          <a:bodyPr wrap="square" rtlCol="0">
            <a:spAutoFit/>
          </a:bodyPr>
          <a:lstStyle/>
          <a:p>
            <a:r>
              <a:rPr lang="es-ES" sz="4800" b="1" dirty="0">
                <a:solidFill>
                  <a:srgbClr val="FFD316"/>
                </a:solidFill>
                <a:latin typeface="Fira Sans"/>
                <a:ea typeface="Fira Sans"/>
                <a:cs typeface="Fira Sans"/>
              </a:rPr>
              <a:t>pregunta</a:t>
            </a:r>
            <a:r>
              <a:rPr lang="es-ES" sz="4800" dirty="0">
                <a:solidFill>
                  <a:schemeClr val="tx1">
                    <a:lumMod val="75000"/>
                    <a:lumOff val="25000"/>
                  </a:schemeClr>
                </a:solidFill>
                <a:latin typeface="Fira Sans"/>
                <a:ea typeface="Fira Sans"/>
                <a:cs typeface="Fira Sans"/>
              </a:rPr>
              <a:t> que quieran hacer </a:t>
            </a:r>
            <a:endParaRPr lang="en-CO" sz="4800" dirty="0">
              <a:solidFill>
                <a:schemeClr val="tx1">
                  <a:lumMod val="75000"/>
                  <a:lumOff val="25000"/>
                </a:schemeClr>
              </a:solidFill>
              <a:latin typeface="Fira Sans"/>
              <a:ea typeface="Fira Sans"/>
              <a:cs typeface="Fira Sans"/>
            </a:endParaRPr>
          </a:p>
        </p:txBody>
      </p:sp>
      <p:grpSp>
        <p:nvGrpSpPr>
          <p:cNvPr id="23" name="Group 22">
            <a:extLst>
              <a:ext uri="{FF2B5EF4-FFF2-40B4-BE49-F238E27FC236}">
                <a16:creationId xmlns:a16="http://schemas.microsoft.com/office/drawing/2014/main" id="{3C177BF6-35CE-6D4B-9162-5C9E6B2A05CF}"/>
              </a:ext>
            </a:extLst>
          </p:cNvPr>
          <p:cNvGrpSpPr/>
          <p:nvPr/>
        </p:nvGrpSpPr>
        <p:grpSpPr>
          <a:xfrm>
            <a:off x="7758724" y="7044624"/>
            <a:ext cx="544041" cy="903135"/>
            <a:chOff x="768575" y="1112025"/>
            <a:chExt cx="362694" cy="602090"/>
          </a:xfrm>
        </p:grpSpPr>
        <p:sp>
          <p:nvSpPr>
            <p:cNvPr id="24" name="Google Shape;531;p25">
              <a:extLst>
                <a:ext uri="{FF2B5EF4-FFF2-40B4-BE49-F238E27FC236}">
                  <a16:creationId xmlns:a16="http://schemas.microsoft.com/office/drawing/2014/main" id="{B5E335A3-9E73-E945-93DA-8589EC109FA7}"/>
                </a:ext>
              </a:extLst>
            </p:cNvPr>
            <p:cNvSpPr/>
            <p:nvPr/>
          </p:nvSpPr>
          <p:spPr>
            <a:xfrm>
              <a:off x="827650" y="1228525"/>
              <a:ext cx="105850" cy="156525"/>
            </a:xfrm>
            <a:custGeom>
              <a:avLst/>
              <a:gdLst/>
              <a:ahLst/>
              <a:cxnLst/>
              <a:rect l="l" t="t" r="r" b="b"/>
              <a:pathLst>
                <a:path w="4234" h="6261" extrusionOk="0">
                  <a:moveTo>
                    <a:pt x="0" y="4234"/>
                  </a:moveTo>
                  <a:lnTo>
                    <a:pt x="1171" y="5765"/>
                  </a:lnTo>
                  <a:lnTo>
                    <a:pt x="1847" y="6261"/>
                  </a:lnTo>
                  <a:lnTo>
                    <a:pt x="4234" y="3423"/>
                  </a:lnTo>
                  <a:lnTo>
                    <a:pt x="4234" y="0"/>
                  </a:lnTo>
                  <a:close/>
                </a:path>
              </a:pathLst>
            </a:custGeom>
            <a:solidFill>
              <a:schemeClr val="lt2"/>
            </a:solidFill>
            <a:ln>
              <a:noFill/>
            </a:ln>
          </p:spPr>
        </p:sp>
        <p:sp>
          <p:nvSpPr>
            <p:cNvPr id="25" name="Google Shape;532;p25">
              <a:extLst>
                <a:ext uri="{FF2B5EF4-FFF2-40B4-BE49-F238E27FC236}">
                  <a16:creationId xmlns:a16="http://schemas.microsoft.com/office/drawing/2014/main" id="{C9954FF8-357E-D749-90DF-CE10ABA888B5}"/>
                </a:ext>
              </a:extLst>
            </p:cNvPr>
            <p:cNvSpPr/>
            <p:nvPr/>
          </p:nvSpPr>
          <p:spPr>
            <a:xfrm>
              <a:off x="932375" y="1127175"/>
              <a:ext cx="193675" cy="578800"/>
            </a:xfrm>
            <a:custGeom>
              <a:avLst/>
              <a:gdLst/>
              <a:ahLst/>
              <a:cxnLst/>
              <a:rect l="l" t="t" r="r" b="b"/>
              <a:pathLst>
                <a:path w="7747" h="23152" extrusionOk="0">
                  <a:moveTo>
                    <a:pt x="0" y="20314"/>
                  </a:moveTo>
                  <a:lnTo>
                    <a:pt x="1802" y="23062"/>
                  </a:lnTo>
                  <a:lnTo>
                    <a:pt x="6711" y="23152"/>
                  </a:lnTo>
                  <a:lnTo>
                    <a:pt x="7387" y="14954"/>
                  </a:lnTo>
                  <a:lnTo>
                    <a:pt x="7612" y="9639"/>
                  </a:lnTo>
                  <a:lnTo>
                    <a:pt x="7747" y="4279"/>
                  </a:lnTo>
                  <a:lnTo>
                    <a:pt x="7612" y="3243"/>
                  </a:lnTo>
                  <a:lnTo>
                    <a:pt x="4819" y="0"/>
                  </a:lnTo>
                  <a:lnTo>
                    <a:pt x="3603" y="18062"/>
                  </a:lnTo>
                  <a:lnTo>
                    <a:pt x="3513" y="20179"/>
                  </a:lnTo>
                  <a:close/>
                </a:path>
              </a:pathLst>
            </a:custGeom>
            <a:solidFill>
              <a:schemeClr val="lt2"/>
            </a:solidFill>
            <a:ln>
              <a:noFill/>
            </a:ln>
          </p:spPr>
        </p:sp>
        <p:sp>
          <p:nvSpPr>
            <p:cNvPr id="26" name="Google Shape;587;p25">
              <a:extLst>
                <a:ext uri="{FF2B5EF4-FFF2-40B4-BE49-F238E27FC236}">
                  <a16:creationId xmlns:a16="http://schemas.microsoft.com/office/drawing/2014/main" id="{7D964915-D7DC-4F4D-8828-318518D1C62B}"/>
                </a:ext>
              </a:extLst>
            </p:cNvPr>
            <p:cNvSpPr/>
            <p:nvPr/>
          </p:nvSpPr>
          <p:spPr>
            <a:xfrm>
              <a:off x="768575" y="1112025"/>
              <a:ext cx="362694" cy="602090"/>
            </a:xfrm>
            <a:custGeom>
              <a:avLst/>
              <a:gdLst/>
              <a:ahLst/>
              <a:cxnLst/>
              <a:rect l="l" t="t" r="r" b="b"/>
              <a:pathLst>
                <a:path w="32890" h="54599" extrusionOk="0">
                  <a:moveTo>
                    <a:pt x="24682" y="1"/>
                  </a:moveTo>
                  <a:lnTo>
                    <a:pt x="23798" y="19"/>
                  </a:lnTo>
                  <a:lnTo>
                    <a:pt x="22459" y="99"/>
                  </a:lnTo>
                  <a:lnTo>
                    <a:pt x="21575" y="188"/>
                  </a:lnTo>
                  <a:lnTo>
                    <a:pt x="21137" y="260"/>
                  </a:lnTo>
                  <a:lnTo>
                    <a:pt x="20432" y="358"/>
                  </a:lnTo>
                  <a:lnTo>
                    <a:pt x="19030" y="465"/>
                  </a:lnTo>
                  <a:lnTo>
                    <a:pt x="17628" y="447"/>
                  </a:lnTo>
                  <a:lnTo>
                    <a:pt x="16226" y="331"/>
                  </a:lnTo>
                  <a:lnTo>
                    <a:pt x="15520" y="233"/>
                  </a:lnTo>
                  <a:lnTo>
                    <a:pt x="15190" y="188"/>
                  </a:lnTo>
                  <a:lnTo>
                    <a:pt x="14556" y="162"/>
                  </a:lnTo>
                  <a:lnTo>
                    <a:pt x="13958" y="206"/>
                  </a:lnTo>
                  <a:lnTo>
                    <a:pt x="13395" y="331"/>
                  </a:lnTo>
                  <a:lnTo>
                    <a:pt x="12868" y="555"/>
                  </a:lnTo>
                  <a:lnTo>
                    <a:pt x="12368" y="858"/>
                  </a:lnTo>
                  <a:lnTo>
                    <a:pt x="11913" y="1269"/>
                  </a:lnTo>
                  <a:lnTo>
                    <a:pt x="11484" y="1787"/>
                  </a:lnTo>
                  <a:lnTo>
                    <a:pt x="11279" y="2082"/>
                  </a:lnTo>
                  <a:lnTo>
                    <a:pt x="10841" y="2751"/>
                  </a:lnTo>
                  <a:lnTo>
                    <a:pt x="9894" y="4046"/>
                  </a:lnTo>
                  <a:lnTo>
                    <a:pt x="8394" y="5939"/>
                  </a:lnTo>
                  <a:lnTo>
                    <a:pt x="7412" y="7207"/>
                  </a:lnTo>
                  <a:lnTo>
                    <a:pt x="4251" y="11396"/>
                  </a:lnTo>
                  <a:lnTo>
                    <a:pt x="1134" y="15619"/>
                  </a:lnTo>
                  <a:lnTo>
                    <a:pt x="857" y="16021"/>
                  </a:lnTo>
                  <a:lnTo>
                    <a:pt x="384" y="16914"/>
                  </a:lnTo>
                  <a:lnTo>
                    <a:pt x="188" y="17370"/>
                  </a:lnTo>
                  <a:lnTo>
                    <a:pt x="63" y="17682"/>
                  </a:lnTo>
                  <a:lnTo>
                    <a:pt x="0" y="18075"/>
                  </a:lnTo>
                  <a:lnTo>
                    <a:pt x="18" y="18316"/>
                  </a:lnTo>
                  <a:lnTo>
                    <a:pt x="89" y="18531"/>
                  </a:lnTo>
                  <a:lnTo>
                    <a:pt x="214" y="18718"/>
                  </a:lnTo>
                  <a:lnTo>
                    <a:pt x="402" y="18897"/>
                  </a:lnTo>
                  <a:lnTo>
                    <a:pt x="652" y="19066"/>
                  </a:lnTo>
                  <a:lnTo>
                    <a:pt x="804" y="19147"/>
                  </a:lnTo>
                  <a:lnTo>
                    <a:pt x="2500" y="19959"/>
                  </a:lnTo>
                  <a:lnTo>
                    <a:pt x="4224" y="20736"/>
                  </a:lnTo>
                  <a:lnTo>
                    <a:pt x="4376" y="20817"/>
                  </a:lnTo>
                  <a:lnTo>
                    <a:pt x="4670" y="20986"/>
                  </a:lnTo>
                  <a:lnTo>
                    <a:pt x="4795" y="21102"/>
                  </a:lnTo>
                  <a:lnTo>
                    <a:pt x="5715" y="22040"/>
                  </a:lnTo>
                  <a:lnTo>
                    <a:pt x="7546" y="23933"/>
                  </a:lnTo>
                  <a:lnTo>
                    <a:pt x="8492" y="24853"/>
                  </a:lnTo>
                  <a:lnTo>
                    <a:pt x="8751" y="25094"/>
                  </a:lnTo>
                  <a:lnTo>
                    <a:pt x="9037" y="25308"/>
                  </a:lnTo>
                  <a:lnTo>
                    <a:pt x="9198" y="25362"/>
                  </a:lnTo>
                  <a:lnTo>
                    <a:pt x="9341" y="25344"/>
                  </a:lnTo>
                  <a:lnTo>
                    <a:pt x="9502" y="25255"/>
                  </a:lnTo>
                  <a:lnTo>
                    <a:pt x="9760" y="25005"/>
                  </a:lnTo>
                  <a:lnTo>
                    <a:pt x="10002" y="24719"/>
                  </a:lnTo>
                  <a:lnTo>
                    <a:pt x="10895" y="23639"/>
                  </a:lnTo>
                  <a:lnTo>
                    <a:pt x="12663" y="21442"/>
                  </a:lnTo>
                  <a:lnTo>
                    <a:pt x="13529" y="20334"/>
                  </a:lnTo>
                  <a:lnTo>
                    <a:pt x="13574" y="20254"/>
                  </a:lnTo>
                  <a:lnTo>
                    <a:pt x="13627" y="20040"/>
                  </a:lnTo>
                  <a:lnTo>
                    <a:pt x="13627" y="19808"/>
                  </a:lnTo>
                  <a:lnTo>
                    <a:pt x="13591" y="19629"/>
                  </a:lnTo>
                  <a:lnTo>
                    <a:pt x="13556" y="19593"/>
                  </a:lnTo>
                  <a:lnTo>
                    <a:pt x="13466" y="19540"/>
                  </a:lnTo>
                  <a:lnTo>
                    <a:pt x="13252" y="19468"/>
                  </a:lnTo>
                  <a:lnTo>
                    <a:pt x="13011" y="19441"/>
                  </a:lnTo>
                  <a:lnTo>
                    <a:pt x="12806" y="19477"/>
                  </a:lnTo>
                  <a:lnTo>
                    <a:pt x="12734" y="19513"/>
                  </a:lnTo>
                  <a:lnTo>
                    <a:pt x="12466" y="19754"/>
                  </a:lnTo>
                  <a:lnTo>
                    <a:pt x="11984" y="20334"/>
                  </a:lnTo>
                  <a:lnTo>
                    <a:pt x="11761" y="20629"/>
                  </a:lnTo>
                  <a:lnTo>
                    <a:pt x="10573" y="22129"/>
                  </a:lnTo>
                  <a:lnTo>
                    <a:pt x="9385" y="23639"/>
                  </a:lnTo>
                  <a:lnTo>
                    <a:pt x="7608" y="22085"/>
                  </a:lnTo>
                  <a:lnTo>
                    <a:pt x="5921" y="20602"/>
                  </a:lnTo>
                  <a:lnTo>
                    <a:pt x="9939" y="16075"/>
                  </a:lnTo>
                  <a:lnTo>
                    <a:pt x="13859" y="11655"/>
                  </a:lnTo>
                  <a:lnTo>
                    <a:pt x="13975" y="11708"/>
                  </a:lnTo>
                  <a:lnTo>
                    <a:pt x="14092" y="11753"/>
                  </a:lnTo>
                  <a:lnTo>
                    <a:pt x="14172" y="13699"/>
                  </a:lnTo>
                  <a:lnTo>
                    <a:pt x="14234" y="15646"/>
                  </a:lnTo>
                  <a:lnTo>
                    <a:pt x="14297" y="19165"/>
                  </a:lnTo>
                  <a:lnTo>
                    <a:pt x="14413" y="26192"/>
                  </a:lnTo>
                  <a:lnTo>
                    <a:pt x="14440" y="29711"/>
                  </a:lnTo>
                  <a:lnTo>
                    <a:pt x="14431" y="31622"/>
                  </a:lnTo>
                  <a:lnTo>
                    <a:pt x="14297" y="35435"/>
                  </a:lnTo>
                  <a:lnTo>
                    <a:pt x="14217" y="37346"/>
                  </a:lnTo>
                  <a:lnTo>
                    <a:pt x="14109" y="39570"/>
                  </a:lnTo>
                  <a:lnTo>
                    <a:pt x="13859" y="44026"/>
                  </a:lnTo>
                  <a:lnTo>
                    <a:pt x="13779" y="46258"/>
                  </a:lnTo>
                  <a:lnTo>
                    <a:pt x="13779" y="46517"/>
                  </a:lnTo>
                  <a:lnTo>
                    <a:pt x="13850" y="47062"/>
                  </a:lnTo>
                  <a:lnTo>
                    <a:pt x="14002" y="47598"/>
                  </a:lnTo>
                  <a:lnTo>
                    <a:pt x="14217" y="48089"/>
                  </a:lnTo>
                  <a:lnTo>
                    <a:pt x="14359" y="48312"/>
                  </a:lnTo>
                  <a:lnTo>
                    <a:pt x="15181" y="49500"/>
                  </a:lnTo>
                  <a:lnTo>
                    <a:pt x="16922" y="51804"/>
                  </a:lnTo>
                  <a:lnTo>
                    <a:pt x="17842" y="52920"/>
                  </a:lnTo>
                  <a:lnTo>
                    <a:pt x="17994" y="53089"/>
                  </a:lnTo>
                  <a:lnTo>
                    <a:pt x="18360" y="53375"/>
                  </a:lnTo>
                  <a:lnTo>
                    <a:pt x="18789" y="53607"/>
                  </a:lnTo>
                  <a:lnTo>
                    <a:pt x="19235" y="53786"/>
                  </a:lnTo>
                  <a:lnTo>
                    <a:pt x="19450" y="53840"/>
                  </a:lnTo>
                  <a:lnTo>
                    <a:pt x="19753" y="53911"/>
                  </a:lnTo>
                  <a:lnTo>
                    <a:pt x="20369" y="53982"/>
                  </a:lnTo>
                  <a:lnTo>
                    <a:pt x="21307" y="54027"/>
                  </a:lnTo>
                  <a:lnTo>
                    <a:pt x="21932" y="54054"/>
                  </a:lnTo>
                  <a:lnTo>
                    <a:pt x="25325" y="54241"/>
                  </a:lnTo>
                  <a:lnTo>
                    <a:pt x="28710" y="54429"/>
                  </a:lnTo>
                  <a:lnTo>
                    <a:pt x="29880" y="54527"/>
                  </a:lnTo>
                  <a:lnTo>
                    <a:pt x="31050" y="54599"/>
                  </a:lnTo>
                  <a:lnTo>
                    <a:pt x="31121" y="54590"/>
                  </a:lnTo>
                  <a:lnTo>
                    <a:pt x="31273" y="54536"/>
                  </a:lnTo>
                  <a:lnTo>
                    <a:pt x="31487" y="54375"/>
                  </a:lnTo>
                  <a:lnTo>
                    <a:pt x="31594" y="54241"/>
                  </a:lnTo>
                  <a:lnTo>
                    <a:pt x="31612" y="54206"/>
                  </a:lnTo>
                  <a:lnTo>
                    <a:pt x="31603" y="54072"/>
                  </a:lnTo>
                  <a:lnTo>
                    <a:pt x="31559" y="53911"/>
                  </a:lnTo>
                  <a:lnTo>
                    <a:pt x="31487" y="53795"/>
                  </a:lnTo>
                  <a:lnTo>
                    <a:pt x="31442" y="53768"/>
                  </a:lnTo>
                  <a:lnTo>
                    <a:pt x="31300" y="53688"/>
                  </a:lnTo>
                  <a:lnTo>
                    <a:pt x="31130" y="53491"/>
                  </a:lnTo>
                  <a:lnTo>
                    <a:pt x="31067" y="53134"/>
                  </a:lnTo>
                  <a:lnTo>
                    <a:pt x="31085" y="52866"/>
                  </a:lnTo>
                  <a:lnTo>
                    <a:pt x="31523" y="46392"/>
                  </a:lnTo>
                  <a:lnTo>
                    <a:pt x="31925" y="39909"/>
                  </a:lnTo>
                  <a:lnTo>
                    <a:pt x="32157" y="35828"/>
                  </a:lnTo>
                  <a:lnTo>
                    <a:pt x="32603" y="27666"/>
                  </a:lnTo>
                  <a:lnTo>
                    <a:pt x="32800" y="23585"/>
                  </a:lnTo>
                  <a:lnTo>
                    <a:pt x="32862" y="21763"/>
                  </a:lnTo>
                  <a:lnTo>
                    <a:pt x="32889" y="18120"/>
                  </a:lnTo>
                  <a:lnTo>
                    <a:pt x="32880" y="16298"/>
                  </a:lnTo>
                  <a:lnTo>
                    <a:pt x="32809" y="12923"/>
                  </a:lnTo>
                  <a:lnTo>
                    <a:pt x="32702" y="9547"/>
                  </a:lnTo>
                  <a:lnTo>
                    <a:pt x="32728" y="9368"/>
                  </a:lnTo>
                  <a:lnTo>
                    <a:pt x="32737" y="9199"/>
                  </a:lnTo>
                  <a:lnTo>
                    <a:pt x="32719" y="8940"/>
                  </a:lnTo>
                  <a:lnTo>
                    <a:pt x="32693" y="8547"/>
                  </a:lnTo>
                  <a:lnTo>
                    <a:pt x="32621" y="8324"/>
                  </a:lnTo>
                  <a:lnTo>
                    <a:pt x="32559" y="8234"/>
                  </a:lnTo>
                  <a:lnTo>
                    <a:pt x="31425" y="6904"/>
                  </a:lnTo>
                  <a:lnTo>
                    <a:pt x="29103" y="4287"/>
                  </a:lnTo>
                  <a:lnTo>
                    <a:pt x="27924" y="2992"/>
                  </a:lnTo>
                  <a:lnTo>
                    <a:pt x="27853" y="2930"/>
                  </a:lnTo>
                  <a:lnTo>
                    <a:pt x="27638" y="2867"/>
                  </a:lnTo>
                  <a:lnTo>
                    <a:pt x="27236" y="2850"/>
                  </a:lnTo>
                  <a:lnTo>
                    <a:pt x="26986" y="2823"/>
                  </a:lnTo>
                  <a:lnTo>
                    <a:pt x="26951" y="3073"/>
                  </a:lnTo>
                  <a:lnTo>
                    <a:pt x="26888" y="3457"/>
                  </a:lnTo>
                  <a:lnTo>
                    <a:pt x="26897" y="3689"/>
                  </a:lnTo>
                  <a:lnTo>
                    <a:pt x="26942" y="3787"/>
                  </a:lnTo>
                  <a:lnTo>
                    <a:pt x="27031" y="3948"/>
                  </a:lnTo>
                  <a:lnTo>
                    <a:pt x="27245" y="4252"/>
                  </a:lnTo>
                  <a:lnTo>
                    <a:pt x="27611" y="4671"/>
                  </a:lnTo>
                  <a:lnTo>
                    <a:pt x="27870" y="4948"/>
                  </a:lnTo>
                  <a:lnTo>
                    <a:pt x="29576" y="6779"/>
                  </a:lnTo>
                  <a:lnTo>
                    <a:pt x="31273" y="8609"/>
                  </a:lnTo>
                  <a:lnTo>
                    <a:pt x="31389" y="8734"/>
                  </a:lnTo>
                  <a:lnTo>
                    <a:pt x="31559" y="9047"/>
                  </a:lnTo>
                  <a:lnTo>
                    <a:pt x="31585" y="9208"/>
                  </a:lnTo>
                  <a:lnTo>
                    <a:pt x="31603" y="10431"/>
                  </a:lnTo>
                  <a:lnTo>
                    <a:pt x="31630" y="12887"/>
                  </a:lnTo>
                  <a:lnTo>
                    <a:pt x="31612" y="14110"/>
                  </a:lnTo>
                  <a:lnTo>
                    <a:pt x="31532" y="17843"/>
                  </a:lnTo>
                  <a:lnTo>
                    <a:pt x="31416" y="23433"/>
                  </a:lnTo>
                  <a:lnTo>
                    <a:pt x="31291" y="27166"/>
                  </a:lnTo>
                  <a:lnTo>
                    <a:pt x="31210" y="29023"/>
                  </a:lnTo>
                  <a:lnTo>
                    <a:pt x="31121" y="30756"/>
                  </a:lnTo>
                  <a:lnTo>
                    <a:pt x="30880" y="34203"/>
                  </a:lnTo>
                  <a:lnTo>
                    <a:pt x="30478" y="39382"/>
                  </a:lnTo>
                  <a:lnTo>
                    <a:pt x="30237" y="42838"/>
                  </a:lnTo>
                  <a:lnTo>
                    <a:pt x="30103" y="45026"/>
                  </a:lnTo>
                  <a:lnTo>
                    <a:pt x="29924" y="49410"/>
                  </a:lnTo>
                  <a:lnTo>
                    <a:pt x="29826" y="51607"/>
                  </a:lnTo>
                  <a:lnTo>
                    <a:pt x="29826" y="51857"/>
                  </a:lnTo>
                  <a:lnTo>
                    <a:pt x="29826" y="52313"/>
                  </a:lnTo>
                  <a:lnTo>
                    <a:pt x="27728" y="50241"/>
                  </a:lnTo>
                  <a:lnTo>
                    <a:pt x="25772" y="48321"/>
                  </a:lnTo>
                  <a:lnTo>
                    <a:pt x="25656" y="48205"/>
                  </a:lnTo>
                  <a:lnTo>
                    <a:pt x="25415" y="47982"/>
                  </a:lnTo>
                  <a:lnTo>
                    <a:pt x="25281" y="47919"/>
                  </a:lnTo>
                  <a:lnTo>
                    <a:pt x="25120" y="47883"/>
                  </a:lnTo>
                  <a:lnTo>
                    <a:pt x="24843" y="47901"/>
                  </a:lnTo>
                  <a:lnTo>
                    <a:pt x="24691" y="47946"/>
                  </a:lnTo>
                  <a:lnTo>
                    <a:pt x="24638" y="47990"/>
                  </a:lnTo>
                  <a:lnTo>
                    <a:pt x="24593" y="48044"/>
                  </a:lnTo>
                  <a:lnTo>
                    <a:pt x="24540" y="48187"/>
                  </a:lnTo>
                  <a:lnTo>
                    <a:pt x="24531" y="48464"/>
                  </a:lnTo>
                  <a:lnTo>
                    <a:pt x="24557" y="48633"/>
                  </a:lnTo>
                  <a:lnTo>
                    <a:pt x="24593" y="48758"/>
                  </a:lnTo>
                  <a:lnTo>
                    <a:pt x="24781" y="48991"/>
                  </a:lnTo>
                  <a:lnTo>
                    <a:pt x="24879" y="49089"/>
                  </a:lnTo>
                  <a:lnTo>
                    <a:pt x="26218" y="50375"/>
                  </a:lnTo>
                  <a:lnTo>
                    <a:pt x="27567" y="51652"/>
                  </a:lnTo>
                  <a:lnTo>
                    <a:pt x="28317" y="52330"/>
                  </a:lnTo>
                  <a:lnTo>
                    <a:pt x="29219" y="53134"/>
                  </a:lnTo>
                  <a:lnTo>
                    <a:pt x="26781" y="53063"/>
                  </a:lnTo>
                  <a:lnTo>
                    <a:pt x="22102" y="52911"/>
                  </a:lnTo>
                  <a:lnTo>
                    <a:pt x="19807" y="52795"/>
                  </a:lnTo>
                  <a:lnTo>
                    <a:pt x="19628" y="52777"/>
                  </a:lnTo>
                  <a:lnTo>
                    <a:pt x="19253" y="52652"/>
                  </a:lnTo>
                  <a:lnTo>
                    <a:pt x="18896" y="52438"/>
                  </a:lnTo>
                  <a:lnTo>
                    <a:pt x="18574" y="52179"/>
                  </a:lnTo>
                  <a:lnTo>
                    <a:pt x="18449" y="52045"/>
                  </a:lnTo>
                  <a:lnTo>
                    <a:pt x="17806" y="51259"/>
                  </a:lnTo>
                  <a:lnTo>
                    <a:pt x="16601" y="49616"/>
                  </a:lnTo>
                  <a:lnTo>
                    <a:pt x="15967" y="48821"/>
                  </a:lnTo>
                  <a:lnTo>
                    <a:pt x="15744" y="48562"/>
                  </a:lnTo>
                  <a:lnTo>
                    <a:pt x="15413" y="48026"/>
                  </a:lnTo>
                  <a:lnTo>
                    <a:pt x="15199" y="47464"/>
                  </a:lnTo>
                  <a:lnTo>
                    <a:pt x="15136" y="46821"/>
                  </a:lnTo>
                  <a:lnTo>
                    <a:pt x="15172" y="46455"/>
                  </a:lnTo>
                  <a:lnTo>
                    <a:pt x="15252" y="45829"/>
                  </a:lnTo>
                  <a:lnTo>
                    <a:pt x="15351" y="44561"/>
                  </a:lnTo>
                  <a:lnTo>
                    <a:pt x="15413" y="42659"/>
                  </a:lnTo>
                  <a:lnTo>
                    <a:pt x="15449" y="41391"/>
                  </a:lnTo>
                  <a:lnTo>
                    <a:pt x="15538" y="38864"/>
                  </a:lnTo>
                  <a:lnTo>
                    <a:pt x="15708" y="33792"/>
                  </a:lnTo>
                  <a:lnTo>
                    <a:pt x="15735" y="31265"/>
                  </a:lnTo>
                  <a:lnTo>
                    <a:pt x="15735" y="28086"/>
                  </a:lnTo>
                  <a:lnTo>
                    <a:pt x="15654" y="21728"/>
                  </a:lnTo>
                  <a:lnTo>
                    <a:pt x="15601" y="18557"/>
                  </a:lnTo>
                  <a:lnTo>
                    <a:pt x="15556" y="16593"/>
                  </a:lnTo>
                  <a:lnTo>
                    <a:pt x="15431" y="12673"/>
                  </a:lnTo>
                  <a:lnTo>
                    <a:pt x="15342" y="10708"/>
                  </a:lnTo>
                  <a:lnTo>
                    <a:pt x="15324" y="10583"/>
                  </a:lnTo>
                  <a:lnTo>
                    <a:pt x="15235" y="10324"/>
                  </a:lnTo>
                  <a:lnTo>
                    <a:pt x="15092" y="10074"/>
                  </a:lnTo>
                  <a:lnTo>
                    <a:pt x="14904" y="9877"/>
                  </a:lnTo>
                  <a:lnTo>
                    <a:pt x="14806" y="9815"/>
                  </a:lnTo>
                  <a:lnTo>
                    <a:pt x="14717" y="9788"/>
                  </a:lnTo>
                  <a:lnTo>
                    <a:pt x="14484" y="9806"/>
                  </a:lnTo>
                  <a:lnTo>
                    <a:pt x="14100" y="9940"/>
                  </a:lnTo>
                  <a:lnTo>
                    <a:pt x="13850" y="10047"/>
                  </a:lnTo>
                  <a:lnTo>
                    <a:pt x="13725" y="10110"/>
                  </a:lnTo>
                  <a:lnTo>
                    <a:pt x="13520" y="10315"/>
                  </a:lnTo>
                  <a:lnTo>
                    <a:pt x="13431" y="10422"/>
                  </a:lnTo>
                  <a:lnTo>
                    <a:pt x="10502" y="13601"/>
                  </a:lnTo>
                  <a:lnTo>
                    <a:pt x="7573" y="16780"/>
                  </a:lnTo>
                  <a:lnTo>
                    <a:pt x="6465" y="17986"/>
                  </a:lnTo>
                  <a:lnTo>
                    <a:pt x="5322" y="19165"/>
                  </a:lnTo>
                  <a:lnTo>
                    <a:pt x="5197" y="19263"/>
                  </a:lnTo>
                  <a:lnTo>
                    <a:pt x="4938" y="19370"/>
                  </a:lnTo>
                  <a:lnTo>
                    <a:pt x="4778" y="19388"/>
                  </a:lnTo>
                  <a:lnTo>
                    <a:pt x="4715" y="19370"/>
                  </a:lnTo>
                  <a:lnTo>
                    <a:pt x="3054" y="18763"/>
                  </a:lnTo>
                  <a:lnTo>
                    <a:pt x="1340" y="18084"/>
                  </a:lnTo>
                  <a:lnTo>
                    <a:pt x="1581" y="17584"/>
                  </a:lnTo>
                  <a:lnTo>
                    <a:pt x="1768" y="17254"/>
                  </a:lnTo>
                  <a:lnTo>
                    <a:pt x="2366" y="16343"/>
                  </a:lnTo>
                  <a:lnTo>
                    <a:pt x="3563" y="14521"/>
                  </a:lnTo>
                  <a:lnTo>
                    <a:pt x="4206" y="13646"/>
                  </a:lnTo>
                  <a:lnTo>
                    <a:pt x="8466" y="8091"/>
                  </a:lnTo>
                  <a:lnTo>
                    <a:pt x="12725" y="2537"/>
                  </a:lnTo>
                  <a:lnTo>
                    <a:pt x="12913" y="2305"/>
                  </a:lnTo>
                  <a:lnTo>
                    <a:pt x="13315" y="1939"/>
                  </a:lnTo>
                  <a:lnTo>
                    <a:pt x="13645" y="1769"/>
                  </a:lnTo>
                  <a:lnTo>
                    <a:pt x="13886" y="1707"/>
                  </a:lnTo>
                  <a:lnTo>
                    <a:pt x="14288" y="1671"/>
                  </a:lnTo>
                  <a:lnTo>
                    <a:pt x="14583" y="1707"/>
                  </a:lnTo>
                  <a:lnTo>
                    <a:pt x="15092" y="1787"/>
                  </a:lnTo>
                  <a:lnTo>
                    <a:pt x="16092" y="1912"/>
                  </a:lnTo>
                  <a:lnTo>
                    <a:pt x="17092" y="1992"/>
                  </a:lnTo>
                  <a:lnTo>
                    <a:pt x="18101" y="2019"/>
                  </a:lnTo>
                  <a:lnTo>
                    <a:pt x="19101" y="2010"/>
                  </a:lnTo>
                  <a:lnTo>
                    <a:pt x="20101" y="1939"/>
                  </a:lnTo>
                  <a:lnTo>
                    <a:pt x="21102" y="1832"/>
                  </a:lnTo>
                  <a:lnTo>
                    <a:pt x="22102" y="1680"/>
                  </a:lnTo>
                  <a:lnTo>
                    <a:pt x="22602" y="1582"/>
                  </a:lnTo>
                  <a:lnTo>
                    <a:pt x="23075" y="1501"/>
                  </a:lnTo>
                  <a:lnTo>
                    <a:pt x="24057" y="1439"/>
                  </a:lnTo>
                  <a:lnTo>
                    <a:pt x="24593" y="1394"/>
                  </a:lnTo>
                  <a:lnTo>
                    <a:pt x="24602" y="1841"/>
                  </a:lnTo>
                  <a:lnTo>
                    <a:pt x="24593" y="2180"/>
                  </a:lnTo>
                  <a:lnTo>
                    <a:pt x="24432" y="4627"/>
                  </a:lnTo>
                  <a:lnTo>
                    <a:pt x="24191" y="8288"/>
                  </a:lnTo>
                  <a:lnTo>
                    <a:pt x="23959" y="10717"/>
                  </a:lnTo>
                  <a:lnTo>
                    <a:pt x="23798" y="11931"/>
                  </a:lnTo>
                  <a:lnTo>
                    <a:pt x="23611" y="13253"/>
                  </a:lnTo>
                  <a:lnTo>
                    <a:pt x="23307" y="15914"/>
                  </a:lnTo>
                  <a:lnTo>
                    <a:pt x="23075" y="18566"/>
                  </a:lnTo>
                  <a:lnTo>
                    <a:pt x="22896" y="21227"/>
                  </a:lnTo>
                  <a:lnTo>
                    <a:pt x="22718" y="25228"/>
                  </a:lnTo>
                  <a:lnTo>
                    <a:pt x="22584" y="30559"/>
                  </a:lnTo>
                  <a:lnTo>
                    <a:pt x="22539" y="33229"/>
                  </a:lnTo>
                  <a:lnTo>
                    <a:pt x="22423" y="39507"/>
                  </a:lnTo>
                  <a:lnTo>
                    <a:pt x="22316" y="45794"/>
                  </a:lnTo>
                  <a:lnTo>
                    <a:pt x="22307" y="45963"/>
                  </a:lnTo>
                  <a:lnTo>
                    <a:pt x="22236" y="46222"/>
                  </a:lnTo>
                  <a:lnTo>
                    <a:pt x="22084" y="46392"/>
                  </a:lnTo>
                  <a:lnTo>
                    <a:pt x="21825" y="46472"/>
                  </a:lnTo>
                  <a:lnTo>
                    <a:pt x="21655" y="46481"/>
                  </a:lnTo>
                  <a:lnTo>
                    <a:pt x="19298" y="46526"/>
                  </a:lnTo>
                  <a:lnTo>
                    <a:pt x="16949" y="46580"/>
                  </a:lnTo>
                  <a:lnTo>
                    <a:pt x="16735" y="46588"/>
                  </a:lnTo>
                  <a:lnTo>
                    <a:pt x="16351" y="46651"/>
                  </a:lnTo>
                  <a:lnTo>
                    <a:pt x="16110" y="46758"/>
                  </a:lnTo>
                  <a:lnTo>
                    <a:pt x="15976" y="46874"/>
                  </a:lnTo>
                  <a:lnTo>
                    <a:pt x="15869" y="47026"/>
                  </a:lnTo>
                  <a:lnTo>
                    <a:pt x="15797" y="47231"/>
                  </a:lnTo>
                  <a:lnTo>
                    <a:pt x="15779" y="47356"/>
                  </a:lnTo>
                  <a:lnTo>
                    <a:pt x="15770" y="47455"/>
                  </a:lnTo>
                  <a:lnTo>
                    <a:pt x="15788" y="47633"/>
                  </a:lnTo>
                  <a:lnTo>
                    <a:pt x="15851" y="47803"/>
                  </a:lnTo>
                  <a:lnTo>
                    <a:pt x="15958" y="47955"/>
                  </a:lnTo>
                  <a:lnTo>
                    <a:pt x="16101" y="48080"/>
                  </a:lnTo>
                  <a:lnTo>
                    <a:pt x="16279" y="48178"/>
                  </a:lnTo>
                  <a:lnTo>
                    <a:pt x="16610" y="48276"/>
                  </a:lnTo>
                  <a:lnTo>
                    <a:pt x="16878" y="48294"/>
                  </a:lnTo>
                  <a:lnTo>
                    <a:pt x="18181" y="48285"/>
                  </a:lnTo>
                  <a:lnTo>
                    <a:pt x="20789" y="48241"/>
                  </a:lnTo>
                  <a:lnTo>
                    <a:pt x="22084" y="48160"/>
                  </a:lnTo>
                  <a:lnTo>
                    <a:pt x="22343" y="48142"/>
                  </a:lnTo>
                  <a:lnTo>
                    <a:pt x="22780" y="48044"/>
                  </a:lnTo>
                  <a:lnTo>
                    <a:pt x="23155" y="47901"/>
                  </a:lnTo>
                  <a:lnTo>
                    <a:pt x="23459" y="47696"/>
                  </a:lnTo>
                  <a:lnTo>
                    <a:pt x="23700" y="47437"/>
                  </a:lnTo>
                  <a:lnTo>
                    <a:pt x="23870" y="47115"/>
                  </a:lnTo>
                  <a:lnTo>
                    <a:pt x="23995" y="46731"/>
                  </a:lnTo>
                  <a:lnTo>
                    <a:pt x="24057" y="46276"/>
                  </a:lnTo>
                  <a:lnTo>
                    <a:pt x="24075" y="46026"/>
                  </a:lnTo>
                  <a:lnTo>
                    <a:pt x="24209" y="42347"/>
                  </a:lnTo>
                  <a:lnTo>
                    <a:pt x="24424" y="36837"/>
                  </a:lnTo>
                  <a:lnTo>
                    <a:pt x="24504" y="33158"/>
                  </a:lnTo>
                  <a:lnTo>
                    <a:pt x="24513" y="31318"/>
                  </a:lnTo>
                  <a:lnTo>
                    <a:pt x="24522" y="29836"/>
                  </a:lnTo>
                  <a:lnTo>
                    <a:pt x="24566" y="26871"/>
                  </a:lnTo>
                  <a:lnTo>
                    <a:pt x="24665" y="23906"/>
                  </a:lnTo>
                  <a:lnTo>
                    <a:pt x="24799" y="20951"/>
                  </a:lnTo>
                  <a:lnTo>
                    <a:pt x="25084" y="16512"/>
                  </a:lnTo>
                  <a:lnTo>
                    <a:pt x="25575" y="10610"/>
                  </a:lnTo>
                  <a:lnTo>
                    <a:pt x="25879" y="7654"/>
                  </a:lnTo>
                  <a:lnTo>
                    <a:pt x="25951" y="6877"/>
                  </a:lnTo>
                  <a:lnTo>
                    <a:pt x="26031" y="5314"/>
                  </a:lnTo>
                  <a:lnTo>
                    <a:pt x="26076" y="2957"/>
                  </a:lnTo>
                  <a:lnTo>
                    <a:pt x="26076" y="1394"/>
                  </a:lnTo>
                  <a:lnTo>
                    <a:pt x="26076" y="1198"/>
                  </a:lnTo>
                  <a:lnTo>
                    <a:pt x="26040" y="876"/>
                  </a:lnTo>
                  <a:lnTo>
                    <a:pt x="25959" y="608"/>
                  </a:lnTo>
                  <a:lnTo>
                    <a:pt x="25843" y="385"/>
                  </a:lnTo>
                  <a:lnTo>
                    <a:pt x="25674" y="224"/>
                  </a:lnTo>
                  <a:lnTo>
                    <a:pt x="25459" y="108"/>
                  </a:lnTo>
                  <a:lnTo>
                    <a:pt x="25191" y="37"/>
                  </a:lnTo>
                  <a:lnTo>
                    <a:pt x="24870" y="1"/>
                  </a:lnTo>
                  <a:close/>
                </a:path>
              </a:pathLst>
            </a:custGeom>
            <a:solidFill>
              <a:srgbClr val="000000"/>
            </a:solidFill>
            <a:ln>
              <a:noFill/>
            </a:ln>
          </p:spPr>
          <p:txBody>
            <a:bodyPr spcFirstLastPara="1" wrap="square" lIns="137138" tIns="137138" rIns="137138" bIns="137138" anchor="ctr" anchorCtr="0">
              <a:noAutofit/>
            </a:bodyPr>
            <a:lstStyle/>
            <a:p>
              <a:endParaRPr sz="2100"/>
            </a:p>
          </p:txBody>
        </p:sp>
      </p:grpSp>
      <p:sp>
        <p:nvSpPr>
          <p:cNvPr id="21" name="TextBox 20">
            <a:extLst>
              <a:ext uri="{FF2B5EF4-FFF2-40B4-BE49-F238E27FC236}">
                <a16:creationId xmlns:a16="http://schemas.microsoft.com/office/drawing/2014/main" id="{58D6B5A0-9A52-3C48-8B90-AC74D505580E}"/>
              </a:ext>
            </a:extLst>
          </p:cNvPr>
          <p:cNvSpPr txBox="1"/>
          <p:nvPr/>
        </p:nvSpPr>
        <p:spPr>
          <a:xfrm>
            <a:off x="9144000" y="4886635"/>
            <a:ext cx="8881292" cy="1569660"/>
          </a:xfrm>
          <a:prstGeom prst="rect">
            <a:avLst/>
          </a:prstGeom>
          <a:noFill/>
        </p:spPr>
        <p:txBody>
          <a:bodyPr wrap="square" lIns="91440" tIns="45720" rIns="91440" bIns="45720" rtlCol="0" anchor="t">
            <a:spAutoFit/>
          </a:bodyPr>
          <a:lstStyle/>
          <a:p>
            <a:r>
              <a:rPr lang="en-US" sz="4800" dirty="0" err="1">
                <a:solidFill>
                  <a:schemeClr val="tx1">
                    <a:lumMod val="75000"/>
                    <a:lumOff val="25000"/>
                  </a:schemeClr>
                </a:solidFill>
                <a:latin typeface="Fira Sans"/>
                <a:ea typeface="Fira Sans"/>
                <a:cs typeface="Fira Sans"/>
              </a:rPr>
              <a:t>estrategias</a:t>
            </a:r>
            <a:r>
              <a:rPr lang="en-US" sz="4800" dirty="0">
                <a:solidFill>
                  <a:schemeClr val="tx1">
                    <a:lumMod val="75000"/>
                    <a:lumOff val="25000"/>
                  </a:schemeClr>
                </a:solidFill>
                <a:latin typeface="Fira Sans"/>
                <a:ea typeface="Fira Sans"/>
                <a:cs typeface="Fira Sans"/>
              </a:rPr>
              <a:t> </a:t>
            </a:r>
            <a:r>
              <a:rPr lang="en-CO" sz="4800" dirty="0">
                <a:solidFill>
                  <a:schemeClr val="tx1">
                    <a:lumMod val="75000"/>
                    <a:lumOff val="25000"/>
                  </a:schemeClr>
                </a:solidFill>
                <a:latin typeface="Fira Sans"/>
                <a:ea typeface="Fira Sans"/>
                <a:cs typeface="Fira Sans"/>
              </a:rPr>
              <a:t>que </a:t>
            </a:r>
            <a:r>
              <a:rPr lang="en-CO" sz="4800" b="1" dirty="0">
                <a:solidFill>
                  <a:srgbClr val="FFD316"/>
                </a:solidFill>
                <a:latin typeface="Fira Sans"/>
                <a:ea typeface="Fira Sans"/>
                <a:cs typeface="Fira Sans"/>
              </a:rPr>
              <a:t>pueden aplicar </a:t>
            </a:r>
            <a:r>
              <a:rPr lang="en-CO" sz="4800" dirty="0">
                <a:solidFill>
                  <a:schemeClr val="tx1">
                    <a:lumMod val="75000"/>
                    <a:lumOff val="25000"/>
                  </a:schemeClr>
                </a:solidFill>
                <a:latin typeface="Fira Sans"/>
                <a:ea typeface="Fira Sans"/>
                <a:cs typeface="Fira Sans"/>
              </a:rPr>
              <a:t>en su</a:t>
            </a:r>
            <a:r>
              <a:rPr lang="es-CO" sz="4800" dirty="0">
                <a:solidFill>
                  <a:schemeClr val="tx1">
                    <a:lumMod val="75000"/>
                    <a:lumOff val="25000"/>
                  </a:schemeClr>
                </a:solidFill>
                <a:latin typeface="Fira Sans"/>
                <a:ea typeface="Fira Sans"/>
                <a:cs typeface="Fira Sans"/>
              </a:rPr>
              <a:t>s clases</a:t>
            </a:r>
            <a:endParaRPr lang="en-CO" sz="4800" dirty="0">
              <a:solidFill>
                <a:schemeClr val="tx1">
                  <a:lumMod val="75000"/>
                  <a:lumOff val="25000"/>
                </a:schemeClr>
              </a:solidFill>
              <a:latin typeface="Fira Sans"/>
              <a:ea typeface="Fira Sans"/>
              <a:cs typeface="Fira Sans"/>
            </a:endParaRPr>
          </a:p>
        </p:txBody>
      </p:sp>
      <p:grpSp>
        <p:nvGrpSpPr>
          <p:cNvPr id="9" name="Group 8">
            <a:extLst>
              <a:ext uri="{FF2B5EF4-FFF2-40B4-BE49-F238E27FC236}">
                <a16:creationId xmlns:a16="http://schemas.microsoft.com/office/drawing/2014/main" id="{C167438B-9703-AE48-9ABB-A922AE80A347}"/>
              </a:ext>
            </a:extLst>
          </p:cNvPr>
          <p:cNvGrpSpPr/>
          <p:nvPr/>
        </p:nvGrpSpPr>
        <p:grpSpPr>
          <a:xfrm>
            <a:off x="7715341" y="4953362"/>
            <a:ext cx="578166" cy="911241"/>
            <a:chOff x="7641688" y="4325181"/>
            <a:chExt cx="578166" cy="911241"/>
          </a:xfrm>
        </p:grpSpPr>
        <p:sp>
          <p:nvSpPr>
            <p:cNvPr id="30" name="Google Shape;530;p25">
              <a:extLst>
                <a:ext uri="{FF2B5EF4-FFF2-40B4-BE49-F238E27FC236}">
                  <a16:creationId xmlns:a16="http://schemas.microsoft.com/office/drawing/2014/main" id="{13A87204-E57A-7344-9AE9-32CE95B47B0D}"/>
                </a:ext>
              </a:extLst>
            </p:cNvPr>
            <p:cNvSpPr/>
            <p:nvPr/>
          </p:nvSpPr>
          <p:spPr>
            <a:xfrm>
              <a:off x="7689548" y="4495368"/>
              <a:ext cx="288450" cy="258075"/>
            </a:xfrm>
            <a:custGeom>
              <a:avLst/>
              <a:gdLst/>
              <a:ahLst/>
              <a:cxnLst/>
              <a:rect l="l" t="t" r="r" b="b"/>
              <a:pathLst>
                <a:path w="7692" h="6882" extrusionOk="0">
                  <a:moveTo>
                    <a:pt x="0" y="4215"/>
                  </a:moveTo>
                  <a:lnTo>
                    <a:pt x="3167" y="3786"/>
                  </a:lnTo>
                  <a:lnTo>
                    <a:pt x="3406" y="2477"/>
                  </a:lnTo>
                  <a:lnTo>
                    <a:pt x="3691" y="1238"/>
                  </a:lnTo>
                  <a:lnTo>
                    <a:pt x="4572" y="381"/>
                  </a:lnTo>
                  <a:lnTo>
                    <a:pt x="5787" y="0"/>
                  </a:lnTo>
                  <a:lnTo>
                    <a:pt x="7239" y="548"/>
                  </a:lnTo>
                  <a:lnTo>
                    <a:pt x="7692" y="2024"/>
                  </a:lnTo>
                  <a:lnTo>
                    <a:pt x="6573" y="2405"/>
                  </a:lnTo>
                  <a:lnTo>
                    <a:pt x="5334" y="3191"/>
                  </a:lnTo>
                  <a:lnTo>
                    <a:pt x="4620" y="4405"/>
                  </a:lnTo>
                  <a:lnTo>
                    <a:pt x="4549" y="5501"/>
                  </a:lnTo>
                  <a:lnTo>
                    <a:pt x="4739" y="6120"/>
                  </a:lnTo>
                  <a:lnTo>
                    <a:pt x="2072" y="6882"/>
                  </a:lnTo>
                  <a:close/>
                </a:path>
              </a:pathLst>
            </a:custGeom>
            <a:solidFill>
              <a:srgbClr val="0070C0"/>
            </a:solidFill>
            <a:ln>
              <a:noFill/>
            </a:ln>
          </p:spPr>
        </p:sp>
        <p:sp>
          <p:nvSpPr>
            <p:cNvPr id="28" name="Google Shape;525;p25">
              <a:extLst>
                <a:ext uri="{FF2B5EF4-FFF2-40B4-BE49-F238E27FC236}">
                  <a16:creationId xmlns:a16="http://schemas.microsoft.com/office/drawing/2014/main" id="{6DCE26C3-98AB-554E-882D-6F5998865F25}"/>
                </a:ext>
              </a:extLst>
            </p:cNvPr>
            <p:cNvSpPr/>
            <p:nvPr/>
          </p:nvSpPr>
          <p:spPr>
            <a:xfrm>
              <a:off x="7680214" y="5054009"/>
              <a:ext cx="480113" cy="167888"/>
            </a:xfrm>
            <a:custGeom>
              <a:avLst/>
              <a:gdLst/>
              <a:ahLst/>
              <a:cxnLst/>
              <a:rect l="l" t="t" r="r" b="b"/>
              <a:pathLst>
                <a:path w="12803" h="4477" extrusionOk="0">
                  <a:moveTo>
                    <a:pt x="10879" y="0"/>
                  </a:moveTo>
                  <a:lnTo>
                    <a:pt x="12803" y="2109"/>
                  </a:lnTo>
                  <a:lnTo>
                    <a:pt x="12507" y="4144"/>
                  </a:lnTo>
                  <a:lnTo>
                    <a:pt x="12211" y="4477"/>
                  </a:lnTo>
                  <a:lnTo>
                    <a:pt x="5218" y="4440"/>
                  </a:lnTo>
                  <a:lnTo>
                    <a:pt x="1998" y="4366"/>
                  </a:lnTo>
                  <a:lnTo>
                    <a:pt x="1036" y="3478"/>
                  </a:lnTo>
                  <a:lnTo>
                    <a:pt x="0" y="2035"/>
                  </a:lnTo>
                  <a:lnTo>
                    <a:pt x="10657" y="2183"/>
                  </a:lnTo>
                  <a:close/>
                </a:path>
              </a:pathLst>
            </a:custGeom>
            <a:solidFill>
              <a:srgbClr val="0070C0"/>
            </a:solidFill>
            <a:ln>
              <a:noFill/>
            </a:ln>
          </p:spPr>
        </p:sp>
        <p:sp>
          <p:nvSpPr>
            <p:cNvPr id="29" name="Google Shape;529;p25">
              <a:extLst>
                <a:ext uri="{FF2B5EF4-FFF2-40B4-BE49-F238E27FC236}">
                  <a16:creationId xmlns:a16="http://schemas.microsoft.com/office/drawing/2014/main" id="{56746A73-5442-9946-962A-A180B3C42237}"/>
                </a:ext>
              </a:extLst>
            </p:cNvPr>
            <p:cNvSpPr/>
            <p:nvPr/>
          </p:nvSpPr>
          <p:spPr>
            <a:xfrm>
              <a:off x="7847502" y="4487084"/>
              <a:ext cx="364875" cy="556200"/>
            </a:xfrm>
            <a:custGeom>
              <a:avLst/>
              <a:gdLst/>
              <a:ahLst/>
              <a:cxnLst/>
              <a:rect l="l" t="t" r="r" b="b"/>
              <a:pathLst>
                <a:path w="9730" h="14832" extrusionOk="0">
                  <a:moveTo>
                    <a:pt x="7594" y="316"/>
                  </a:moveTo>
                  <a:lnTo>
                    <a:pt x="7831" y="1859"/>
                  </a:lnTo>
                  <a:lnTo>
                    <a:pt x="7119" y="4272"/>
                  </a:lnTo>
                  <a:lnTo>
                    <a:pt x="5379" y="7634"/>
                  </a:lnTo>
                  <a:lnTo>
                    <a:pt x="2412" y="10719"/>
                  </a:lnTo>
                  <a:lnTo>
                    <a:pt x="751" y="12736"/>
                  </a:lnTo>
                  <a:lnTo>
                    <a:pt x="79" y="14279"/>
                  </a:lnTo>
                  <a:lnTo>
                    <a:pt x="0" y="14832"/>
                  </a:lnTo>
                  <a:lnTo>
                    <a:pt x="3243" y="14832"/>
                  </a:lnTo>
                  <a:lnTo>
                    <a:pt x="3441" y="13725"/>
                  </a:lnTo>
                  <a:lnTo>
                    <a:pt x="5260" y="11273"/>
                  </a:lnTo>
                  <a:lnTo>
                    <a:pt x="7436" y="9453"/>
                  </a:lnTo>
                  <a:lnTo>
                    <a:pt x="8899" y="7317"/>
                  </a:lnTo>
                  <a:lnTo>
                    <a:pt x="9492" y="5498"/>
                  </a:lnTo>
                  <a:lnTo>
                    <a:pt x="9730" y="3639"/>
                  </a:lnTo>
                  <a:lnTo>
                    <a:pt x="9374" y="2610"/>
                  </a:lnTo>
                  <a:lnTo>
                    <a:pt x="8227" y="0"/>
                  </a:lnTo>
                  <a:close/>
                </a:path>
              </a:pathLst>
            </a:custGeom>
            <a:solidFill>
              <a:srgbClr val="0070C0"/>
            </a:solidFill>
            <a:ln>
              <a:noFill/>
            </a:ln>
          </p:spPr>
        </p:sp>
        <p:sp>
          <p:nvSpPr>
            <p:cNvPr id="31" name="Google Shape;584;p25">
              <a:extLst>
                <a:ext uri="{FF2B5EF4-FFF2-40B4-BE49-F238E27FC236}">
                  <a16:creationId xmlns:a16="http://schemas.microsoft.com/office/drawing/2014/main" id="{FF99E5C7-8583-1544-94BF-763514864C62}"/>
                </a:ext>
              </a:extLst>
            </p:cNvPr>
            <p:cNvSpPr/>
            <p:nvPr/>
          </p:nvSpPr>
          <p:spPr>
            <a:xfrm>
              <a:off x="7641688" y="4325181"/>
              <a:ext cx="578166" cy="911241"/>
            </a:xfrm>
            <a:custGeom>
              <a:avLst/>
              <a:gdLst/>
              <a:ahLst/>
              <a:cxnLst/>
              <a:rect l="l" t="t" r="r" b="b"/>
              <a:pathLst>
                <a:path w="34953" h="55089" extrusionOk="0">
                  <a:moveTo>
                    <a:pt x="17200" y="0"/>
                  </a:moveTo>
                  <a:lnTo>
                    <a:pt x="16592" y="27"/>
                  </a:lnTo>
                  <a:lnTo>
                    <a:pt x="15878" y="72"/>
                  </a:lnTo>
                  <a:lnTo>
                    <a:pt x="14494" y="214"/>
                  </a:lnTo>
                  <a:lnTo>
                    <a:pt x="13145" y="447"/>
                  </a:lnTo>
                  <a:lnTo>
                    <a:pt x="11833" y="768"/>
                  </a:lnTo>
                  <a:lnTo>
                    <a:pt x="10574" y="1188"/>
                  </a:lnTo>
                  <a:lnTo>
                    <a:pt x="9350" y="1733"/>
                  </a:lnTo>
                  <a:lnTo>
                    <a:pt x="8171" y="2402"/>
                  </a:lnTo>
                  <a:lnTo>
                    <a:pt x="7037" y="3215"/>
                  </a:lnTo>
                  <a:lnTo>
                    <a:pt x="6493" y="3679"/>
                  </a:lnTo>
                  <a:lnTo>
                    <a:pt x="6117" y="4019"/>
                  </a:lnTo>
                  <a:lnTo>
                    <a:pt x="5412" y="4724"/>
                  </a:lnTo>
                  <a:lnTo>
                    <a:pt x="4742" y="5474"/>
                  </a:lnTo>
                  <a:lnTo>
                    <a:pt x="4117" y="6242"/>
                  </a:lnTo>
                  <a:lnTo>
                    <a:pt x="3251" y="7457"/>
                  </a:lnTo>
                  <a:lnTo>
                    <a:pt x="2206" y="9162"/>
                  </a:lnTo>
                  <a:lnTo>
                    <a:pt x="1724" y="10046"/>
                  </a:lnTo>
                  <a:lnTo>
                    <a:pt x="1483" y="10502"/>
                  </a:lnTo>
                  <a:lnTo>
                    <a:pt x="1054" y="11439"/>
                  </a:lnTo>
                  <a:lnTo>
                    <a:pt x="688" y="12386"/>
                  </a:lnTo>
                  <a:lnTo>
                    <a:pt x="402" y="13341"/>
                  </a:lnTo>
                  <a:lnTo>
                    <a:pt x="179" y="14315"/>
                  </a:lnTo>
                  <a:lnTo>
                    <a:pt x="54" y="15306"/>
                  </a:lnTo>
                  <a:lnTo>
                    <a:pt x="0" y="16315"/>
                  </a:lnTo>
                  <a:lnTo>
                    <a:pt x="54" y="17351"/>
                  </a:lnTo>
                  <a:lnTo>
                    <a:pt x="117" y="17878"/>
                  </a:lnTo>
                  <a:lnTo>
                    <a:pt x="188" y="18378"/>
                  </a:lnTo>
                  <a:lnTo>
                    <a:pt x="340" y="19074"/>
                  </a:lnTo>
                  <a:lnTo>
                    <a:pt x="492" y="19503"/>
                  </a:lnTo>
                  <a:lnTo>
                    <a:pt x="679" y="19878"/>
                  </a:lnTo>
                  <a:lnTo>
                    <a:pt x="929" y="20209"/>
                  </a:lnTo>
                  <a:lnTo>
                    <a:pt x="1242" y="20468"/>
                  </a:lnTo>
                  <a:lnTo>
                    <a:pt x="1626" y="20664"/>
                  </a:lnTo>
                  <a:lnTo>
                    <a:pt x="1858" y="20727"/>
                  </a:lnTo>
                  <a:lnTo>
                    <a:pt x="1983" y="21182"/>
                  </a:lnTo>
                  <a:lnTo>
                    <a:pt x="2135" y="21753"/>
                  </a:lnTo>
                  <a:lnTo>
                    <a:pt x="2260" y="22084"/>
                  </a:lnTo>
                  <a:lnTo>
                    <a:pt x="2340" y="22227"/>
                  </a:lnTo>
                  <a:lnTo>
                    <a:pt x="3001" y="23200"/>
                  </a:lnTo>
                  <a:lnTo>
                    <a:pt x="4367" y="25120"/>
                  </a:lnTo>
                  <a:lnTo>
                    <a:pt x="5064" y="26067"/>
                  </a:lnTo>
                  <a:lnTo>
                    <a:pt x="5233" y="26290"/>
                  </a:lnTo>
                  <a:lnTo>
                    <a:pt x="5635" y="26629"/>
                  </a:lnTo>
                  <a:lnTo>
                    <a:pt x="6100" y="26835"/>
                  </a:lnTo>
                  <a:lnTo>
                    <a:pt x="6475" y="26879"/>
                  </a:lnTo>
                  <a:lnTo>
                    <a:pt x="6734" y="26861"/>
                  </a:lnTo>
                  <a:lnTo>
                    <a:pt x="6877" y="26835"/>
                  </a:lnTo>
                  <a:lnTo>
                    <a:pt x="8145" y="26540"/>
                  </a:lnTo>
                  <a:lnTo>
                    <a:pt x="10029" y="26058"/>
                  </a:lnTo>
                  <a:lnTo>
                    <a:pt x="11279" y="25692"/>
                  </a:lnTo>
                  <a:lnTo>
                    <a:pt x="11895" y="25486"/>
                  </a:lnTo>
                  <a:lnTo>
                    <a:pt x="12547" y="25263"/>
                  </a:lnTo>
                  <a:lnTo>
                    <a:pt x="13181" y="24968"/>
                  </a:lnTo>
                  <a:lnTo>
                    <a:pt x="13440" y="24754"/>
                  </a:lnTo>
                  <a:lnTo>
                    <a:pt x="13574" y="24495"/>
                  </a:lnTo>
                  <a:lnTo>
                    <a:pt x="13610" y="24156"/>
                  </a:lnTo>
                  <a:lnTo>
                    <a:pt x="13512" y="23468"/>
                  </a:lnTo>
                  <a:lnTo>
                    <a:pt x="13342" y="22789"/>
                  </a:lnTo>
                  <a:lnTo>
                    <a:pt x="13297" y="22602"/>
                  </a:lnTo>
                  <a:lnTo>
                    <a:pt x="13253" y="22209"/>
                  </a:lnTo>
                  <a:lnTo>
                    <a:pt x="13253" y="21584"/>
                  </a:lnTo>
                  <a:lnTo>
                    <a:pt x="13413" y="20718"/>
                  </a:lnTo>
                  <a:lnTo>
                    <a:pt x="13717" y="19851"/>
                  </a:lnTo>
                  <a:lnTo>
                    <a:pt x="14154" y="19021"/>
                  </a:lnTo>
                  <a:lnTo>
                    <a:pt x="14699" y="18280"/>
                  </a:lnTo>
                  <a:lnTo>
                    <a:pt x="15181" y="17797"/>
                  </a:lnTo>
                  <a:lnTo>
                    <a:pt x="15530" y="17530"/>
                  </a:lnTo>
                  <a:lnTo>
                    <a:pt x="15896" y="17297"/>
                  </a:lnTo>
                  <a:lnTo>
                    <a:pt x="16280" y="17119"/>
                  </a:lnTo>
                  <a:lnTo>
                    <a:pt x="16476" y="17056"/>
                  </a:lnTo>
                  <a:lnTo>
                    <a:pt x="16744" y="16967"/>
                  </a:lnTo>
                  <a:lnTo>
                    <a:pt x="17253" y="16708"/>
                  </a:lnTo>
                  <a:lnTo>
                    <a:pt x="17494" y="16556"/>
                  </a:lnTo>
                  <a:lnTo>
                    <a:pt x="17655" y="16440"/>
                  </a:lnTo>
                  <a:lnTo>
                    <a:pt x="17896" y="16181"/>
                  </a:lnTo>
                  <a:lnTo>
                    <a:pt x="18039" y="15878"/>
                  </a:lnTo>
                  <a:lnTo>
                    <a:pt x="18039" y="15619"/>
                  </a:lnTo>
                  <a:lnTo>
                    <a:pt x="17985" y="15440"/>
                  </a:lnTo>
                  <a:lnTo>
                    <a:pt x="17941" y="15342"/>
                  </a:lnTo>
                  <a:lnTo>
                    <a:pt x="17887" y="15252"/>
                  </a:lnTo>
                  <a:lnTo>
                    <a:pt x="17771" y="15110"/>
                  </a:lnTo>
                  <a:lnTo>
                    <a:pt x="17566" y="14976"/>
                  </a:lnTo>
                  <a:lnTo>
                    <a:pt x="17244" y="14922"/>
                  </a:lnTo>
                  <a:lnTo>
                    <a:pt x="16905" y="14976"/>
                  </a:lnTo>
                  <a:lnTo>
                    <a:pt x="16744" y="15029"/>
                  </a:lnTo>
                  <a:lnTo>
                    <a:pt x="16351" y="15172"/>
                  </a:lnTo>
                  <a:lnTo>
                    <a:pt x="15601" y="15502"/>
                  </a:lnTo>
                  <a:lnTo>
                    <a:pt x="14905" y="15886"/>
                  </a:lnTo>
                  <a:lnTo>
                    <a:pt x="14262" y="16333"/>
                  </a:lnTo>
                  <a:lnTo>
                    <a:pt x="13681" y="16842"/>
                  </a:lnTo>
                  <a:lnTo>
                    <a:pt x="13172" y="17422"/>
                  </a:lnTo>
                  <a:lnTo>
                    <a:pt x="12735" y="18092"/>
                  </a:lnTo>
                  <a:lnTo>
                    <a:pt x="12386" y="18842"/>
                  </a:lnTo>
                  <a:lnTo>
                    <a:pt x="12243" y="19253"/>
                  </a:lnTo>
                  <a:lnTo>
                    <a:pt x="11984" y="20057"/>
                  </a:lnTo>
                  <a:lnTo>
                    <a:pt x="11690" y="20977"/>
                  </a:lnTo>
                  <a:lnTo>
                    <a:pt x="11288" y="20378"/>
                  </a:lnTo>
                  <a:lnTo>
                    <a:pt x="10940" y="19860"/>
                  </a:lnTo>
                  <a:lnTo>
                    <a:pt x="10824" y="19708"/>
                  </a:lnTo>
                  <a:lnTo>
                    <a:pt x="10565" y="19450"/>
                  </a:lnTo>
                  <a:lnTo>
                    <a:pt x="10350" y="19333"/>
                  </a:lnTo>
                  <a:lnTo>
                    <a:pt x="10190" y="19307"/>
                  </a:lnTo>
                  <a:lnTo>
                    <a:pt x="10020" y="19316"/>
                  </a:lnTo>
                  <a:lnTo>
                    <a:pt x="9832" y="19378"/>
                  </a:lnTo>
                  <a:lnTo>
                    <a:pt x="9743" y="19441"/>
                  </a:lnTo>
                  <a:lnTo>
                    <a:pt x="9645" y="19503"/>
                  </a:lnTo>
                  <a:lnTo>
                    <a:pt x="9511" y="19637"/>
                  </a:lnTo>
                  <a:lnTo>
                    <a:pt x="9422" y="19789"/>
                  </a:lnTo>
                  <a:lnTo>
                    <a:pt x="9386" y="19941"/>
                  </a:lnTo>
                  <a:lnTo>
                    <a:pt x="9404" y="20191"/>
                  </a:lnTo>
                  <a:lnTo>
                    <a:pt x="9538" y="20521"/>
                  </a:lnTo>
                  <a:lnTo>
                    <a:pt x="9636" y="20691"/>
                  </a:lnTo>
                  <a:lnTo>
                    <a:pt x="10752" y="22334"/>
                  </a:lnTo>
                  <a:lnTo>
                    <a:pt x="11886" y="23995"/>
                  </a:lnTo>
                  <a:lnTo>
                    <a:pt x="11859" y="24031"/>
                  </a:lnTo>
                  <a:lnTo>
                    <a:pt x="11779" y="24084"/>
                  </a:lnTo>
                  <a:lnTo>
                    <a:pt x="9305" y="24772"/>
                  </a:lnTo>
                  <a:lnTo>
                    <a:pt x="6823" y="25424"/>
                  </a:lnTo>
                  <a:lnTo>
                    <a:pt x="6752" y="25433"/>
                  </a:lnTo>
                  <a:lnTo>
                    <a:pt x="6573" y="25415"/>
                  </a:lnTo>
                  <a:lnTo>
                    <a:pt x="6394" y="25352"/>
                  </a:lnTo>
                  <a:lnTo>
                    <a:pt x="6251" y="25263"/>
                  </a:lnTo>
                  <a:lnTo>
                    <a:pt x="6198" y="25209"/>
                  </a:lnTo>
                  <a:lnTo>
                    <a:pt x="4582" y="23102"/>
                  </a:lnTo>
                  <a:lnTo>
                    <a:pt x="3010" y="20994"/>
                  </a:lnTo>
                  <a:lnTo>
                    <a:pt x="5198" y="20727"/>
                  </a:lnTo>
                  <a:lnTo>
                    <a:pt x="7341" y="20423"/>
                  </a:lnTo>
                  <a:lnTo>
                    <a:pt x="7725" y="20396"/>
                  </a:lnTo>
                  <a:lnTo>
                    <a:pt x="8207" y="20307"/>
                  </a:lnTo>
                  <a:lnTo>
                    <a:pt x="8359" y="20235"/>
                  </a:lnTo>
                  <a:lnTo>
                    <a:pt x="8466" y="20110"/>
                  </a:lnTo>
                  <a:lnTo>
                    <a:pt x="8511" y="19932"/>
                  </a:lnTo>
                  <a:lnTo>
                    <a:pt x="8502" y="19816"/>
                  </a:lnTo>
                  <a:lnTo>
                    <a:pt x="8484" y="19708"/>
                  </a:lnTo>
                  <a:lnTo>
                    <a:pt x="8404" y="19539"/>
                  </a:lnTo>
                  <a:lnTo>
                    <a:pt x="8270" y="19432"/>
                  </a:lnTo>
                  <a:lnTo>
                    <a:pt x="8100" y="19369"/>
                  </a:lnTo>
                  <a:lnTo>
                    <a:pt x="7805" y="19325"/>
                  </a:lnTo>
                  <a:lnTo>
                    <a:pt x="7377" y="19342"/>
                  </a:lnTo>
                  <a:lnTo>
                    <a:pt x="7171" y="19351"/>
                  </a:lnTo>
                  <a:lnTo>
                    <a:pt x="6091" y="19414"/>
                  </a:lnTo>
                  <a:lnTo>
                    <a:pt x="3921" y="19530"/>
                  </a:lnTo>
                  <a:lnTo>
                    <a:pt x="2840" y="19548"/>
                  </a:lnTo>
                  <a:lnTo>
                    <a:pt x="2519" y="19539"/>
                  </a:lnTo>
                  <a:lnTo>
                    <a:pt x="2162" y="19450"/>
                  </a:lnTo>
                  <a:lnTo>
                    <a:pt x="1965" y="19342"/>
                  </a:lnTo>
                  <a:lnTo>
                    <a:pt x="1813" y="19208"/>
                  </a:lnTo>
                  <a:lnTo>
                    <a:pt x="1697" y="19021"/>
                  </a:lnTo>
                  <a:lnTo>
                    <a:pt x="1554" y="18673"/>
                  </a:lnTo>
                  <a:lnTo>
                    <a:pt x="1501" y="18360"/>
                  </a:lnTo>
                  <a:lnTo>
                    <a:pt x="1402" y="17744"/>
                  </a:lnTo>
                  <a:lnTo>
                    <a:pt x="1295" y="16494"/>
                  </a:lnTo>
                  <a:lnTo>
                    <a:pt x="1313" y="15565"/>
                  </a:lnTo>
                  <a:lnTo>
                    <a:pt x="1376" y="14949"/>
                  </a:lnTo>
                  <a:lnTo>
                    <a:pt x="1474" y="14333"/>
                  </a:lnTo>
                  <a:lnTo>
                    <a:pt x="1626" y="13725"/>
                  </a:lnTo>
                  <a:lnTo>
                    <a:pt x="1724" y="13422"/>
                  </a:lnTo>
                  <a:lnTo>
                    <a:pt x="1938" y="12797"/>
                  </a:lnTo>
                  <a:lnTo>
                    <a:pt x="2438" y="11609"/>
                  </a:lnTo>
                  <a:lnTo>
                    <a:pt x="3001" y="10457"/>
                  </a:lnTo>
                  <a:lnTo>
                    <a:pt x="3644" y="9359"/>
                  </a:lnTo>
                  <a:lnTo>
                    <a:pt x="4349" y="8296"/>
                  </a:lnTo>
                  <a:lnTo>
                    <a:pt x="5117" y="7287"/>
                  </a:lnTo>
                  <a:lnTo>
                    <a:pt x="5948" y="6305"/>
                  </a:lnTo>
                  <a:lnTo>
                    <a:pt x="6832" y="5358"/>
                  </a:lnTo>
                  <a:lnTo>
                    <a:pt x="7296" y="4903"/>
                  </a:lnTo>
                  <a:lnTo>
                    <a:pt x="7716" y="4519"/>
                  </a:lnTo>
                  <a:lnTo>
                    <a:pt x="8582" y="3831"/>
                  </a:lnTo>
                  <a:lnTo>
                    <a:pt x="9493" y="3260"/>
                  </a:lnTo>
                  <a:lnTo>
                    <a:pt x="10449" y="2777"/>
                  </a:lnTo>
                  <a:lnTo>
                    <a:pt x="11440" y="2393"/>
                  </a:lnTo>
                  <a:lnTo>
                    <a:pt x="12458" y="2090"/>
                  </a:lnTo>
                  <a:lnTo>
                    <a:pt x="13512" y="1858"/>
                  </a:lnTo>
                  <a:lnTo>
                    <a:pt x="14574" y="1697"/>
                  </a:lnTo>
                  <a:lnTo>
                    <a:pt x="15119" y="1643"/>
                  </a:lnTo>
                  <a:lnTo>
                    <a:pt x="15592" y="1599"/>
                  </a:lnTo>
                  <a:lnTo>
                    <a:pt x="16539" y="1563"/>
                  </a:lnTo>
                  <a:lnTo>
                    <a:pt x="17476" y="1599"/>
                  </a:lnTo>
                  <a:lnTo>
                    <a:pt x="18396" y="1706"/>
                  </a:lnTo>
                  <a:lnTo>
                    <a:pt x="19298" y="1911"/>
                  </a:lnTo>
                  <a:lnTo>
                    <a:pt x="20173" y="2215"/>
                  </a:lnTo>
                  <a:lnTo>
                    <a:pt x="21022" y="2634"/>
                  </a:lnTo>
                  <a:lnTo>
                    <a:pt x="21825" y="3188"/>
                  </a:lnTo>
                  <a:lnTo>
                    <a:pt x="22218" y="3519"/>
                  </a:lnTo>
                  <a:lnTo>
                    <a:pt x="22397" y="3652"/>
                  </a:lnTo>
                  <a:lnTo>
                    <a:pt x="22808" y="3876"/>
                  </a:lnTo>
                  <a:lnTo>
                    <a:pt x="22995" y="4010"/>
                  </a:lnTo>
                  <a:lnTo>
                    <a:pt x="23772" y="4581"/>
                  </a:lnTo>
                  <a:lnTo>
                    <a:pt x="24942" y="5438"/>
                  </a:lnTo>
                  <a:lnTo>
                    <a:pt x="25674" y="6055"/>
                  </a:lnTo>
                  <a:lnTo>
                    <a:pt x="26013" y="6394"/>
                  </a:lnTo>
                  <a:lnTo>
                    <a:pt x="26469" y="6885"/>
                  </a:lnTo>
                  <a:lnTo>
                    <a:pt x="27290" y="7903"/>
                  </a:lnTo>
                  <a:lnTo>
                    <a:pt x="27978" y="8966"/>
                  </a:lnTo>
                  <a:lnTo>
                    <a:pt x="28514" y="10082"/>
                  </a:lnTo>
                  <a:lnTo>
                    <a:pt x="28907" y="11243"/>
                  </a:lnTo>
                  <a:lnTo>
                    <a:pt x="29094" y="12154"/>
                  </a:lnTo>
                  <a:lnTo>
                    <a:pt x="29166" y="12770"/>
                  </a:lnTo>
                  <a:lnTo>
                    <a:pt x="29201" y="13395"/>
                  </a:lnTo>
                  <a:lnTo>
                    <a:pt x="29193" y="14047"/>
                  </a:lnTo>
                  <a:lnTo>
                    <a:pt x="29139" y="14699"/>
                  </a:lnTo>
                  <a:lnTo>
                    <a:pt x="29032" y="15369"/>
                  </a:lnTo>
                  <a:lnTo>
                    <a:pt x="28969" y="15708"/>
                  </a:lnTo>
                  <a:lnTo>
                    <a:pt x="28853" y="16217"/>
                  </a:lnTo>
                  <a:lnTo>
                    <a:pt x="28550" y="17217"/>
                  </a:lnTo>
                  <a:lnTo>
                    <a:pt x="28005" y="18708"/>
                  </a:lnTo>
                  <a:lnTo>
                    <a:pt x="27585" y="19673"/>
                  </a:lnTo>
                  <a:lnTo>
                    <a:pt x="27255" y="20423"/>
                  </a:lnTo>
                  <a:lnTo>
                    <a:pt x="26567" y="21905"/>
                  </a:lnTo>
                  <a:lnTo>
                    <a:pt x="25826" y="23352"/>
                  </a:lnTo>
                  <a:lnTo>
                    <a:pt x="25031" y="24772"/>
                  </a:lnTo>
                  <a:lnTo>
                    <a:pt x="24165" y="26147"/>
                  </a:lnTo>
                  <a:lnTo>
                    <a:pt x="23236" y="27478"/>
                  </a:lnTo>
                  <a:lnTo>
                    <a:pt x="22227" y="28755"/>
                  </a:lnTo>
                  <a:lnTo>
                    <a:pt x="21120" y="29978"/>
                  </a:lnTo>
                  <a:lnTo>
                    <a:pt x="20530" y="30558"/>
                  </a:lnTo>
                  <a:lnTo>
                    <a:pt x="19021" y="32032"/>
                  </a:lnTo>
                  <a:lnTo>
                    <a:pt x="16083" y="35050"/>
                  </a:lnTo>
                  <a:lnTo>
                    <a:pt x="14655" y="36595"/>
                  </a:lnTo>
                  <a:lnTo>
                    <a:pt x="14351" y="36934"/>
                  </a:lnTo>
                  <a:lnTo>
                    <a:pt x="13797" y="37649"/>
                  </a:lnTo>
                  <a:lnTo>
                    <a:pt x="13297" y="38399"/>
                  </a:lnTo>
                  <a:lnTo>
                    <a:pt x="12860" y="39176"/>
                  </a:lnTo>
                  <a:lnTo>
                    <a:pt x="12476" y="39979"/>
                  </a:lnTo>
                  <a:lnTo>
                    <a:pt x="12154" y="40819"/>
                  </a:lnTo>
                  <a:lnTo>
                    <a:pt x="11886" y="41676"/>
                  </a:lnTo>
                  <a:lnTo>
                    <a:pt x="11663" y="42560"/>
                  </a:lnTo>
                  <a:lnTo>
                    <a:pt x="11583" y="43016"/>
                  </a:lnTo>
                  <a:lnTo>
                    <a:pt x="11529" y="43319"/>
                  </a:lnTo>
                  <a:lnTo>
                    <a:pt x="11511" y="43632"/>
                  </a:lnTo>
                  <a:lnTo>
                    <a:pt x="11538" y="43775"/>
                  </a:lnTo>
                  <a:lnTo>
                    <a:pt x="11609" y="43873"/>
                  </a:lnTo>
                  <a:lnTo>
                    <a:pt x="11743" y="43935"/>
                  </a:lnTo>
                  <a:lnTo>
                    <a:pt x="12047" y="43980"/>
                  </a:lnTo>
                  <a:lnTo>
                    <a:pt x="12360" y="43980"/>
                  </a:lnTo>
                  <a:lnTo>
                    <a:pt x="17110" y="43998"/>
                  </a:lnTo>
                  <a:lnTo>
                    <a:pt x="21861" y="44043"/>
                  </a:lnTo>
                  <a:lnTo>
                    <a:pt x="22959" y="44069"/>
                  </a:lnTo>
                  <a:lnTo>
                    <a:pt x="25165" y="44230"/>
                  </a:lnTo>
                  <a:lnTo>
                    <a:pt x="26272" y="44310"/>
                  </a:lnTo>
                  <a:lnTo>
                    <a:pt x="26112" y="46302"/>
                  </a:lnTo>
                  <a:lnTo>
                    <a:pt x="25951" y="48329"/>
                  </a:lnTo>
                  <a:lnTo>
                    <a:pt x="13940" y="48097"/>
                  </a:lnTo>
                  <a:lnTo>
                    <a:pt x="1885" y="47856"/>
                  </a:lnTo>
                  <a:lnTo>
                    <a:pt x="1876" y="47722"/>
                  </a:lnTo>
                  <a:lnTo>
                    <a:pt x="1885" y="47516"/>
                  </a:lnTo>
                  <a:lnTo>
                    <a:pt x="1992" y="46713"/>
                  </a:lnTo>
                  <a:lnTo>
                    <a:pt x="2278" y="45141"/>
                  </a:lnTo>
                  <a:lnTo>
                    <a:pt x="2671" y="43614"/>
                  </a:lnTo>
                  <a:lnTo>
                    <a:pt x="3171" y="42132"/>
                  </a:lnTo>
                  <a:lnTo>
                    <a:pt x="3778" y="40703"/>
                  </a:lnTo>
                  <a:lnTo>
                    <a:pt x="4510" y="39319"/>
                  </a:lnTo>
                  <a:lnTo>
                    <a:pt x="5358" y="38006"/>
                  </a:lnTo>
                  <a:lnTo>
                    <a:pt x="6323" y="36738"/>
                  </a:lnTo>
                  <a:lnTo>
                    <a:pt x="6868" y="36140"/>
                  </a:lnTo>
                  <a:lnTo>
                    <a:pt x="7609" y="35345"/>
                  </a:lnTo>
                  <a:lnTo>
                    <a:pt x="9154" y="33818"/>
                  </a:lnTo>
                  <a:lnTo>
                    <a:pt x="11565" y="31603"/>
                  </a:lnTo>
                  <a:lnTo>
                    <a:pt x="13181" y="30148"/>
                  </a:lnTo>
                  <a:lnTo>
                    <a:pt x="13788" y="29585"/>
                  </a:lnTo>
                  <a:lnTo>
                    <a:pt x="14931" y="28433"/>
                  </a:lnTo>
                  <a:lnTo>
                    <a:pt x="16003" y="27228"/>
                  </a:lnTo>
                  <a:lnTo>
                    <a:pt x="16976" y="25959"/>
                  </a:lnTo>
                  <a:lnTo>
                    <a:pt x="17860" y="24638"/>
                  </a:lnTo>
                  <a:lnTo>
                    <a:pt x="18637" y="23245"/>
                  </a:lnTo>
                  <a:lnTo>
                    <a:pt x="19316" y="21789"/>
                  </a:lnTo>
                  <a:lnTo>
                    <a:pt x="19879" y="20253"/>
                  </a:lnTo>
                  <a:lnTo>
                    <a:pt x="20111" y="19450"/>
                  </a:lnTo>
                  <a:lnTo>
                    <a:pt x="20227" y="19030"/>
                  </a:lnTo>
                  <a:lnTo>
                    <a:pt x="20397" y="18190"/>
                  </a:lnTo>
                  <a:lnTo>
                    <a:pt x="20504" y="17360"/>
                  </a:lnTo>
                  <a:lnTo>
                    <a:pt x="20530" y="16538"/>
                  </a:lnTo>
                  <a:lnTo>
                    <a:pt x="20486" y="15717"/>
                  </a:lnTo>
                  <a:lnTo>
                    <a:pt x="20361" y="14904"/>
                  </a:lnTo>
                  <a:lnTo>
                    <a:pt x="20155" y="14092"/>
                  </a:lnTo>
                  <a:lnTo>
                    <a:pt x="19852" y="13279"/>
                  </a:lnTo>
                  <a:lnTo>
                    <a:pt x="19655" y="12868"/>
                  </a:lnTo>
                  <a:lnTo>
                    <a:pt x="19477" y="12511"/>
                  </a:lnTo>
                  <a:lnTo>
                    <a:pt x="19057" y="11895"/>
                  </a:lnTo>
                  <a:lnTo>
                    <a:pt x="18575" y="11359"/>
                  </a:lnTo>
                  <a:lnTo>
                    <a:pt x="18057" y="10921"/>
                  </a:lnTo>
                  <a:lnTo>
                    <a:pt x="17494" y="10564"/>
                  </a:lnTo>
                  <a:lnTo>
                    <a:pt x="16896" y="10296"/>
                  </a:lnTo>
                  <a:lnTo>
                    <a:pt x="16280" y="10109"/>
                  </a:lnTo>
                  <a:lnTo>
                    <a:pt x="15646" y="10002"/>
                  </a:lnTo>
                  <a:lnTo>
                    <a:pt x="15003" y="9957"/>
                  </a:lnTo>
                  <a:lnTo>
                    <a:pt x="14369" y="9993"/>
                  </a:lnTo>
                  <a:lnTo>
                    <a:pt x="13744" y="10091"/>
                  </a:lnTo>
                  <a:lnTo>
                    <a:pt x="13136" y="10261"/>
                  </a:lnTo>
                  <a:lnTo>
                    <a:pt x="12556" y="10484"/>
                  </a:lnTo>
                  <a:lnTo>
                    <a:pt x="12011" y="10770"/>
                  </a:lnTo>
                  <a:lnTo>
                    <a:pt x="11511" y="11109"/>
                  </a:lnTo>
                  <a:lnTo>
                    <a:pt x="11065" y="11493"/>
                  </a:lnTo>
                  <a:lnTo>
                    <a:pt x="10868" y="11707"/>
                  </a:lnTo>
                  <a:lnTo>
                    <a:pt x="10493" y="12145"/>
                  </a:lnTo>
                  <a:lnTo>
                    <a:pt x="9841" y="13056"/>
                  </a:lnTo>
                  <a:lnTo>
                    <a:pt x="9297" y="14029"/>
                  </a:lnTo>
                  <a:lnTo>
                    <a:pt x="8877" y="15065"/>
                  </a:lnTo>
                  <a:lnTo>
                    <a:pt x="8716" y="15610"/>
                  </a:lnTo>
                  <a:lnTo>
                    <a:pt x="8564" y="16217"/>
                  </a:lnTo>
                  <a:lnTo>
                    <a:pt x="8368" y="17449"/>
                  </a:lnTo>
                  <a:lnTo>
                    <a:pt x="8323" y="18065"/>
                  </a:lnTo>
                  <a:lnTo>
                    <a:pt x="8323" y="18164"/>
                  </a:lnTo>
                  <a:lnTo>
                    <a:pt x="8448" y="18405"/>
                  </a:lnTo>
                  <a:lnTo>
                    <a:pt x="8645" y="18628"/>
                  </a:lnTo>
                  <a:lnTo>
                    <a:pt x="8859" y="18780"/>
                  </a:lnTo>
                  <a:lnTo>
                    <a:pt x="8957" y="18807"/>
                  </a:lnTo>
                  <a:lnTo>
                    <a:pt x="9055" y="18807"/>
                  </a:lnTo>
                  <a:lnTo>
                    <a:pt x="9261" y="18699"/>
                  </a:lnTo>
                  <a:lnTo>
                    <a:pt x="9582" y="18414"/>
                  </a:lnTo>
                  <a:lnTo>
                    <a:pt x="9752" y="18208"/>
                  </a:lnTo>
                  <a:lnTo>
                    <a:pt x="9797" y="18137"/>
                  </a:lnTo>
                  <a:lnTo>
                    <a:pt x="9841" y="17976"/>
                  </a:lnTo>
                  <a:lnTo>
                    <a:pt x="9868" y="17699"/>
                  </a:lnTo>
                  <a:lnTo>
                    <a:pt x="9886" y="17512"/>
                  </a:lnTo>
                  <a:lnTo>
                    <a:pt x="9940" y="17163"/>
                  </a:lnTo>
                  <a:lnTo>
                    <a:pt x="10082" y="16476"/>
                  </a:lnTo>
                  <a:lnTo>
                    <a:pt x="10279" y="15806"/>
                  </a:lnTo>
                  <a:lnTo>
                    <a:pt x="10511" y="15154"/>
                  </a:lnTo>
                  <a:lnTo>
                    <a:pt x="10797" y="14538"/>
                  </a:lnTo>
                  <a:lnTo>
                    <a:pt x="11145" y="13949"/>
                  </a:lnTo>
                  <a:lnTo>
                    <a:pt x="11547" y="13386"/>
                  </a:lnTo>
                  <a:lnTo>
                    <a:pt x="12011" y="12859"/>
                  </a:lnTo>
                  <a:lnTo>
                    <a:pt x="12279" y="12609"/>
                  </a:lnTo>
                  <a:lnTo>
                    <a:pt x="12458" y="12440"/>
                  </a:lnTo>
                  <a:lnTo>
                    <a:pt x="12842" y="12163"/>
                  </a:lnTo>
                  <a:lnTo>
                    <a:pt x="13244" y="11931"/>
                  </a:lnTo>
                  <a:lnTo>
                    <a:pt x="13654" y="11761"/>
                  </a:lnTo>
                  <a:lnTo>
                    <a:pt x="14083" y="11636"/>
                  </a:lnTo>
                  <a:lnTo>
                    <a:pt x="14503" y="11564"/>
                  </a:lnTo>
                  <a:lnTo>
                    <a:pt x="14931" y="11547"/>
                  </a:lnTo>
                  <a:lnTo>
                    <a:pt x="15351" y="11573"/>
                  </a:lnTo>
                  <a:lnTo>
                    <a:pt x="15771" y="11654"/>
                  </a:lnTo>
                  <a:lnTo>
                    <a:pt x="16173" y="11779"/>
                  </a:lnTo>
                  <a:lnTo>
                    <a:pt x="16557" y="11948"/>
                  </a:lnTo>
                  <a:lnTo>
                    <a:pt x="16932" y="12172"/>
                  </a:lnTo>
                  <a:lnTo>
                    <a:pt x="17280" y="12440"/>
                  </a:lnTo>
                  <a:lnTo>
                    <a:pt x="17592" y="12752"/>
                  </a:lnTo>
                  <a:lnTo>
                    <a:pt x="17887" y="13109"/>
                  </a:lnTo>
                  <a:lnTo>
                    <a:pt x="18146" y="13511"/>
                  </a:lnTo>
                  <a:lnTo>
                    <a:pt x="18253" y="13725"/>
                  </a:lnTo>
                  <a:lnTo>
                    <a:pt x="18387" y="14002"/>
                  </a:lnTo>
                  <a:lnTo>
                    <a:pt x="18611" y="14556"/>
                  </a:lnTo>
                  <a:lnTo>
                    <a:pt x="18780" y="15119"/>
                  </a:lnTo>
                  <a:lnTo>
                    <a:pt x="18896" y="15681"/>
                  </a:lnTo>
                  <a:lnTo>
                    <a:pt x="18959" y="16262"/>
                  </a:lnTo>
                  <a:lnTo>
                    <a:pt x="18977" y="16833"/>
                  </a:lnTo>
                  <a:lnTo>
                    <a:pt x="18941" y="17422"/>
                  </a:lnTo>
                  <a:lnTo>
                    <a:pt x="18852" y="18012"/>
                  </a:lnTo>
                  <a:lnTo>
                    <a:pt x="18780" y="18306"/>
                  </a:lnTo>
                  <a:lnTo>
                    <a:pt x="18575" y="19128"/>
                  </a:lnTo>
                  <a:lnTo>
                    <a:pt x="18048" y="20691"/>
                  </a:lnTo>
                  <a:lnTo>
                    <a:pt x="17405" y="22191"/>
                  </a:lnTo>
                  <a:lnTo>
                    <a:pt x="16646" y="23602"/>
                  </a:lnTo>
                  <a:lnTo>
                    <a:pt x="15771" y="24950"/>
                  </a:lnTo>
                  <a:lnTo>
                    <a:pt x="14797" y="26236"/>
                  </a:lnTo>
                  <a:lnTo>
                    <a:pt x="13717" y="27451"/>
                  </a:lnTo>
                  <a:lnTo>
                    <a:pt x="12529" y="28603"/>
                  </a:lnTo>
                  <a:lnTo>
                    <a:pt x="11904" y="29156"/>
                  </a:lnTo>
                  <a:lnTo>
                    <a:pt x="10975" y="29960"/>
                  </a:lnTo>
                  <a:lnTo>
                    <a:pt x="9136" y="31612"/>
                  </a:lnTo>
                  <a:lnTo>
                    <a:pt x="8243" y="32452"/>
                  </a:lnTo>
                  <a:lnTo>
                    <a:pt x="7689" y="32987"/>
                  </a:lnTo>
                  <a:lnTo>
                    <a:pt x="6635" y="34086"/>
                  </a:lnTo>
                  <a:lnTo>
                    <a:pt x="5644" y="35229"/>
                  </a:lnTo>
                  <a:lnTo>
                    <a:pt x="4724" y="36425"/>
                  </a:lnTo>
                  <a:lnTo>
                    <a:pt x="3876" y="37667"/>
                  </a:lnTo>
                  <a:lnTo>
                    <a:pt x="3099" y="38961"/>
                  </a:lnTo>
                  <a:lnTo>
                    <a:pt x="2412" y="40310"/>
                  </a:lnTo>
                  <a:lnTo>
                    <a:pt x="1813" y="41712"/>
                  </a:lnTo>
                  <a:lnTo>
                    <a:pt x="1545" y="42435"/>
                  </a:lnTo>
                  <a:lnTo>
                    <a:pt x="1313" y="43114"/>
                  </a:lnTo>
                  <a:lnTo>
                    <a:pt x="947" y="44471"/>
                  </a:lnTo>
                  <a:lnTo>
                    <a:pt x="760" y="45498"/>
                  </a:lnTo>
                  <a:lnTo>
                    <a:pt x="688" y="46195"/>
                  </a:lnTo>
                  <a:lnTo>
                    <a:pt x="652" y="46900"/>
                  </a:lnTo>
                  <a:lnTo>
                    <a:pt x="679" y="47606"/>
                  </a:lnTo>
                  <a:lnTo>
                    <a:pt x="706" y="47972"/>
                  </a:lnTo>
                  <a:lnTo>
                    <a:pt x="724" y="48177"/>
                  </a:lnTo>
                  <a:lnTo>
                    <a:pt x="768" y="48499"/>
                  </a:lnTo>
                  <a:lnTo>
                    <a:pt x="840" y="48659"/>
                  </a:lnTo>
                  <a:lnTo>
                    <a:pt x="893" y="48695"/>
                  </a:lnTo>
                  <a:lnTo>
                    <a:pt x="1018" y="48775"/>
                  </a:lnTo>
                  <a:lnTo>
                    <a:pt x="1233" y="48954"/>
                  </a:lnTo>
                  <a:lnTo>
                    <a:pt x="1474" y="49276"/>
                  </a:lnTo>
                  <a:lnTo>
                    <a:pt x="1724" y="49758"/>
                  </a:lnTo>
                  <a:lnTo>
                    <a:pt x="1974" y="50222"/>
                  </a:lnTo>
                  <a:lnTo>
                    <a:pt x="2153" y="50427"/>
                  </a:lnTo>
                  <a:lnTo>
                    <a:pt x="2742" y="50999"/>
                  </a:lnTo>
                  <a:lnTo>
                    <a:pt x="3617" y="51865"/>
                  </a:lnTo>
                  <a:lnTo>
                    <a:pt x="4171" y="52472"/>
                  </a:lnTo>
                  <a:lnTo>
                    <a:pt x="4421" y="52794"/>
                  </a:lnTo>
                  <a:lnTo>
                    <a:pt x="4635" y="53062"/>
                  </a:lnTo>
                  <a:lnTo>
                    <a:pt x="5082" y="53535"/>
                  </a:lnTo>
                  <a:lnTo>
                    <a:pt x="5564" y="53919"/>
                  </a:lnTo>
                  <a:lnTo>
                    <a:pt x="6073" y="54232"/>
                  </a:lnTo>
                  <a:lnTo>
                    <a:pt x="6609" y="54473"/>
                  </a:lnTo>
                  <a:lnTo>
                    <a:pt x="7189" y="54651"/>
                  </a:lnTo>
                  <a:lnTo>
                    <a:pt x="7796" y="54767"/>
                  </a:lnTo>
                  <a:lnTo>
                    <a:pt x="8448" y="54839"/>
                  </a:lnTo>
                  <a:lnTo>
                    <a:pt x="8788" y="54857"/>
                  </a:lnTo>
                  <a:lnTo>
                    <a:pt x="10636" y="54937"/>
                  </a:lnTo>
                  <a:lnTo>
                    <a:pt x="13404" y="55089"/>
                  </a:lnTo>
                  <a:lnTo>
                    <a:pt x="15262" y="55089"/>
                  </a:lnTo>
                  <a:lnTo>
                    <a:pt x="16199" y="55026"/>
                  </a:lnTo>
                  <a:lnTo>
                    <a:pt x="17092" y="54964"/>
                  </a:lnTo>
                  <a:lnTo>
                    <a:pt x="18887" y="54892"/>
                  </a:lnTo>
                  <a:lnTo>
                    <a:pt x="21593" y="54866"/>
                  </a:lnTo>
                  <a:lnTo>
                    <a:pt x="23397" y="54875"/>
                  </a:lnTo>
                  <a:lnTo>
                    <a:pt x="24808" y="54884"/>
                  </a:lnTo>
                  <a:lnTo>
                    <a:pt x="27621" y="54955"/>
                  </a:lnTo>
                  <a:lnTo>
                    <a:pt x="29032" y="54973"/>
                  </a:lnTo>
                  <a:lnTo>
                    <a:pt x="29514" y="54964"/>
                  </a:lnTo>
                  <a:lnTo>
                    <a:pt x="30059" y="54875"/>
                  </a:lnTo>
                  <a:lnTo>
                    <a:pt x="30344" y="54759"/>
                  </a:lnTo>
                  <a:lnTo>
                    <a:pt x="30586" y="54589"/>
                  </a:lnTo>
                  <a:lnTo>
                    <a:pt x="30773" y="54357"/>
                  </a:lnTo>
                  <a:lnTo>
                    <a:pt x="30934" y="54044"/>
                  </a:lnTo>
                  <a:lnTo>
                    <a:pt x="31077" y="53651"/>
                  </a:lnTo>
                  <a:lnTo>
                    <a:pt x="31148" y="53419"/>
                  </a:lnTo>
                  <a:lnTo>
                    <a:pt x="31407" y="52419"/>
                  </a:lnTo>
                  <a:lnTo>
                    <a:pt x="31827" y="50392"/>
                  </a:lnTo>
                  <a:lnTo>
                    <a:pt x="31997" y="49374"/>
                  </a:lnTo>
                  <a:lnTo>
                    <a:pt x="32014" y="49231"/>
                  </a:lnTo>
                  <a:lnTo>
                    <a:pt x="31979" y="48918"/>
                  </a:lnTo>
                  <a:lnTo>
                    <a:pt x="31889" y="48606"/>
                  </a:lnTo>
                  <a:lnTo>
                    <a:pt x="31746" y="48311"/>
                  </a:lnTo>
                  <a:lnTo>
                    <a:pt x="31657" y="48186"/>
                  </a:lnTo>
                  <a:lnTo>
                    <a:pt x="31193" y="47561"/>
                  </a:lnTo>
                  <a:lnTo>
                    <a:pt x="30184" y="46355"/>
                  </a:lnTo>
                  <a:lnTo>
                    <a:pt x="29666" y="45757"/>
                  </a:lnTo>
                  <a:lnTo>
                    <a:pt x="29550" y="45632"/>
                  </a:lnTo>
                  <a:lnTo>
                    <a:pt x="29282" y="45445"/>
                  </a:lnTo>
                  <a:lnTo>
                    <a:pt x="28996" y="45382"/>
                  </a:lnTo>
                  <a:lnTo>
                    <a:pt x="28692" y="45454"/>
                  </a:lnTo>
                  <a:lnTo>
                    <a:pt x="28541" y="45570"/>
                  </a:lnTo>
                  <a:lnTo>
                    <a:pt x="28407" y="45695"/>
                  </a:lnTo>
                  <a:lnTo>
                    <a:pt x="28300" y="45963"/>
                  </a:lnTo>
                  <a:lnTo>
                    <a:pt x="28326" y="46248"/>
                  </a:lnTo>
                  <a:lnTo>
                    <a:pt x="28460" y="46525"/>
                  </a:lnTo>
                  <a:lnTo>
                    <a:pt x="28550" y="46659"/>
                  </a:lnTo>
                  <a:lnTo>
                    <a:pt x="29094" y="47365"/>
                  </a:lnTo>
                  <a:lnTo>
                    <a:pt x="29675" y="48043"/>
                  </a:lnTo>
                  <a:lnTo>
                    <a:pt x="29871" y="48275"/>
                  </a:lnTo>
                  <a:lnTo>
                    <a:pt x="30184" y="48749"/>
                  </a:lnTo>
                  <a:lnTo>
                    <a:pt x="30336" y="49124"/>
                  </a:lnTo>
                  <a:lnTo>
                    <a:pt x="30389" y="49401"/>
                  </a:lnTo>
                  <a:lnTo>
                    <a:pt x="30398" y="49686"/>
                  </a:lnTo>
                  <a:lnTo>
                    <a:pt x="30353" y="49990"/>
                  </a:lnTo>
                  <a:lnTo>
                    <a:pt x="30300" y="50160"/>
                  </a:lnTo>
                  <a:lnTo>
                    <a:pt x="30175" y="50651"/>
                  </a:lnTo>
                  <a:lnTo>
                    <a:pt x="30023" y="51660"/>
                  </a:lnTo>
                  <a:lnTo>
                    <a:pt x="29960" y="52151"/>
                  </a:lnTo>
                  <a:lnTo>
                    <a:pt x="28969" y="51303"/>
                  </a:lnTo>
                  <a:lnTo>
                    <a:pt x="28032" y="50561"/>
                  </a:lnTo>
                  <a:lnTo>
                    <a:pt x="27969" y="50526"/>
                  </a:lnTo>
                  <a:lnTo>
                    <a:pt x="27782" y="50490"/>
                  </a:lnTo>
                  <a:lnTo>
                    <a:pt x="27585" y="50490"/>
                  </a:lnTo>
                  <a:lnTo>
                    <a:pt x="27433" y="50526"/>
                  </a:lnTo>
                  <a:lnTo>
                    <a:pt x="27398" y="50561"/>
                  </a:lnTo>
                  <a:lnTo>
                    <a:pt x="27353" y="50633"/>
                  </a:lnTo>
                  <a:lnTo>
                    <a:pt x="27308" y="50803"/>
                  </a:lnTo>
                  <a:lnTo>
                    <a:pt x="27299" y="51097"/>
                  </a:lnTo>
                  <a:lnTo>
                    <a:pt x="27344" y="51267"/>
                  </a:lnTo>
                  <a:lnTo>
                    <a:pt x="27415" y="51446"/>
                  </a:lnTo>
                  <a:lnTo>
                    <a:pt x="27657" y="51758"/>
                  </a:lnTo>
                  <a:lnTo>
                    <a:pt x="27773" y="51919"/>
                  </a:lnTo>
                  <a:lnTo>
                    <a:pt x="28228" y="52571"/>
                  </a:lnTo>
                  <a:lnTo>
                    <a:pt x="28809" y="53392"/>
                  </a:lnTo>
                  <a:lnTo>
                    <a:pt x="27621" y="53401"/>
                  </a:lnTo>
                  <a:lnTo>
                    <a:pt x="26665" y="53392"/>
                  </a:lnTo>
                  <a:lnTo>
                    <a:pt x="24674" y="53321"/>
                  </a:lnTo>
                  <a:lnTo>
                    <a:pt x="20682" y="53169"/>
                  </a:lnTo>
                  <a:lnTo>
                    <a:pt x="18682" y="53142"/>
                  </a:lnTo>
                  <a:lnTo>
                    <a:pt x="16842" y="53142"/>
                  </a:lnTo>
                  <a:lnTo>
                    <a:pt x="13172" y="53231"/>
                  </a:lnTo>
                  <a:lnTo>
                    <a:pt x="11342" y="53240"/>
                  </a:lnTo>
                  <a:lnTo>
                    <a:pt x="10395" y="53223"/>
                  </a:lnTo>
                  <a:lnTo>
                    <a:pt x="8511" y="53062"/>
                  </a:lnTo>
                  <a:lnTo>
                    <a:pt x="7564" y="52955"/>
                  </a:lnTo>
                  <a:lnTo>
                    <a:pt x="7457" y="52946"/>
                  </a:lnTo>
                  <a:lnTo>
                    <a:pt x="7225" y="52865"/>
                  </a:lnTo>
                  <a:lnTo>
                    <a:pt x="6894" y="52696"/>
                  </a:lnTo>
                  <a:lnTo>
                    <a:pt x="6716" y="52544"/>
                  </a:lnTo>
                  <a:lnTo>
                    <a:pt x="5510" y="51374"/>
                  </a:lnTo>
                  <a:lnTo>
                    <a:pt x="4323" y="50186"/>
                  </a:lnTo>
                  <a:lnTo>
                    <a:pt x="3965" y="49820"/>
                  </a:lnTo>
                  <a:lnTo>
                    <a:pt x="3483" y="49311"/>
                  </a:lnTo>
                  <a:lnTo>
                    <a:pt x="4457" y="49311"/>
                  </a:lnTo>
                  <a:lnTo>
                    <a:pt x="6591" y="49293"/>
                  </a:lnTo>
                  <a:lnTo>
                    <a:pt x="8734" y="49302"/>
                  </a:lnTo>
                  <a:lnTo>
                    <a:pt x="13762" y="49418"/>
                  </a:lnTo>
                  <a:lnTo>
                    <a:pt x="18789" y="49543"/>
                  </a:lnTo>
                  <a:lnTo>
                    <a:pt x="22433" y="49642"/>
                  </a:lnTo>
                  <a:lnTo>
                    <a:pt x="26067" y="49704"/>
                  </a:lnTo>
                  <a:lnTo>
                    <a:pt x="26389" y="49704"/>
                  </a:lnTo>
                  <a:lnTo>
                    <a:pt x="26755" y="49624"/>
                  </a:lnTo>
                  <a:lnTo>
                    <a:pt x="26942" y="49526"/>
                  </a:lnTo>
                  <a:lnTo>
                    <a:pt x="27094" y="49383"/>
                  </a:lnTo>
                  <a:lnTo>
                    <a:pt x="27201" y="49204"/>
                  </a:lnTo>
                  <a:lnTo>
                    <a:pt x="27317" y="48847"/>
                  </a:lnTo>
                  <a:lnTo>
                    <a:pt x="27362" y="48534"/>
                  </a:lnTo>
                  <a:lnTo>
                    <a:pt x="27585" y="46373"/>
                  </a:lnTo>
                  <a:lnTo>
                    <a:pt x="27799" y="44203"/>
                  </a:lnTo>
                  <a:lnTo>
                    <a:pt x="27817" y="43980"/>
                  </a:lnTo>
                  <a:lnTo>
                    <a:pt x="27746" y="43605"/>
                  </a:lnTo>
                  <a:lnTo>
                    <a:pt x="27603" y="43391"/>
                  </a:lnTo>
                  <a:lnTo>
                    <a:pt x="27469" y="43275"/>
                  </a:lnTo>
                  <a:lnTo>
                    <a:pt x="27201" y="43150"/>
                  </a:lnTo>
                  <a:lnTo>
                    <a:pt x="26969" y="43114"/>
                  </a:lnTo>
                  <a:lnTo>
                    <a:pt x="26013" y="42998"/>
                  </a:lnTo>
                  <a:lnTo>
                    <a:pt x="24576" y="42819"/>
                  </a:lnTo>
                  <a:lnTo>
                    <a:pt x="23620" y="42730"/>
                  </a:lnTo>
                  <a:lnTo>
                    <a:pt x="23138" y="42721"/>
                  </a:lnTo>
                  <a:lnTo>
                    <a:pt x="20897" y="42685"/>
                  </a:lnTo>
                  <a:lnTo>
                    <a:pt x="16396" y="42685"/>
                  </a:lnTo>
                  <a:lnTo>
                    <a:pt x="14146" y="42694"/>
                  </a:lnTo>
                  <a:lnTo>
                    <a:pt x="13208" y="42694"/>
                  </a:lnTo>
                  <a:lnTo>
                    <a:pt x="13467" y="42024"/>
                  </a:lnTo>
                  <a:lnTo>
                    <a:pt x="13931" y="40801"/>
                  </a:lnTo>
                  <a:lnTo>
                    <a:pt x="14208" y="40229"/>
                  </a:lnTo>
                  <a:lnTo>
                    <a:pt x="14458" y="39765"/>
                  </a:lnTo>
                  <a:lnTo>
                    <a:pt x="15003" y="38881"/>
                  </a:lnTo>
                  <a:lnTo>
                    <a:pt x="15610" y="38042"/>
                  </a:lnTo>
                  <a:lnTo>
                    <a:pt x="16253" y="37247"/>
                  </a:lnTo>
                  <a:lnTo>
                    <a:pt x="17289" y="36086"/>
                  </a:lnTo>
                  <a:lnTo>
                    <a:pt x="18736" y="34613"/>
                  </a:lnTo>
                  <a:lnTo>
                    <a:pt x="19459" y="33871"/>
                  </a:lnTo>
                  <a:lnTo>
                    <a:pt x="20727" y="32612"/>
                  </a:lnTo>
                  <a:lnTo>
                    <a:pt x="22620" y="30710"/>
                  </a:lnTo>
                  <a:lnTo>
                    <a:pt x="23826" y="29406"/>
                  </a:lnTo>
                  <a:lnTo>
                    <a:pt x="24397" y="28719"/>
                  </a:lnTo>
                  <a:lnTo>
                    <a:pt x="24906" y="28094"/>
                  </a:lnTo>
                  <a:lnTo>
                    <a:pt x="25844" y="26790"/>
                  </a:lnTo>
                  <a:lnTo>
                    <a:pt x="26692" y="25450"/>
                  </a:lnTo>
                  <a:lnTo>
                    <a:pt x="27478" y="24057"/>
                  </a:lnTo>
                  <a:lnTo>
                    <a:pt x="28192" y="22638"/>
                  </a:lnTo>
                  <a:lnTo>
                    <a:pt x="28844" y="21182"/>
                  </a:lnTo>
                  <a:lnTo>
                    <a:pt x="29451" y="19708"/>
                  </a:lnTo>
                  <a:lnTo>
                    <a:pt x="30014" y="18208"/>
                  </a:lnTo>
                  <a:lnTo>
                    <a:pt x="30273" y="17449"/>
                  </a:lnTo>
                  <a:lnTo>
                    <a:pt x="30461" y="16887"/>
                  </a:lnTo>
                  <a:lnTo>
                    <a:pt x="30764" y="15753"/>
                  </a:lnTo>
                  <a:lnTo>
                    <a:pt x="30943" y="14592"/>
                  </a:lnTo>
                  <a:lnTo>
                    <a:pt x="30961" y="13708"/>
                  </a:lnTo>
                  <a:lnTo>
                    <a:pt x="30925" y="13118"/>
                  </a:lnTo>
                  <a:lnTo>
                    <a:pt x="30889" y="12815"/>
                  </a:lnTo>
                  <a:lnTo>
                    <a:pt x="30764" y="12047"/>
                  </a:lnTo>
                  <a:lnTo>
                    <a:pt x="30621" y="11279"/>
                  </a:lnTo>
                  <a:lnTo>
                    <a:pt x="31032" y="11913"/>
                  </a:lnTo>
                  <a:lnTo>
                    <a:pt x="31773" y="13216"/>
                  </a:lnTo>
                  <a:lnTo>
                    <a:pt x="32407" y="14538"/>
                  </a:lnTo>
                  <a:lnTo>
                    <a:pt x="32898" y="15895"/>
                  </a:lnTo>
                  <a:lnTo>
                    <a:pt x="33247" y="17271"/>
                  </a:lnTo>
                  <a:lnTo>
                    <a:pt x="33399" y="18333"/>
                  </a:lnTo>
                  <a:lnTo>
                    <a:pt x="33452" y="19057"/>
                  </a:lnTo>
                  <a:lnTo>
                    <a:pt x="33452" y="19780"/>
                  </a:lnTo>
                  <a:lnTo>
                    <a:pt x="33416" y="20521"/>
                  </a:lnTo>
                  <a:lnTo>
                    <a:pt x="33318" y="21271"/>
                  </a:lnTo>
                  <a:lnTo>
                    <a:pt x="33175" y="22030"/>
                  </a:lnTo>
                  <a:lnTo>
                    <a:pt x="33077" y="22414"/>
                  </a:lnTo>
                  <a:lnTo>
                    <a:pt x="32898" y="23102"/>
                  </a:lnTo>
                  <a:lnTo>
                    <a:pt x="32479" y="24441"/>
                  </a:lnTo>
                  <a:lnTo>
                    <a:pt x="31988" y="25727"/>
                  </a:lnTo>
                  <a:lnTo>
                    <a:pt x="31407" y="26969"/>
                  </a:lnTo>
                  <a:lnTo>
                    <a:pt x="30728" y="28156"/>
                  </a:lnTo>
                  <a:lnTo>
                    <a:pt x="29952" y="29281"/>
                  </a:lnTo>
                  <a:lnTo>
                    <a:pt x="29068" y="30344"/>
                  </a:lnTo>
                  <a:lnTo>
                    <a:pt x="28058" y="31344"/>
                  </a:lnTo>
                  <a:lnTo>
                    <a:pt x="27496" y="31809"/>
                  </a:lnTo>
                  <a:lnTo>
                    <a:pt x="26647" y="32496"/>
                  </a:lnTo>
                  <a:lnTo>
                    <a:pt x="24978" y="33889"/>
                  </a:lnTo>
                  <a:lnTo>
                    <a:pt x="23370" y="35363"/>
                  </a:lnTo>
                  <a:lnTo>
                    <a:pt x="22236" y="36532"/>
                  </a:lnTo>
                  <a:lnTo>
                    <a:pt x="21513" y="37345"/>
                  </a:lnTo>
                  <a:lnTo>
                    <a:pt x="21164" y="37774"/>
                  </a:lnTo>
                  <a:lnTo>
                    <a:pt x="20718" y="38345"/>
                  </a:lnTo>
                  <a:lnTo>
                    <a:pt x="19914" y="39569"/>
                  </a:lnTo>
                  <a:lnTo>
                    <a:pt x="19557" y="40203"/>
                  </a:lnTo>
                  <a:lnTo>
                    <a:pt x="19504" y="40319"/>
                  </a:lnTo>
                  <a:lnTo>
                    <a:pt x="19486" y="40605"/>
                  </a:lnTo>
                  <a:lnTo>
                    <a:pt x="19530" y="40917"/>
                  </a:lnTo>
                  <a:lnTo>
                    <a:pt x="19637" y="41185"/>
                  </a:lnTo>
                  <a:lnTo>
                    <a:pt x="19709" y="41265"/>
                  </a:lnTo>
                  <a:lnTo>
                    <a:pt x="19789" y="41328"/>
                  </a:lnTo>
                  <a:lnTo>
                    <a:pt x="19941" y="41390"/>
                  </a:lnTo>
                  <a:lnTo>
                    <a:pt x="20084" y="41408"/>
                  </a:lnTo>
                  <a:lnTo>
                    <a:pt x="20227" y="41373"/>
                  </a:lnTo>
                  <a:lnTo>
                    <a:pt x="20432" y="41256"/>
                  </a:lnTo>
                  <a:lnTo>
                    <a:pt x="20664" y="41015"/>
                  </a:lnTo>
                  <a:lnTo>
                    <a:pt x="20754" y="40872"/>
                  </a:lnTo>
                  <a:lnTo>
                    <a:pt x="21057" y="40408"/>
                  </a:lnTo>
                  <a:lnTo>
                    <a:pt x="21700" y="39506"/>
                  </a:lnTo>
                  <a:lnTo>
                    <a:pt x="22388" y="38658"/>
                  </a:lnTo>
                  <a:lnTo>
                    <a:pt x="23111" y="37836"/>
                  </a:lnTo>
                  <a:lnTo>
                    <a:pt x="24263" y="36666"/>
                  </a:lnTo>
                  <a:lnTo>
                    <a:pt x="25880" y="35193"/>
                  </a:lnTo>
                  <a:lnTo>
                    <a:pt x="26719" y="34470"/>
                  </a:lnTo>
                  <a:lnTo>
                    <a:pt x="27674" y="33648"/>
                  </a:lnTo>
                  <a:lnTo>
                    <a:pt x="29059" y="32380"/>
                  </a:lnTo>
                  <a:lnTo>
                    <a:pt x="29943" y="31487"/>
                  </a:lnTo>
                  <a:lnTo>
                    <a:pt x="30773" y="30558"/>
                  </a:lnTo>
                  <a:lnTo>
                    <a:pt x="31541" y="29576"/>
                  </a:lnTo>
                  <a:lnTo>
                    <a:pt x="32247" y="28540"/>
                  </a:lnTo>
                  <a:lnTo>
                    <a:pt x="32872" y="27433"/>
                  </a:lnTo>
                  <a:lnTo>
                    <a:pt x="33148" y="26844"/>
                  </a:lnTo>
                  <a:lnTo>
                    <a:pt x="33515" y="25995"/>
                  </a:lnTo>
                  <a:lnTo>
                    <a:pt x="34131" y="24307"/>
                  </a:lnTo>
                  <a:lnTo>
                    <a:pt x="34488" y="23039"/>
                  </a:lnTo>
                  <a:lnTo>
                    <a:pt x="34676" y="22191"/>
                  </a:lnTo>
                  <a:lnTo>
                    <a:pt x="34809" y="21343"/>
                  </a:lnTo>
                  <a:lnTo>
                    <a:pt x="34908" y="20494"/>
                  </a:lnTo>
                  <a:lnTo>
                    <a:pt x="34952" y="19646"/>
                  </a:lnTo>
                  <a:lnTo>
                    <a:pt x="34943" y="18798"/>
                  </a:lnTo>
                  <a:lnTo>
                    <a:pt x="34881" y="17949"/>
                  </a:lnTo>
                  <a:lnTo>
                    <a:pt x="34756" y="17092"/>
                  </a:lnTo>
                  <a:lnTo>
                    <a:pt x="34577" y="16244"/>
                  </a:lnTo>
                  <a:lnTo>
                    <a:pt x="34336" y="15386"/>
                  </a:lnTo>
                  <a:lnTo>
                    <a:pt x="34041" y="14529"/>
                  </a:lnTo>
                  <a:lnTo>
                    <a:pt x="33675" y="13663"/>
                  </a:lnTo>
                  <a:lnTo>
                    <a:pt x="33461" y="13234"/>
                  </a:lnTo>
                  <a:lnTo>
                    <a:pt x="33068" y="12466"/>
                  </a:lnTo>
                  <a:lnTo>
                    <a:pt x="32211" y="10993"/>
                  </a:lnTo>
                  <a:lnTo>
                    <a:pt x="31282" y="9591"/>
                  </a:lnTo>
                  <a:lnTo>
                    <a:pt x="30273" y="8251"/>
                  </a:lnTo>
                  <a:lnTo>
                    <a:pt x="29193" y="6974"/>
                  </a:lnTo>
                  <a:lnTo>
                    <a:pt x="28041" y="5769"/>
                  </a:lnTo>
                  <a:lnTo>
                    <a:pt x="26808" y="4617"/>
                  </a:lnTo>
                  <a:lnTo>
                    <a:pt x="25504" y="3536"/>
                  </a:lnTo>
                  <a:lnTo>
                    <a:pt x="24826" y="3018"/>
                  </a:lnTo>
                  <a:lnTo>
                    <a:pt x="24370" y="2688"/>
                  </a:lnTo>
                  <a:lnTo>
                    <a:pt x="23451" y="2063"/>
                  </a:lnTo>
                  <a:lnTo>
                    <a:pt x="22504" y="1491"/>
                  </a:lnTo>
                  <a:lnTo>
                    <a:pt x="21531" y="1000"/>
                  </a:lnTo>
                  <a:lnTo>
                    <a:pt x="20522" y="589"/>
                  </a:lnTo>
                  <a:lnTo>
                    <a:pt x="19468" y="277"/>
                  </a:lnTo>
                  <a:lnTo>
                    <a:pt x="18360" y="72"/>
                  </a:lnTo>
                  <a:lnTo>
                    <a:pt x="17200" y="0"/>
                  </a:lnTo>
                  <a:close/>
                </a:path>
              </a:pathLst>
            </a:custGeom>
            <a:solidFill>
              <a:srgbClr val="000000"/>
            </a:solidFill>
            <a:ln>
              <a:noFill/>
            </a:ln>
          </p:spPr>
          <p:txBody>
            <a:bodyPr spcFirstLastPara="1" wrap="square" lIns="137138" tIns="137138" rIns="137138" bIns="137138" anchor="ctr" anchorCtr="0">
              <a:noAutofit/>
            </a:bodyPr>
            <a:lstStyle/>
            <a:p>
              <a:endParaRPr sz="2100"/>
            </a:p>
          </p:txBody>
        </p:sp>
      </p:grpSp>
      <p:grpSp>
        <p:nvGrpSpPr>
          <p:cNvPr id="32" name="Group 31">
            <a:extLst>
              <a:ext uri="{FF2B5EF4-FFF2-40B4-BE49-F238E27FC236}">
                <a16:creationId xmlns:a16="http://schemas.microsoft.com/office/drawing/2014/main" id="{D6652BF3-35F7-5449-8A74-DA2B32FF7A63}"/>
              </a:ext>
            </a:extLst>
          </p:cNvPr>
          <p:cNvGrpSpPr/>
          <p:nvPr/>
        </p:nvGrpSpPr>
        <p:grpSpPr>
          <a:xfrm>
            <a:off x="7697674" y="2793413"/>
            <a:ext cx="588356" cy="911406"/>
            <a:chOff x="8050051" y="1124563"/>
            <a:chExt cx="392237" cy="607604"/>
          </a:xfrm>
        </p:grpSpPr>
        <p:sp>
          <p:nvSpPr>
            <p:cNvPr id="33" name="Google Shape;522;p25">
              <a:extLst>
                <a:ext uri="{FF2B5EF4-FFF2-40B4-BE49-F238E27FC236}">
                  <a16:creationId xmlns:a16="http://schemas.microsoft.com/office/drawing/2014/main" id="{C9D7FC6F-F417-4A43-8C05-0454243EC59A}"/>
                </a:ext>
              </a:extLst>
            </p:cNvPr>
            <p:cNvSpPr/>
            <p:nvPr/>
          </p:nvSpPr>
          <p:spPr>
            <a:xfrm>
              <a:off x="8128075" y="1236350"/>
              <a:ext cx="304150" cy="487000"/>
            </a:xfrm>
            <a:custGeom>
              <a:avLst/>
              <a:gdLst/>
              <a:ahLst/>
              <a:cxnLst/>
              <a:rect l="l" t="t" r="r" b="b"/>
              <a:pathLst>
                <a:path w="12166" h="19480" extrusionOk="0">
                  <a:moveTo>
                    <a:pt x="9285" y="0"/>
                  </a:moveTo>
                  <a:lnTo>
                    <a:pt x="10460" y="417"/>
                  </a:lnTo>
                  <a:lnTo>
                    <a:pt x="11938" y="2388"/>
                  </a:lnTo>
                  <a:lnTo>
                    <a:pt x="12166" y="5382"/>
                  </a:lnTo>
                  <a:lnTo>
                    <a:pt x="10725" y="7542"/>
                  </a:lnTo>
                  <a:lnTo>
                    <a:pt x="10688" y="8073"/>
                  </a:lnTo>
                  <a:lnTo>
                    <a:pt x="12052" y="10953"/>
                  </a:lnTo>
                  <a:lnTo>
                    <a:pt x="11749" y="14288"/>
                  </a:lnTo>
                  <a:lnTo>
                    <a:pt x="10347" y="17585"/>
                  </a:lnTo>
                  <a:lnTo>
                    <a:pt x="8262" y="19177"/>
                  </a:lnTo>
                  <a:lnTo>
                    <a:pt x="4018" y="19480"/>
                  </a:lnTo>
                  <a:lnTo>
                    <a:pt x="2047" y="18684"/>
                  </a:lnTo>
                  <a:lnTo>
                    <a:pt x="0" y="17320"/>
                  </a:lnTo>
                  <a:lnTo>
                    <a:pt x="2161" y="17547"/>
                  </a:lnTo>
                  <a:lnTo>
                    <a:pt x="5609" y="17244"/>
                  </a:lnTo>
                  <a:lnTo>
                    <a:pt x="8717" y="14705"/>
                  </a:lnTo>
                  <a:lnTo>
                    <a:pt x="9475" y="11370"/>
                  </a:lnTo>
                  <a:lnTo>
                    <a:pt x="8527" y="7618"/>
                  </a:lnTo>
                  <a:lnTo>
                    <a:pt x="7921" y="6595"/>
                  </a:lnTo>
                  <a:lnTo>
                    <a:pt x="7921" y="6064"/>
                  </a:lnTo>
                  <a:lnTo>
                    <a:pt x="9285" y="3222"/>
                  </a:lnTo>
                  <a:lnTo>
                    <a:pt x="9475" y="1024"/>
                  </a:lnTo>
                  <a:close/>
                </a:path>
              </a:pathLst>
            </a:custGeom>
            <a:solidFill>
              <a:schemeClr val="accent6"/>
            </a:solidFill>
            <a:ln>
              <a:noFill/>
            </a:ln>
          </p:spPr>
        </p:sp>
        <p:sp>
          <p:nvSpPr>
            <p:cNvPr id="34" name="Google Shape;524;p25">
              <a:extLst>
                <a:ext uri="{FF2B5EF4-FFF2-40B4-BE49-F238E27FC236}">
                  <a16:creationId xmlns:a16="http://schemas.microsoft.com/office/drawing/2014/main" id="{C0693D09-25CC-874F-8F63-646E4F7D26B3}"/>
                </a:ext>
              </a:extLst>
            </p:cNvPr>
            <p:cNvSpPr/>
            <p:nvPr/>
          </p:nvSpPr>
          <p:spPr>
            <a:xfrm>
              <a:off x="8084225" y="1245150"/>
              <a:ext cx="170675" cy="139325"/>
            </a:xfrm>
            <a:custGeom>
              <a:avLst/>
              <a:gdLst/>
              <a:ahLst/>
              <a:cxnLst/>
              <a:rect l="l" t="t" r="r" b="b"/>
              <a:pathLst>
                <a:path w="6827" h="5573" extrusionOk="0">
                  <a:moveTo>
                    <a:pt x="0" y="3437"/>
                  </a:moveTo>
                  <a:lnTo>
                    <a:pt x="1022" y="4505"/>
                  </a:lnTo>
                  <a:lnTo>
                    <a:pt x="3019" y="5480"/>
                  </a:lnTo>
                  <a:lnTo>
                    <a:pt x="4180" y="5573"/>
                  </a:lnTo>
                  <a:lnTo>
                    <a:pt x="5155" y="3994"/>
                  </a:lnTo>
                  <a:lnTo>
                    <a:pt x="5062" y="2647"/>
                  </a:lnTo>
                  <a:lnTo>
                    <a:pt x="6223" y="1254"/>
                  </a:lnTo>
                  <a:lnTo>
                    <a:pt x="6827" y="929"/>
                  </a:lnTo>
                  <a:lnTo>
                    <a:pt x="6595" y="325"/>
                  </a:lnTo>
                  <a:lnTo>
                    <a:pt x="5016" y="0"/>
                  </a:lnTo>
                  <a:lnTo>
                    <a:pt x="3762" y="604"/>
                  </a:lnTo>
                  <a:lnTo>
                    <a:pt x="2740" y="2415"/>
                  </a:lnTo>
                  <a:lnTo>
                    <a:pt x="2369" y="3111"/>
                  </a:lnTo>
                  <a:lnTo>
                    <a:pt x="929" y="3251"/>
                  </a:lnTo>
                  <a:close/>
                </a:path>
              </a:pathLst>
            </a:custGeom>
            <a:solidFill>
              <a:schemeClr val="accent6"/>
            </a:solidFill>
            <a:ln>
              <a:noFill/>
            </a:ln>
          </p:spPr>
        </p:sp>
        <p:sp>
          <p:nvSpPr>
            <p:cNvPr id="35" name="Google Shape;585;p25">
              <a:extLst>
                <a:ext uri="{FF2B5EF4-FFF2-40B4-BE49-F238E27FC236}">
                  <a16:creationId xmlns:a16="http://schemas.microsoft.com/office/drawing/2014/main" id="{94192C6E-2156-4C42-926C-9A8F9C3DC610}"/>
                </a:ext>
              </a:extLst>
            </p:cNvPr>
            <p:cNvSpPr/>
            <p:nvPr/>
          </p:nvSpPr>
          <p:spPr>
            <a:xfrm>
              <a:off x="8050051" y="1124563"/>
              <a:ext cx="392237" cy="607604"/>
            </a:xfrm>
            <a:custGeom>
              <a:avLst/>
              <a:gdLst/>
              <a:ahLst/>
              <a:cxnLst/>
              <a:rect l="l" t="t" r="r" b="b"/>
              <a:pathLst>
                <a:path w="35569" h="55099" extrusionOk="0">
                  <a:moveTo>
                    <a:pt x="15584" y="1"/>
                  </a:moveTo>
                  <a:lnTo>
                    <a:pt x="14807" y="45"/>
                  </a:lnTo>
                  <a:lnTo>
                    <a:pt x="14039" y="135"/>
                  </a:lnTo>
                  <a:lnTo>
                    <a:pt x="13271" y="268"/>
                  </a:lnTo>
                  <a:lnTo>
                    <a:pt x="12512" y="447"/>
                  </a:lnTo>
                  <a:lnTo>
                    <a:pt x="11762" y="670"/>
                  </a:lnTo>
                  <a:lnTo>
                    <a:pt x="11029" y="929"/>
                  </a:lnTo>
                  <a:lnTo>
                    <a:pt x="9949" y="1394"/>
                  </a:lnTo>
                  <a:lnTo>
                    <a:pt x="8582" y="2144"/>
                  </a:lnTo>
                  <a:lnTo>
                    <a:pt x="7297" y="3037"/>
                  </a:lnTo>
                  <a:lnTo>
                    <a:pt x="6109" y="4055"/>
                  </a:lnTo>
                  <a:lnTo>
                    <a:pt x="5564" y="4617"/>
                  </a:lnTo>
                  <a:lnTo>
                    <a:pt x="5037" y="5198"/>
                  </a:lnTo>
                  <a:lnTo>
                    <a:pt x="4091" y="6430"/>
                  </a:lnTo>
                  <a:lnTo>
                    <a:pt x="3260" y="7752"/>
                  </a:lnTo>
                  <a:lnTo>
                    <a:pt x="2555" y="9145"/>
                  </a:lnTo>
                  <a:lnTo>
                    <a:pt x="1974" y="10591"/>
                  </a:lnTo>
                  <a:lnTo>
                    <a:pt x="1519" y="12092"/>
                  </a:lnTo>
                  <a:lnTo>
                    <a:pt x="1188" y="13619"/>
                  </a:lnTo>
                  <a:lnTo>
                    <a:pt x="983" y="15173"/>
                  </a:lnTo>
                  <a:lnTo>
                    <a:pt x="938" y="15958"/>
                  </a:lnTo>
                  <a:lnTo>
                    <a:pt x="1528" y="16021"/>
                  </a:lnTo>
                  <a:lnTo>
                    <a:pt x="2108" y="16092"/>
                  </a:lnTo>
                  <a:lnTo>
                    <a:pt x="2224" y="15351"/>
                  </a:lnTo>
                  <a:lnTo>
                    <a:pt x="2546" y="13896"/>
                  </a:lnTo>
                  <a:lnTo>
                    <a:pt x="2966" y="12458"/>
                  </a:lnTo>
                  <a:lnTo>
                    <a:pt x="3483" y="11056"/>
                  </a:lnTo>
                  <a:lnTo>
                    <a:pt x="4100" y="9707"/>
                  </a:lnTo>
                  <a:lnTo>
                    <a:pt x="4832" y="8413"/>
                  </a:lnTo>
                  <a:lnTo>
                    <a:pt x="5662" y="7180"/>
                  </a:lnTo>
                  <a:lnTo>
                    <a:pt x="6609" y="6037"/>
                  </a:lnTo>
                  <a:lnTo>
                    <a:pt x="7127" y="5501"/>
                  </a:lnTo>
                  <a:lnTo>
                    <a:pt x="7663" y="4992"/>
                  </a:lnTo>
                  <a:lnTo>
                    <a:pt x="8833" y="4055"/>
                  </a:lnTo>
                  <a:lnTo>
                    <a:pt x="10092" y="3242"/>
                  </a:lnTo>
                  <a:lnTo>
                    <a:pt x="11431" y="2581"/>
                  </a:lnTo>
                  <a:lnTo>
                    <a:pt x="12476" y="2188"/>
                  </a:lnTo>
                  <a:lnTo>
                    <a:pt x="13190" y="1974"/>
                  </a:lnTo>
                  <a:lnTo>
                    <a:pt x="13914" y="1804"/>
                  </a:lnTo>
                  <a:lnTo>
                    <a:pt x="14637" y="1670"/>
                  </a:lnTo>
                  <a:lnTo>
                    <a:pt x="15369" y="1590"/>
                  </a:lnTo>
                  <a:lnTo>
                    <a:pt x="16110" y="1554"/>
                  </a:lnTo>
                  <a:lnTo>
                    <a:pt x="16852" y="1572"/>
                  </a:lnTo>
                  <a:lnTo>
                    <a:pt x="17593" y="1635"/>
                  </a:lnTo>
                  <a:lnTo>
                    <a:pt x="17959" y="1688"/>
                  </a:lnTo>
                  <a:lnTo>
                    <a:pt x="18334" y="1751"/>
                  </a:lnTo>
                  <a:lnTo>
                    <a:pt x="19066" y="1920"/>
                  </a:lnTo>
                  <a:lnTo>
                    <a:pt x="19790" y="2144"/>
                  </a:lnTo>
                  <a:lnTo>
                    <a:pt x="20495" y="2421"/>
                  </a:lnTo>
                  <a:lnTo>
                    <a:pt x="21183" y="2742"/>
                  </a:lnTo>
                  <a:lnTo>
                    <a:pt x="21843" y="3108"/>
                  </a:lnTo>
                  <a:lnTo>
                    <a:pt x="22478" y="3519"/>
                  </a:lnTo>
                  <a:lnTo>
                    <a:pt x="23094" y="3965"/>
                  </a:lnTo>
                  <a:lnTo>
                    <a:pt x="23674" y="4448"/>
                  </a:lnTo>
                  <a:lnTo>
                    <a:pt x="24228" y="4975"/>
                  </a:lnTo>
                  <a:lnTo>
                    <a:pt x="24746" y="5528"/>
                  </a:lnTo>
                  <a:lnTo>
                    <a:pt x="25228" y="6118"/>
                  </a:lnTo>
                  <a:lnTo>
                    <a:pt x="25674" y="6725"/>
                  </a:lnTo>
                  <a:lnTo>
                    <a:pt x="26085" y="7368"/>
                  </a:lnTo>
                  <a:lnTo>
                    <a:pt x="26451" y="8038"/>
                  </a:lnTo>
                  <a:lnTo>
                    <a:pt x="26773" y="8725"/>
                  </a:lnTo>
                  <a:lnTo>
                    <a:pt x="26916" y="9073"/>
                  </a:lnTo>
                  <a:lnTo>
                    <a:pt x="27050" y="9431"/>
                  </a:lnTo>
                  <a:lnTo>
                    <a:pt x="27282" y="10154"/>
                  </a:lnTo>
                  <a:lnTo>
                    <a:pt x="27469" y="10886"/>
                  </a:lnTo>
                  <a:lnTo>
                    <a:pt x="27612" y="11627"/>
                  </a:lnTo>
                  <a:lnTo>
                    <a:pt x="27710" y="12377"/>
                  </a:lnTo>
                  <a:lnTo>
                    <a:pt x="27764" y="13136"/>
                  </a:lnTo>
                  <a:lnTo>
                    <a:pt x="27773" y="14271"/>
                  </a:lnTo>
                  <a:lnTo>
                    <a:pt x="27639" y="15789"/>
                  </a:lnTo>
                  <a:lnTo>
                    <a:pt x="27335" y="17280"/>
                  </a:lnTo>
                  <a:lnTo>
                    <a:pt x="26880" y="18727"/>
                  </a:lnTo>
                  <a:lnTo>
                    <a:pt x="26264" y="20120"/>
                  </a:lnTo>
                  <a:lnTo>
                    <a:pt x="25898" y="20789"/>
                  </a:lnTo>
                  <a:lnTo>
                    <a:pt x="25389" y="21620"/>
                  </a:lnTo>
                  <a:lnTo>
                    <a:pt x="24692" y="22915"/>
                  </a:lnTo>
                  <a:lnTo>
                    <a:pt x="24451" y="23585"/>
                  </a:lnTo>
                  <a:lnTo>
                    <a:pt x="24344" y="24058"/>
                  </a:lnTo>
                  <a:lnTo>
                    <a:pt x="24317" y="24299"/>
                  </a:lnTo>
                  <a:lnTo>
                    <a:pt x="24299" y="24594"/>
                  </a:lnTo>
                  <a:lnTo>
                    <a:pt x="24344" y="25174"/>
                  </a:lnTo>
                  <a:lnTo>
                    <a:pt x="24460" y="25746"/>
                  </a:lnTo>
                  <a:lnTo>
                    <a:pt x="24639" y="26299"/>
                  </a:lnTo>
                  <a:lnTo>
                    <a:pt x="24987" y="27130"/>
                  </a:lnTo>
                  <a:lnTo>
                    <a:pt x="25549" y="28210"/>
                  </a:lnTo>
                  <a:lnTo>
                    <a:pt x="25817" y="28746"/>
                  </a:lnTo>
                  <a:lnTo>
                    <a:pt x="26050" y="29210"/>
                  </a:lnTo>
                  <a:lnTo>
                    <a:pt x="26460" y="30175"/>
                  </a:lnTo>
                  <a:lnTo>
                    <a:pt x="26800" y="31175"/>
                  </a:lnTo>
                  <a:lnTo>
                    <a:pt x="27085" y="32184"/>
                  </a:lnTo>
                  <a:lnTo>
                    <a:pt x="27300" y="33220"/>
                  </a:lnTo>
                  <a:lnTo>
                    <a:pt x="27443" y="34256"/>
                  </a:lnTo>
                  <a:lnTo>
                    <a:pt x="27523" y="35310"/>
                  </a:lnTo>
                  <a:lnTo>
                    <a:pt x="27532" y="36354"/>
                  </a:lnTo>
                  <a:lnTo>
                    <a:pt x="27469" y="37399"/>
                  </a:lnTo>
                  <a:lnTo>
                    <a:pt x="27335" y="38426"/>
                  </a:lnTo>
                  <a:lnTo>
                    <a:pt x="27130" y="39444"/>
                  </a:lnTo>
                  <a:lnTo>
                    <a:pt x="26853" y="40435"/>
                  </a:lnTo>
                  <a:lnTo>
                    <a:pt x="26496" y="41400"/>
                  </a:lnTo>
                  <a:lnTo>
                    <a:pt x="26058" y="42337"/>
                  </a:lnTo>
                  <a:lnTo>
                    <a:pt x="25549" y="43230"/>
                  </a:lnTo>
                  <a:lnTo>
                    <a:pt x="24960" y="44079"/>
                  </a:lnTo>
                  <a:lnTo>
                    <a:pt x="24630" y="44481"/>
                  </a:lnTo>
                  <a:lnTo>
                    <a:pt x="24344" y="44820"/>
                  </a:lnTo>
                  <a:lnTo>
                    <a:pt x="23728" y="45445"/>
                  </a:lnTo>
                  <a:lnTo>
                    <a:pt x="23076" y="46025"/>
                  </a:lnTo>
                  <a:lnTo>
                    <a:pt x="22379" y="46561"/>
                  </a:lnTo>
                  <a:lnTo>
                    <a:pt x="21647" y="47043"/>
                  </a:lnTo>
                  <a:lnTo>
                    <a:pt x="20888" y="47472"/>
                  </a:lnTo>
                  <a:lnTo>
                    <a:pt x="20093" y="47856"/>
                  </a:lnTo>
                  <a:lnTo>
                    <a:pt x="19281" y="48195"/>
                  </a:lnTo>
                  <a:lnTo>
                    <a:pt x="18441" y="48481"/>
                  </a:lnTo>
                  <a:lnTo>
                    <a:pt x="17593" y="48722"/>
                  </a:lnTo>
                  <a:lnTo>
                    <a:pt x="16718" y="48910"/>
                  </a:lnTo>
                  <a:lnTo>
                    <a:pt x="15843" y="49053"/>
                  </a:lnTo>
                  <a:lnTo>
                    <a:pt x="14958" y="49151"/>
                  </a:lnTo>
                  <a:lnTo>
                    <a:pt x="14065" y="49196"/>
                  </a:lnTo>
                  <a:lnTo>
                    <a:pt x="13181" y="49196"/>
                  </a:lnTo>
                  <a:lnTo>
                    <a:pt x="12288" y="49142"/>
                  </a:lnTo>
                  <a:lnTo>
                    <a:pt x="11851" y="49097"/>
                  </a:lnTo>
                  <a:lnTo>
                    <a:pt x="11404" y="49044"/>
                  </a:lnTo>
                  <a:lnTo>
                    <a:pt x="10511" y="48901"/>
                  </a:lnTo>
                  <a:lnTo>
                    <a:pt x="9627" y="48696"/>
                  </a:lnTo>
                  <a:lnTo>
                    <a:pt x="8770" y="48437"/>
                  </a:lnTo>
                  <a:lnTo>
                    <a:pt x="7922" y="48115"/>
                  </a:lnTo>
                  <a:lnTo>
                    <a:pt x="7109" y="47731"/>
                  </a:lnTo>
                  <a:lnTo>
                    <a:pt x="6341" y="47285"/>
                  </a:lnTo>
                  <a:lnTo>
                    <a:pt x="5609" y="46776"/>
                  </a:lnTo>
                  <a:lnTo>
                    <a:pt x="5261" y="46481"/>
                  </a:lnTo>
                  <a:lnTo>
                    <a:pt x="5028" y="46276"/>
                  </a:lnTo>
                  <a:lnTo>
                    <a:pt x="4582" y="45829"/>
                  </a:lnTo>
                  <a:lnTo>
                    <a:pt x="3966" y="45115"/>
                  </a:lnTo>
                  <a:lnTo>
                    <a:pt x="3269" y="44079"/>
                  </a:lnTo>
                  <a:lnTo>
                    <a:pt x="2698" y="42954"/>
                  </a:lnTo>
                  <a:lnTo>
                    <a:pt x="2242" y="41775"/>
                  </a:lnTo>
                  <a:lnTo>
                    <a:pt x="1903" y="40542"/>
                  </a:lnTo>
                  <a:lnTo>
                    <a:pt x="1671" y="39283"/>
                  </a:lnTo>
                  <a:lnTo>
                    <a:pt x="1546" y="38015"/>
                  </a:lnTo>
                  <a:lnTo>
                    <a:pt x="1519" y="37381"/>
                  </a:lnTo>
                  <a:lnTo>
                    <a:pt x="1519" y="37042"/>
                  </a:lnTo>
                  <a:lnTo>
                    <a:pt x="1608" y="36542"/>
                  </a:lnTo>
                  <a:lnTo>
                    <a:pt x="1760" y="36256"/>
                  </a:lnTo>
                  <a:lnTo>
                    <a:pt x="1876" y="36149"/>
                  </a:lnTo>
                  <a:lnTo>
                    <a:pt x="1965" y="36078"/>
                  </a:lnTo>
                  <a:lnTo>
                    <a:pt x="2171" y="35970"/>
                  </a:lnTo>
                  <a:lnTo>
                    <a:pt x="2510" y="35890"/>
                  </a:lnTo>
                  <a:lnTo>
                    <a:pt x="2742" y="35854"/>
                  </a:lnTo>
                  <a:lnTo>
                    <a:pt x="5189" y="35551"/>
                  </a:lnTo>
                  <a:lnTo>
                    <a:pt x="7636" y="35247"/>
                  </a:lnTo>
                  <a:lnTo>
                    <a:pt x="7654" y="35569"/>
                  </a:lnTo>
                  <a:lnTo>
                    <a:pt x="7752" y="36194"/>
                  </a:lnTo>
                  <a:lnTo>
                    <a:pt x="7913" y="36801"/>
                  </a:lnTo>
                  <a:lnTo>
                    <a:pt x="8145" y="37381"/>
                  </a:lnTo>
                  <a:lnTo>
                    <a:pt x="8422" y="37944"/>
                  </a:lnTo>
                  <a:lnTo>
                    <a:pt x="8761" y="38480"/>
                  </a:lnTo>
                  <a:lnTo>
                    <a:pt x="9145" y="38980"/>
                  </a:lnTo>
                  <a:lnTo>
                    <a:pt x="9574" y="39444"/>
                  </a:lnTo>
                  <a:lnTo>
                    <a:pt x="10047" y="39873"/>
                  </a:lnTo>
                  <a:lnTo>
                    <a:pt x="10556" y="40257"/>
                  </a:lnTo>
                  <a:lnTo>
                    <a:pt x="11092" y="40596"/>
                  </a:lnTo>
                  <a:lnTo>
                    <a:pt x="11663" y="40882"/>
                  </a:lnTo>
                  <a:lnTo>
                    <a:pt x="12253" y="41114"/>
                  </a:lnTo>
                  <a:lnTo>
                    <a:pt x="12860" y="41293"/>
                  </a:lnTo>
                  <a:lnTo>
                    <a:pt x="13476" y="41409"/>
                  </a:lnTo>
                  <a:lnTo>
                    <a:pt x="14110" y="41453"/>
                  </a:lnTo>
                  <a:lnTo>
                    <a:pt x="14432" y="41453"/>
                  </a:lnTo>
                  <a:lnTo>
                    <a:pt x="14744" y="41435"/>
                  </a:lnTo>
                  <a:lnTo>
                    <a:pt x="15378" y="41346"/>
                  </a:lnTo>
                  <a:lnTo>
                    <a:pt x="15985" y="41203"/>
                  </a:lnTo>
                  <a:lnTo>
                    <a:pt x="16584" y="40989"/>
                  </a:lnTo>
                  <a:lnTo>
                    <a:pt x="17155" y="40730"/>
                  </a:lnTo>
                  <a:lnTo>
                    <a:pt x="17700" y="40417"/>
                  </a:lnTo>
                  <a:lnTo>
                    <a:pt x="18227" y="40051"/>
                  </a:lnTo>
                  <a:lnTo>
                    <a:pt x="18718" y="39649"/>
                  </a:lnTo>
                  <a:lnTo>
                    <a:pt x="19164" y="39203"/>
                  </a:lnTo>
                  <a:lnTo>
                    <a:pt x="19584" y="38721"/>
                  </a:lnTo>
                  <a:lnTo>
                    <a:pt x="19959" y="38203"/>
                  </a:lnTo>
                  <a:lnTo>
                    <a:pt x="20290" y="37658"/>
                  </a:lnTo>
                  <a:lnTo>
                    <a:pt x="20567" y="37087"/>
                  </a:lnTo>
                  <a:lnTo>
                    <a:pt x="20790" y="36497"/>
                  </a:lnTo>
                  <a:lnTo>
                    <a:pt x="20959" y="35890"/>
                  </a:lnTo>
                  <a:lnTo>
                    <a:pt x="21076" y="35265"/>
                  </a:lnTo>
                  <a:lnTo>
                    <a:pt x="21102" y="34943"/>
                  </a:lnTo>
                  <a:lnTo>
                    <a:pt x="21120" y="34631"/>
                  </a:lnTo>
                  <a:lnTo>
                    <a:pt x="21102" y="33997"/>
                  </a:lnTo>
                  <a:lnTo>
                    <a:pt x="21031" y="33363"/>
                  </a:lnTo>
                  <a:lnTo>
                    <a:pt x="20906" y="32747"/>
                  </a:lnTo>
                  <a:lnTo>
                    <a:pt x="20718" y="32139"/>
                  </a:lnTo>
                  <a:lnTo>
                    <a:pt x="20486" y="31550"/>
                  </a:lnTo>
                  <a:lnTo>
                    <a:pt x="20209" y="30987"/>
                  </a:lnTo>
                  <a:lnTo>
                    <a:pt x="19879" y="30443"/>
                  </a:lnTo>
                  <a:lnTo>
                    <a:pt x="19513" y="29925"/>
                  </a:lnTo>
                  <a:lnTo>
                    <a:pt x="19102" y="29434"/>
                  </a:lnTo>
                  <a:lnTo>
                    <a:pt x="18655" y="28978"/>
                  </a:lnTo>
                  <a:lnTo>
                    <a:pt x="18173" y="28559"/>
                  </a:lnTo>
                  <a:lnTo>
                    <a:pt x="17664" y="28183"/>
                  </a:lnTo>
                  <a:lnTo>
                    <a:pt x="17120" y="27853"/>
                  </a:lnTo>
                  <a:lnTo>
                    <a:pt x="16557" y="27567"/>
                  </a:lnTo>
                  <a:lnTo>
                    <a:pt x="15959" y="27335"/>
                  </a:lnTo>
                  <a:lnTo>
                    <a:pt x="15655" y="27246"/>
                  </a:lnTo>
                  <a:lnTo>
                    <a:pt x="15860" y="24870"/>
                  </a:lnTo>
                  <a:lnTo>
                    <a:pt x="16066" y="22495"/>
                  </a:lnTo>
                  <a:lnTo>
                    <a:pt x="16352" y="22397"/>
                  </a:lnTo>
                  <a:lnTo>
                    <a:pt x="16914" y="22156"/>
                  </a:lnTo>
                  <a:lnTo>
                    <a:pt x="17441" y="21861"/>
                  </a:lnTo>
                  <a:lnTo>
                    <a:pt x="17941" y="21513"/>
                  </a:lnTo>
                  <a:lnTo>
                    <a:pt x="18414" y="21120"/>
                  </a:lnTo>
                  <a:lnTo>
                    <a:pt x="18843" y="20691"/>
                  </a:lnTo>
                  <a:lnTo>
                    <a:pt x="19236" y="20227"/>
                  </a:lnTo>
                  <a:lnTo>
                    <a:pt x="19593" y="19727"/>
                  </a:lnTo>
                  <a:lnTo>
                    <a:pt x="19906" y="19209"/>
                  </a:lnTo>
                  <a:lnTo>
                    <a:pt x="20165" y="18655"/>
                  </a:lnTo>
                  <a:lnTo>
                    <a:pt x="20379" y="18093"/>
                  </a:lnTo>
                  <a:lnTo>
                    <a:pt x="20531" y="17512"/>
                  </a:lnTo>
                  <a:lnTo>
                    <a:pt x="20638" y="16914"/>
                  </a:lnTo>
                  <a:lnTo>
                    <a:pt x="20683" y="16316"/>
                  </a:lnTo>
                  <a:lnTo>
                    <a:pt x="20665" y="15717"/>
                  </a:lnTo>
                  <a:lnTo>
                    <a:pt x="20584" y="15119"/>
                  </a:lnTo>
                  <a:lnTo>
                    <a:pt x="20513" y="14824"/>
                  </a:lnTo>
                  <a:lnTo>
                    <a:pt x="20433" y="14530"/>
                  </a:lnTo>
                  <a:lnTo>
                    <a:pt x="20209" y="13967"/>
                  </a:lnTo>
                  <a:lnTo>
                    <a:pt x="19932" y="13431"/>
                  </a:lnTo>
                  <a:lnTo>
                    <a:pt x="19593" y="12931"/>
                  </a:lnTo>
                  <a:lnTo>
                    <a:pt x="19200" y="12467"/>
                  </a:lnTo>
                  <a:lnTo>
                    <a:pt x="18763" y="12047"/>
                  </a:lnTo>
                  <a:lnTo>
                    <a:pt x="18289" y="11663"/>
                  </a:lnTo>
                  <a:lnTo>
                    <a:pt x="17780" y="11333"/>
                  </a:lnTo>
                  <a:lnTo>
                    <a:pt x="17236" y="11056"/>
                  </a:lnTo>
                  <a:lnTo>
                    <a:pt x="16673" y="10824"/>
                  </a:lnTo>
                  <a:lnTo>
                    <a:pt x="16102" y="10654"/>
                  </a:lnTo>
                  <a:lnTo>
                    <a:pt x="15512" y="10547"/>
                  </a:lnTo>
                  <a:lnTo>
                    <a:pt x="14914" y="10502"/>
                  </a:lnTo>
                  <a:lnTo>
                    <a:pt x="14316" y="10529"/>
                  </a:lnTo>
                  <a:lnTo>
                    <a:pt x="13735" y="10627"/>
                  </a:lnTo>
                  <a:lnTo>
                    <a:pt x="13155" y="10788"/>
                  </a:lnTo>
                  <a:lnTo>
                    <a:pt x="12878" y="10913"/>
                  </a:lnTo>
                  <a:lnTo>
                    <a:pt x="12530" y="11074"/>
                  </a:lnTo>
                  <a:lnTo>
                    <a:pt x="11878" y="11476"/>
                  </a:lnTo>
                  <a:lnTo>
                    <a:pt x="11297" y="11958"/>
                  </a:lnTo>
                  <a:lnTo>
                    <a:pt x="10761" y="12502"/>
                  </a:lnTo>
                  <a:lnTo>
                    <a:pt x="10288" y="13110"/>
                  </a:lnTo>
                  <a:lnTo>
                    <a:pt x="9868" y="13762"/>
                  </a:lnTo>
                  <a:lnTo>
                    <a:pt x="9502" y="14449"/>
                  </a:lnTo>
                  <a:lnTo>
                    <a:pt x="9181" y="15155"/>
                  </a:lnTo>
                  <a:lnTo>
                    <a:pt x="9047" y="15521"/>
                  </a:lnTo>
                  <a:lnTo>
                    <a:pt x="8841" y="16074"/>
                  </a:lnTo>
                  <a:lnTo>
                    <a:pt x="8449" y="16860"/>
                  </a:lnTo>
                  <a:lnTo>
                    <a:pt x="8172" y="17182"/>
                  </a:lnTo>
                  <a:lnTo>
                    <a:pt x="7957" y="17360"/>
                  </a:lnTo>
                  <a:lnTo>
                    <a:pt x="7832" y="17432"/>
                  </a:lnTo>
                  <a:lnTo>
                    <a:pt x="7663" y="17512"/>
                  </a:lnTo>
                  <a:lnTo>
                    <a:pt x="7314" y="17619"/>
                  </a:lnTo>
                  <a:lnTo>
                    <a:pt x="6752" y="17673"/>
                  </a:lnTo>
                  <a:lnTo>
                    <a:pt x="6368" y="17673"/>
                  </a:lnTo>
                  <a:lnTo>
                    <a:pt x="3600" y="17655"/>
                  </a:lnTo>
                  <a:lnTo>
                    <a:pt x="840" y="17646"/>
                  </a:lnTo>
                  <a:lnTo>
                    <a:pt x="840" y="17646"/>
                  </a:lnTo>
                  <a:lnTo>
                    <a:pt x="1510" y="18155"/>
                  </a:lnTo>
                  <a:lnTo>
                    <a:pt x="2751" y="19280"/>
                  </a:lnTo>
                  <a:lnTo>
                    <a:pt x="3957" y="20468"/>
                  </a:lnTo>
                  <a:lnTo>
                    <a:pt x="5180" y="21638"/>
                  </a:lnTo>
                  <a:lnTo>
                    <a:pt x="5814" y="22183"/>
                  </a:lnTo>
                  <a:lnTo>
                    <a:pt x="6145" y="22450"/>
                  </a:lnTo>
                  <a:lnTo>
                    <a:pt x="6832" y="22959"/>
                  </a:lnTo>
                  <a:lnTo>
                    <a:pt x="7556" y="23415"/>
                  </a:lnTo>
                  <a:lnTo>
                    <a:pt x="8306" y="23808"/>
                  </a:lnTo>
                  <a:lnTo>
                    <a:pt x="9091" y="24129"/>
                  </a:lnTo>
                  <a:lnTo>
                    <a:pt x="9895" y="24361"/>
                  </a:lnTo>
                  <a:lnTo>
                    <a:pt x="10708" y="24486"/>
                  </a:lnTo>
                  <a:lnTo>
                    <a:pt x="11538" y="24504"/>
                  </a:lnTo>
                  <a:lnTo>
                    <a:pt x="11958" y="24460"/>
                  </a:lnTo>
                  <a:lnTo>
                    <a:pt x="12181" y="24415"/>
                  </a:lnTo>
                  <a:lnTo>
                    <a:pt x="12637" y="24219"/>
                  </a:lnTo>
                  <a:lnTo>
                    <a:pt x="12905" y="23995"/>
                  </a:lnTo>
                  <a:lnTo>
                    <a:pt x="13030" y="23826"/>
                  </a:lnTo>
                  <a:lnTo>
                    <a:pt x="13092" y="23638"/>
                  </a:lnTo>
                  <a:lnTo>
                    <a:pt x="13083" y="23442"/>
                  </a:lnTo>
                  <a:lnTo>
                    <a:pt x="13047" y="23334"/>
                  </a:lnTo>
                  <a:lnTo>
                    <a:pt x="12967" y="23201"/>
                  </a:lnTo>
                  <a:lnTo>
                    <a:pt x="12717" y="23022"/>
                  </a:lnTo>
                  <a:lnTo>
                    <a:pt x="12396" y="22942"/>
                  </a:lnTo>
                  <a:lnTo>
                    <a:pt x="12056" y="22906"/>
                  </a:lnTo>
                  <a:lnTo>
                    <a:pt x="11887" y="22906"/>
                  </a:lnTo>
                  <a:lnTo>
                    <a:pt x="11333" y="22888"/>
                  </a:lnTo>
                  <a:lnTo>
                    <a:pt x="10243" y="22736"/>
                  </a:lnTo>
                  <a:lnTo>
                    <a:pt x="9172" y="22450"/>
                  </a:lnTo>
                  <a:lnTo>
                    <a:pt x="8154" y="22031"/>
                  </a:lnTo>
                  <a:lnTo>
                    <a:pt x="7180" y="21495"/>
                  </a:lnTo>
                  <a:lnTo>
                    <a:pt x="6287" y="20843"/>
                  </a:lnTo>
                  <a:lnTo>
                    <a:pt x="5484" y="20093"/>
                  </a:lnTo>
                  <a:lnTo>
                    <a:pt x="4778" y="19236"/>
                  </a:lnTo>
                  <a:lnTo>
                    <a:pt x="4475" y="18780"/>
                  </a:lnTo>
                  <a:lnTo>
                    <a:pt x="4796" y="18870"/>
                  </a:lnTo>
                  <a:lnTo>
                    <a:pt x="5466" y="18986"/>
                  </a:lnTo>
                  <a:lnTo>
                    <a:pt x="6136" y="18995"/>
                  </a:lnTo>
                  <a:lnTo>
                    <a:pt x="6814" y="18905"/>
                  </a:lnTo>
                  <a:lnTo>
                    <a:pt x="7466" y="18727"/>
                  </a:lnTo>
                  <a:lnTo>
                    <a:pt x="8091" y="18459"/>
                  </a:lnTo>
                  <a:lnTo>
                    <a:pt x="8663" y="18110"/>
                  </a:lnTo>
                  <a:lnTo>
                    <a:pt x="9190" y="17682"/>
                  </a:lnTo>
                  <a:lnTo>
                    <a:pt x="9413" y="17432"/>
                  </a:lnTo>
                  <a:lnTo>
                    <a:pt x="9609" y="17209"/>
                  </a:lnTo>
                  <a:lnTo>
                    <a:pt x="9949" y="16726"/>
                  </a:lnTo>
                  <a:lnTo>
                    <a:pt x="10386" y="15958"/>
                  </a:lnTo>
                  <a:lnTo>
                    <a:pt x="10922" y="14896"/>
                  </a:lnTo>
                  <a:lnTo>
                    <a:pt x="11369" y="14128"/>
                  </a:lnTo>
                  <a:lnTo>
                    <a:pt x="11708" y="13646"/>
                  </a:lnTo>
                  <a:lnTo>
                    <a:pt x="11896" y="13422"/>
                  </a:lnTo>
                  <a:lnTo>
                    <a:pt x="12163" y="13136"/>
                  </a:lnTo>
                  <a:lnTo>
                    <a:pt x="12788" y="12645"/>
                  </a:lnTo>
                  <a:lnTo>
                    <a:pt x="13485" y="12279"/>
                  </a:lnTo>
                  <a:lnTo>
                    <a:pt x="14235" y="12029"/>
                  </a:lnTo>
                  <a:lnTo>
                    <a:pt x="15012" y="11895"/>
                  </a:lnTo>
                  <a:lnTo>
                    <a:pt x="15798" y="11886"/>
                  </a:lnTo>
                  <a:lnTo>
                    <a:pt x="16584" y="12011"/>
                  </a:lnTo>
                  <a:lnTo>
                    <a:pt x="17325" y="12261"/>
                  </a:lnTo>
                  <a:lnTo>
                    <a:pt x="17673" y="12440"/>
                  </a:lnTo>
                  <a:lnTo>
                    <a:pt x="17387" y="12583"/>
                  </a:lnTo>
                  <a:lnTo>
                    <a:pt x="16825" y="12895"/>
                  </a:lnTo>
                  <a:lnTo>
                    <a:pt x="16289" y="13253"/>
                  </a:lnTo>
                  <a:lnTo>
                    <a:pt x="15780" y="13646"/>
                  </a:lnTo>
                  <a:lnTo>
                    <a:pt x="15316" y="14083"/>
                  </a:lnTo>
                  <a:lnTo>
                    <a:pt x="14887" y="14556"/>
                  </a:lnTo>
                  <a:lnTo>
                    <a:pt x="14521" y="15065"/>
                  </a:lnTo>
                  <a:lnTo>
                    <a:pt x="14199" y="15619"/>
                  </a:lnTo>
                  <a:lnTo>
                    <a:pt x="14074" y="15914"/>
                  </a:lnTo>
                  <a:lnTo>
                    <a:pt x="13949" y="16208"/>
                  </a:lnTo>
                  <a:lnTo>
                    <a:pt x="13780" y="16825"/>
                  </a:lnTo>
                  <a:lnTo>
                    <a:pt x="13690" y="17468"/>
                  </a:lnTo>
                  <a:lnTo>
                    <a:pt x="13690" y="18110"/>
                  </a:lnTo>
                  <a:lnTo>
                    <a:pt x="13762" y="18745"/>
                  </a:lnTo>
                  <a:lnTo>
                    <a:pt x="13932" y="19352"/>
                  </a:lnTo>
                  <a:lnTo>
                    <a:pt x="14191" y="19932"/>
                  </a:lnTo>
                  <a:lnTo>
                    <a:pt x="14530" y="20459"/>
                  </a:lnTo>
                  <a:lnTo>
                    <a:pt x="14744" y="20700"/>
                  </a:lnTo>
                  <a:lnTo>
                    <a:pt x="14771" y="20334"/>
                  </a:lnTo>
                  <a:lnTo>
                    <a:pt x="14860" y="19611"/>
                  </a:lnTo>
                  <a:lnTo>
                    <a:pt x="15003" y="18896"/>
                  </a:lnTo>
                  <a:lnTo>
                    <a:pt x="15191" y="18191"/>
                  </a:lnTo>
                  <a:lnTo>
                    <a:pt x="15441" y="17503"/>
                  </a:lnTo>
                  <a:lnTo>
                    <a:pt x="15726" y="16842"/>
                  </a:lnTo>
                  <a:lnTo>
                    <a:pt x="16066" y="16191"/>
                  </a:lnTo>
                  <a:lnTo>
                    <a:pt x="16450" y="15574"/>
                  </a:lnTo>
                  <a:lnTo>
                    <a:pt x="16655" y="15280"/>
                  </a:lnTo>
                  <a:lnTo>
                    <a:pt x="16780" y="15128"/>
                  </a:lnTo>
                  <a:lnTo>
                    <a:pt x="17057" y="14833"/>
                  </a:lnTo>
                  <a:lnTo>
                    <a:pt x="17370" y="14565"/>
                  </a:lnTo>
                  <a:lnTo>
                    <a:pt x="17709" y="14351"/>
                  </a:lnTo>
                  <a:lnTo>
                    <a:pt x="18057" y="14199"/>
                  </a:lnTo>
                  <a:lnTo>
                    <a:pt x="18414" y="14128"/>
                  </a:lnTo>
                  <a:lnTo>
                    <a:pt x="18745" y="14155"/>
                  </a:lnTo>
                  <a:lnTo>
                    <a:pt x="19057" y="14297"/>
                  </a:lnTo>
                  <a:lnTo>
                    <a:pt x="19191" y="14422"/>
                  </a:lnTo>
                  <a:lnTo>
                    <a:pt x="19290" y="14530"/>
                  </a:lnTo>
                  <a:lnTo>
                    <a:pt x="19423" y="14771"/>
                  </a:lnTo>
                  <a:lnTo>
                    <a:pt x="19540" y="15173"/>
                  </a:lnTo>
                  <a:lnTo>
                    <a:pt x="19566" y="15458"/>
                  </a:lnTo>
                  <a:lnTo>
                    <a:pt x="19593" y="15824"/>
                  </a:lnTo>
                  <a:lnTo>
                    <a:pt x="19540" y="16548"/>
                  </a:lnTo>
                  <a:lnTo>
                    <a:pt x="19388" y="17262"/>
                  </a:lnTo>
                  <a:lnTo>
                    <a:pt x="19138" y="17941"/>
                  </a:lnTo>
                  <a:lnTo>
                    <a:pt x="18798" y="18584"/>
                  </a:lnTo>
                  <a:lnTo>
                    <a:pt x="18379" y="19182"/>
                  </a:lnTo>
                  <a:lnTo>
                    <a:pt x="17879" y="19709"/>
                  </a:lnTo>
                  <a:lnTo>
                    <a:pt x="17316" y="20164"/>
                  </a:lnTo>
                  <a:lnTo>
                    <a:pt x="17003" y="20352"/>
                  </a:lnTo>
                  <a:lnTo>
                    <a:pt x="16378" y="20682"/>
                  </a:lnTo>
                  <a:lnTo>
                    <a:pt x="15467" y="21200"/>
                  </a:lnTo>
                  <a:lnTo>
                    <a:pt x="15084" y="21531"/>
                  </a:lnTo>
                  <a:lnTo>
                    <a:pt x="14878" y="21799"/>
                  </a:lnTo>
                  <a:lnTo>
                    <a:pt x="14798" y="21941"/>
                  </a:lnTo>
                  <a:lnTo>
                    <a:pt x="14726" y="22102"/>
                  </a:lnTo>
                  <a:lnTo>
                    <a:pt x="14628" y="22433"/>
                  </a:lnTo>
                  <a:lnTo>
                    <a:pt x="14557" y="22942"/>
                  </a:lnTo>
                  <a:lnTo>
                    <a:pt x="14530" y="23290"/>
                  </a:lnTo>
                  <a:lnTo>
                    <a:pt x="14476" y="24353"/>
                  </a:lnTo>
                  <a:lnTo>
                    <a:pt x="14423" y="25415"/>
                  </a:lnTo>
                  <a:lnTo>
                    <a:pt x="14396" y="25987"/>
                  </a:lnTo>
                  <a:lnTo>
                    <a:pt x="14449" y="26844"/>
                  </a:lnTo>
                  <a:lnTo>
                    <a:pt x="14592" y="27389"/>
                  </a:lnTo>
                  <a:lnTo>
                    <a:pt x="14708" y="27639"/>
                  </a:lnTo>
                  <a:lnTo>
                    <a:pt x="14816" y="27817"/>
                  </a:lnTo>
                  <a:lnTo>
                    <a:pt x="15057" y="28130"/>
                  </a:lnTo>
                  <a:lnTo>
                    <a:pt x="15503" y="28532"/>
                  </a:lnTo>
                  <a:lnTo>
                    <a:pt x="16575" y="29175"/>
                  </a:lnTo>
                  <a:lnTo>
                    <a:pt x="17289" y="29603"/>
                  </a:lnTo>
                  <a:lnTo>
                    <a:pt x="17655" y="29853"/>
                  </a:lnTo>
                  <a:lnTo>
                    <a:pt x="18307" y="30461"/>
                  </a:lnTo>
                  <a:lnTo>
                    <a:pt x="18861" y="31166"/>
                  </a:lnTo>
                  <a:lnTo>
                    <a:pt x="19298" y="31943"/>
                  </a:lnTo>
                  <a:lnTo>
                    <a:pt x="19620" y="32782"/>
                  </a:lnTo>
                  <a:lnTo>
                    <a:pt x="19816" y="33649"/>
                  </a:lnTo>
                  <a:lnTo>
                    <a:pt x="19879" y="34542"/>
                  </a:lnTo>
                  <a:lnTo>
                    <a:pt x="19807" y="35435"/>
                  </a:lnTo>
                  <a:lnTo>
                    <a:pt x="19700" y="35863"/>
                  </a:lnTo>
                  <a:lnTo>
                    <a:pt x="19575" y="36292"/>
                  </a:lnTo>
                  <a:lnTo>
                    <a:pt x="19209" y="37113"/>
                  </a:lnTo>
                  <a:lnTo>
                    <a:pt x="18718" y="37855"/>
                  </a:lnTo>
                  <a:lnTo>
                    <a:pt x="18120" y="38515"/>
                  </a:lnTo>
                  <a:lnTo>
                    <a:pt x="17432" y="39087"/>
                  </a:lnTo>
                  <a:lnTo>
                    <a:pt x="16664" y="39551"/>
                  </a:lnTo>
                  <a:lnTo>
                    <a:pt x="15843" y="39891"/>
                  </a:lnTo>
                  <a:lnTo>
                    <a:pt x="14976" y="40096"/>
                  </a:lnTo>
                  <a:lnTo>
                    <a:pt x="14530" y="40141"/>
                  </a:lnTo>
                  <a:lnTo>
                    <a:pt x="14083" y="40158"/>
                  </a:lnTo>
                  <a:lnTo>
                    <a:pt x="13190" y="40069"/>
                  </a:lnTo>
                  <a:lnTo>
                    <a:pt x="12333" y="39837"/>
                  </a:lnTo>
                  <a:lnTo>
                    <a:pt x="11512" y="39480"/>
                  </a:lnTo>
                  <a:lnTo>
                    <a:pt x="10752" y="39007"/>
                  </a:lnTo>
                  <a:lnTo>
                    <a:pt x="10065" y="38435"/>
                  </a:lnTo>
                  <a:lnTo>
                    <a:pt x="9484" y="37756"/>
                  </a:lnTo>
                  <a:lnTo>
                    <a:pt x="9011" y="37006"/>
                  </a:lnTo>
                  <a:lnTo>
                    <a:pt x="8833" y="36595"/>
                  </a:lnTo>
                  <a:lnTo>
                    <a:pt x="9199" y="36613"/>
                  </a:lnTo>
                  <a:lnTo>
                    <a:pt x="9922" y="36720"/>
                  </a:lnTo>
                  <a:lnTo>
                    <a:pt x="10627" y="36926"/>
                  </a:lnTo>
                  <a:lnTo>
                    <a:pt x="11306" y="37221"/>
                  </a:lnTo>
                  <a:lnTo>
                    <a:pt x="11940" y="37587"/>
                  </a:lnTo>
                  <a:lnTo>
                    <a:pt x="12530" y="38033"/>
                  </a:lnTo>
                  <a:lnTo>
                    <a:pt x="13056" y="38542"/>
                  </a:lnTo>
                  <a:lnTo>
                    <a:pt x="13512" y="39114"/>
                  </a:lnTo>
                  <a:lnTo>
                    <a:pt x="13708" y="39426"/>
                  </a:lnTo>
                  <a:lnTo>
                    <a:pt x="13842" y="39373"/>
                  </a:lnTo>
                  <a:lnTo>
                    <a:pt x="14074" y="39203"/>
                  </a:lnTo>
                  <a:lnTo>
                    <a:pt x="14253" y="38980"/>
                  </a:lnTo>
                  <a:lnTo>
                    <a:pt x="14387" y="38721"/>
                  </a:lnTo>
                  <a:lnTo>
                    <a:pt x="14467" y="38435"/>
                  </a:lnTo>
                  <a:lnTo>
                    <a:pt x="14494" y="38131"/>
                  </a:lnTo>
                  <a:lnTo>
                    <a:pt x="14467" y="37828"/>
                  </a:lnTo>
                  <a:lnTo>
                    <a:pt x="14387" y="37533"/>
                  </a:lnTo>
                  <a:lnTo>
                    <a:pt x="14324" y="37399"/>
                  </a:lnTo>
                  <a:lnTo>
                    <a:pt x="14182" y="37131"/>
                  </a:lnTo>
                  <a:lnTo>
                    <a:pt x="13798" y="36685"/>
                  </a:lnTo>
                  <a:lnTo>
                    <a:pt x="13333" y="36319"/>
                  </a:lnTo>
                  <a:lnTo>
                    <a:pt x="12806" y="36006"/>
                  </a:lnTo>
                  <a:lnTo>
                    <a:pt x="12538" y="35863"/>
                  </a:lnTo>
                  <a:lnTo>
                    <a:pt x="11958" y="35586"/>
                  </a:lnTo>
                  <a:lnTo>
                    <a:pt x="10770" y="35095"/>
                  </a:lnTo>
                  <a:lnTo>
                    <a:pt x="9538" y="34702"/>
                  </a:lnTo>
                  <a:lnTo>
                    <a:pt x="8288" y="34399"/>
                  </a:lnTo>
                  <a:lnTo>
                    <a:pt x="7011" y="34202"/>
                  </a:lnTo>
                  <a:lnTo>
                    <a:pt x="5725" y="34095"/>
                  </a:lnTo>
                  <a:lnTo>
                    <a:pt x="4430" y="34086"/>
                  </a:lnTo>
                  <a:lnTo>
                    <a:pt x="3144" y="34184"/>
                  </a:lnTo>
                  <a:lnTo>
                    <a:pt x="2510" y="34274"/>
                  </a:lnTo>
                  <a:lnTo>
                    <a:pt x="2090" y="34345"/>
                  </a:lnTo>
                  <a:lnTo>
                    <a:pt x="1483" y="34515"/>
                  </a:lnTo>
                  <a:lnTo>
                    <a:pt x="1108" y="34693"/>
                  </a:lnTo>
                  <a:lnTo>
                    <a:pt x="938" y="34818"/>
                  </a:lnTo>
                  <a:lnTo>
                    <a:pt x="760" y="34961"/>
                  </a:lnTo>
                  <a:lnTo>
                    <a:pt x="465" y="35310"/>
                  </a:lnTo>
                  <a:lnTo>
                    <a:pt x="251" y="35702"/>
                  </a:lnTo>
                  <a:lnTo>
                    <a:pt x="117" y="36140"/>
                  </a:lnTo>
                  <a:lnTo>
                    <a:pt x="28" y="36613"/>
                  </a:lnTo>
                  <a:lnTo>
                    <a:pt x="1" y="37096"/>
                  </a:lnTo>
                  <a:lnTo>
                    <a:pt x="37" y="37837"/>
                  </a:lnTo>
                  <a:lnTo>
                    <a:pt x="99" y="38310"/>
                  </a:lnTo>
                  <a:lnTo>
                    <a:pt x="188" y="38864"/>
                  </a:lnTo>
                  <a:lnTo>
                    <a:pt x="429" y="39962"/>
                  </a:lnTo>
                  <a:lnTo>
                    <a:pt x="724" y="41043"/>
                  </a:lnTo>
                  <a:lnTo>
                    <a:pt x="1090" y="42096"/>
                  </a:lnTo>
                  <a:lnTo>
                    <a:pt x="1510" y="43141"/>
                  </a:lnTo>
                  <a:lnTo>
                    <a:pt x="1992" y="44159"/>
                  </a:lnTo>
                  <a:lnTo>
                    <a:pt x="2528" y="45141"/>
                  </a:lnTo>
                  <a:lnTo>
                    <a:pt x="3108" y="46097"/>
                  </a:lnTo>
                  <a:lnTo>
                    <a:pt x="3751" y="47017"/>
                  </a:lnTo>
                  <a:lnTo>
                    <a:pt x="4439" y="47910"/>
                  </a:lnTo>
                  <a:lnTo>
                    <a:pt x="5180" y="48758"/>
                  </a:lnTo>
                  <a:lnTo>
                    <a:pt x="5957" y="49562"/>
                  </a:lnTo>
                  <a:lnTo>
                    <a:pt x="6788" y="50321"/>
                  </a:lnTo>
                  <a:lnTo>
                    <a:pt x="7654" y="51035"/>
                  </a:lnTo>
                  <a:lnTo>
                    <a:pt x="8556" y="51696"/>
                  </a:lnTo>
                  <a:lnTo>
                    <a:pt x="9502" y="52303"/>
                  </a:lnTo>
                  <a:lnTo>
                    <a:pt x="9984" y="52580"/>
                  </a:lnTo>
                  <a:lnTo>
                    <a:pt x="10449" y="52830"/>
                  </a:lnTo>
                  <a:lnTo>
                    <a:pt x="11386" y="53294"/>
                  </a:lnTo>
                  <a:lnTo>
                    <a:pt x="12351" y="53705"/>
                  </a:lnTo>
                  <a:lnTo>
                    <a:pt x="13342" y="54062"/>
                  </a:lnTo>
                  <a:lnTo>
                    <a:pt x="14342" y="54366"/>
                  </a:lnTo>
                  <a:lnTo>
                    <a:pt x="15360" y="54616"/>
                  </a:lnTo>
                  <a:lnTo>
                    <a:pt x="16387" y="54821"/>
                  </a:lnTo>
                  <a:lnTo>
                    <a:pt x="17432" y="54964"/>
                  </a:lnTo>
                  <a:lnTo>
                    <a:pt x="17950" y="55018"/>
                  </a:lnTo>
                  <a:lnTo>
                    <a:pt x="18477" y="55054"/>
                  </a:lnTo>
                  <a:lnTo>
                    <a:pt x="19531" y="55098"/>
                  </a:lnTo>
                  <a:lnTo>
                    <a:pt x="20584" y="55080"/>
                  </a:lnTo>
                  <a:lnTo>
                    <a:pt x="21629" y="55009"/>
                  </a:lnTo>
                  <a:lnTo>
                    <a:pt x="22683" y="54884"/>
                  </a:lnTo>
                  <a:lnTo>
                    <a:pt x="23719" y="54705"/>
                  </a:lnTo>
                  <a:lnTo>
                    <a:pt x="24746" y="54473"/>
                  </a:lnTo>
                  <a:lnTo>
                    <a:pt x="25755" y="54187"/>
                  </a:lnTo>
                  <a:lnTo>
                    <a:pt x="26255" y="54018"/>
                  </a:lnTo>
                  <a:lnTo>
                    <a:pt x="26755" y="53839"/>
                  </a:lnTo>
                  <a:lnTo>
                    <a:pt x="27246" y="53643"/>
                  </a:lnTo>
                  <a:lnTo>
                    <a:pt x="27452" y="53544"/>
                  </a:lnTo>
                  <a:lnTo>
                    <a:pt x="27818" y="53259"/>
                  </a:lnTo>
                  <a:lnTo>
                    <a:pt x="27996" y="53107"/>
                  </a:lnTo>
                  <a:lnTo>
                    <a:pt x="28371" y="52777"/>
                  </a:lnTo>
                  <a:lnTo>
                    <a:pt x="29104" y="52089"/>
                  </a:lnTo>
                  <a:lnTo>
                    <a:pt x="29452" y="51723"/>
                  </a:lnTo>
                  <a:lnTo>
                    <a:pt x="29800" y="51357"/>
                  </a:lnTo>
                  <a:lnTo>
                    <a:pt x="30452" y="50598"/>
                  </a:lnTo>
                  <a:lnTo>
                    <a:pt x="31077" y="49803"/>
                  </a:lnTo>
                  <a:lnTo>
                    <a:pt x="31649" y="48981"/>
                  </a:lnTo>
                  <a:lnTo>
                    <a:pt x="31925" y="48562"/>
                  </a:lnTo>
                  <a:lnTo>
                    <a:pt x="32175" y="48151"/>
                  </a:lnTo>
                  <a:lnTo>
                    <a:pt x="32649" y="47311"/>
                  </a:lnTo>
                  <a:lnTo>
                    <a:pt x="33086" y="46445"/>
                  </a:lnTo>
                  <a:lnTo>
                    <a:pt x="33479" y="45561"/>
                  </a:lnTo>
                  <a:lnTo>
                    <a:pt x="33828" y="44659"/>
                  </a:lnTo>
                  <a:lnTo>
                    <a:pt x="34131" y="43748"/>
                  </a:lnTo>
                  <a:lnTo>
                    <a:pt x="34390" y="42820"/>
                  </a:lnTo>
                  <a:lnTo>
                    <a:pt x="34604" y="41873"/>
                  </a:lnTo>
                  <a:lnTo>
                    <a:pt x="34694" y="41400"/>
                  </a:lnTo>
                  <a:lnTo>
                    <a:pt x="34765" y="40953"/>
                  </a:lnTo>
                  <a:lnTo>
                    <a:pt x="34881" y="40042"/>
                  </a:lnTo>
                  <a:lnTo>
                    <a:pt x="34953" y="39132"/>
                  </a:lnTo>
                  <a:lnTo>
                    <a:pt x="34979" y="38221"/>
                  </a:lnTo>
                  <a:lnTo>
                    <a:pt x="34944" y="36854"/>
                  </a:lnTo>
                  <a:lnTo>
                    <a:pt x="34756" y="35042"/>
                  </a:lnTo>
                  <a:lnTo>
                    <a:pt x="34399" y="33247"/>
                  </a:lnTo>
                  <a:lnTo>
                    <a:pt x="33881" y="31496"/>
                  </a:lnTo>
                  <a:lnTo>
                    <a:pt x="33381" y="30219"/>
                  </a:lnTo>
                  <a:lnTo>
                    <a:pt x="33006" y="29389"/>
                  </a:lnTo>
                  <a:lnTo>
                    <a:pt x="32595" y="28576"/>
                  </a:lnTo>
                  <a:lnTo>
                    <a:pt x="32140" y="27791"/>
                  </a:lnTo>
                  <a:lnTo>
                    <a:pt x="31899" y="27398"/>
                  </a:lnTo>
                  <a:lnTo>
                    <a:pt x="32220" y="27103"/>
                  </a:lnTo>
                  <a:lnTo>
                    <a:pt x="32818" y="26478"/>
                  </a:lnTo>
                  <a:lnTo>
                    <a:pt x="33363" y="25799"/>
                  </a:lnTo>
                  <a:lnTo>
                    <a:pt x="33854" y="25085"/>
                  </a:lnTo>
                  <a:lnTo>
                    <a:pt x="34283" y="24335"/>
                  </a:lnTo>
                  <a:lnTo>
                    <a:pt x="34658" y="23549"/>
                  </a:lnTo>
                  <a:lnTo>
                    <a:pt x="34971" y="22745"/>
                  </a:lnTo>
                  <a:lnTo>
                    <a:pt x="35221" y="21915"/>
                  </a:lnTo>
                  <a:lnTo>
                    <a:pt x="35319" y="21486"/>
                  </a:lnTo>
                  <a:lnTo>
                    <a:pt x="35390" y="21138"/>
                  </a:lnTo>
                  <a:lnTo>
                    <a:pt x="35497" y="20432"/>
                  </a:lnTo>
                  <a:lnTo>
                    <a:pt x="35560" y="19709"/>
                  </a:lnTo>
                  <a:lnTo>
                    <a:pt x="35569" y="18995"/>
                  </a:lnTo>
                  <a:lnTo>
                    <a:pt x="35551" y="18637"/>
                  </a:lnTo>
                  <a:lnTo>
                    <a:pt x="35506" y="18021"/>
                  </a:lnTo>
                  <a:lnTo>
                    <a:pt x="35301" y="16816"/>
                  </a:lnTo>
                  <a:lnTo>
                    <a:pt x="34962" y="15637"/>
                  </a:lnTo>
                  <a:lnTo>
                    <a:pt x="34497" y="14503"/>
                  </a:lnTo>
                  <a:lnTo>
                    <a:pt x="33908" y="13431"/>
                  </a:lnTo>
                  <a:lnTo>
                    <a:pt x="33202" y="12422"/>
                  </a:lnTo>
                  <a:lnTo>
                    <a:pt x="32399" y="11502"/>
                  </a:lnTo>
                  <a:lnTo>
                    <a:pt x="31488" y="10672"/>
                  </a:lnTo>
                  <a:lnTo>
                    <a:pt x="30997" y="10306"/>
                  </a:lnTo>
                  <a:lnTo>
                    <a:pt x="30845" y="10199"/>
                  </a:lnTo>
                  <a:lnTo>
                    <a:pt x="30479" y="10038"/>
                  </a:lnTo>
                  <a:lnTo>
                    <a:pt x="30113" y="9984"/>
                  </a:lnTo>
                  <a:lnTo>
                    <a:pt x="29880" y="10047"/>
                  </a:lnTo>
                  <a:lnTo>
                    <a:pt x="29747" y="10145"/>
                  </a:lnTo>
                  <a:lnTo>
                    <a:pt x="29693" y="10216"/>
                  </a:lnTo>
                  <a:lnTo>
                    <a:pt x="29657" y="10288"/>
                  </a:lnTo>
                  <a:lnTo>
                    <a:pt x="29621" y="10431"/>
                  </a:lnTo>
                  <a:lnTo>
                    <a:pt x="29639" y="10663"/>
                  </a:lnTo>
                  <a:lnTo>
                    <a:pt x="29791" y="10958"/>
                  </a:lnTo>
                  <a:lnTo>
                    <a:pt x="30023" y="11225"/>
                  </a:lnTo>
                  <a:lnTo>
                    <a:pt x="30139" y="11342"/>
                  </a:lnTo>
                  <a:lnTo>
                    <a:pt x="30720" y="11886"/>
                  </a:lnTo>
                  <a:lnTo>
                    <a:pt x="31559" y="12735"/>
                  </a:lnTo>
                  <a:lnTo>
                    <a:pt x="32077" y="13333"/>
                  </a:lnTo>
                  <a:lnTo>
                    <a:pt x="32559" y="13967"/>
                  </a:lnTo>
                  <a:lnTo>
                    <a:pt x="32988" y="14619"/>
                  </a:lnTo>
                  <a:lnTo>
                    <a:pt x="33363" y="15306"/>
                  </a:lnTo>
                  <a:lnTo>
                    <a:pt x="33658" y="16030"/>
                  </a:lnTo>
                  <a:lnTo>
                    <a:pt x="33774" y="16405"/>
                  </a:lnTo>
                  <a:lnTo>
                    <a:pt x="33863" y="16735"/>
                  </a:lnTo>
                  <a:lnTo>
                    <a:pt x="33988" y="17396"/>
                  </a:lnTo>
                  <a:lnTo>
                    <a:pt x="34051" y="18066"/>
                  </a:lnTo>
                  <a:lnTo>
                    <a:pt x="34051" y="18727"/>
                  </a:lnTo>
                  <a:lnTo>
                    <a:pt x="33997" y="19396"/>
                  </a:lnTo>
                  <a:lnTo>
                    <a:pt x="33890" y="20057"/>
                  </a:lnTo>
                  <a:lnTo>
                    <a:pt x="33649" y="21048"/>
                  </a:lnTo>
                  <a:lnTo>
                    <a:pt x="33193" y="22352"/>
                  </a:lnTo>
                  <a:lnTo>
                    <a:pt x="32613" y="23638"/>
                  </a:lnTo>
                  <a:lnTo>
                    <a:pt x="31952" y="24897"/>
                  </a:lnTo>
                  <a:lnTo>
                    <a:pt x="31238" y="26121"/>
                  </a:lnTo>
                  <a:lnTo>
                    <a:pt x="30881" y="26710"/>
                  </a:lnTo>
                  <a:lnTo>
                    <a:pt x="29925" y="26138"/>
                  </a:lnTo>
                  <a:lnTo>
                    <a:pt x="28979" y="25567"/>
                  </a:lnTo>
                  <a:lnTo>
                    <a:pt x="28764" y="25442"/>
                  </a:lnTo>
                  <a:lnTo>
                    <a:pt x="28407" y="25317"/>
                  </a:lnTo>
                  <a:lnTo>
                    <a:pt x="28166" y="25308"/>
                  </a:lnTo>
                  <a:lnTo>
                    <a:pt x="28050" y="25344"/>
                  </a:lnTo>
                  <a:lnTo>
                    <a:pt x="27978" y="25379"/>
                  </a:lnTo>
                  <a:lnTo>
                    <a:pt x="27862" y="25469"/>
                  </a:lnTo>
                  <a:lnTo>
                    <a:pt x="27728" y="25656"/>
                  </a:lnTo>
                  <a:lnTo>
                    <a:pt x="27666" y="25960"/>
                  </a:lnTo>
                  <a:lnTo>
                    <a:pt x="27710" y="26281"/>
                  </a:lnTo>
                  <a:lnTo>
                    <a:pt x="27782" y="26424"/>
                  </a:lnTo>
                  <a:lnTo>
                    <a:pt x="27862" y="26558"/>
                  </a:lnTo>
                  <a:lnTo>
                    <a:pt x="28068" y="26790"/>
                  </a:lnTo>
                  <a:lnTo>
                    <a:pt x="28443" y="27085"/>
                  </a:lnTo>
                  <a:lnTo>
                    <a:pt x="28711" y="27255"/>
                  </a:lnTo>
                  <a:lnTo>
                    <a:pt x="29014" y="27460"/>
                  </a:lnTo>
                  <a:lnTo>
                    <a:pt x="29586" y="27907"/>
                  </a:lnTo>
                  <a:lnTo>
                    <a:pt x="30130" y="28389"/>
                  </a:lnTo>
                  <a:lnTo>
                    <a:pt x="30631" y="28898"/>
                  </a:lnTo>
                  <a:lnTo>
                    <a:pt x="31095" y="29452"/>
                  </a:lnTo>
                  <a:lnTo>
                    <a:pt x="31533" y="30032"/>
                  </a:lnTo>
                  <a:lnTo>
                    <a:pt x="31934" y="30630"/>
                  </a:lnTo>
                  <a:lnTo>
                    <a:pt x="32292" y="31264"/>
                  </a:lnTo>
                  <a:lnTo>
                    <a:pt x="32774" y="32247"/>
                  </a:lnTo>
                  <a:lnTo>
                    <a:pt x="33274" y="33613"/>
                  </a:lnTo>
                  <a:lnTo>
                    <a:pt x="33622" y="35042"/>
                  </a:lnTo>
                  <a:lnTo>
                    <a:pt x="33828" y="36488"/>
                  </a:lnTo>
                  <a:lnTo>
                    <a:pt x="33863" y="37212"/>
                  </a:lnTo>
                  <a:lnTo>
                    <a:pt x="33872" y="37944"/>
                  </a:lnTo>
                  <a:lnTo>
                    <a:pt x="33774" y="39391"/>
                  </a:lnTo>
                  <a:lnTo>
                    <a:pt x="33551" y="40819"/>
                  </a:lnTo>
                  <a:lnTo>
                    <a:pt x="33211" y="42230"/>
                  </a:lnTo>
                  <a:lnTo>
                    <a:pt x="32765" y="43614"/>
                  </a:lnTo>
                  <a:lnTo>
                    <a:pt x="32220" y="44972"/>
                  </a:lnTo>
                  <a:lnTo>
                    <a:pt x="31586" y="46293"/>
                  </a:lnTo>
                  <a:lnTo>
                    <a:pt x="30872" y="47561"/>
                  </a:lnTo>
                  <a:lnTo>
                    <a:pt x="30488" y="48187"/>
                  </a:lnTo>
                  <a:lnTo>
                    <a:pt x="30032" y="48874"/>
                  </a:lnTo>
                  <a:lnTo>
                    <a:pt x="29291" y="49874"/>
                  </a:lnTo>
                  <a:lnTo>
                    <a:pt x="28755" y="50508"/>
                  </a:lnTo>
                  <a:lnTo>
                    <a:pt x="28184" y="51107"/>
                  </a:lnTo>
                  <a:lnTo>
                    <a:pt x="27577" y="51651"/>
                  </a:lnTo>
                  <a:lnTo>
                    <a:pt x="26925" y="52142"/>
                  </a:lnTo>
                  <a:lnTo>
                    <a:pt x="26228" y="52571"/>
                  </a:lnTo>
                  <a:lnTo>
                    <a:pt x="25853" y="52750"/>
                  </a:lnTo>
                  <a:lnTo>
                    <a:pt x="25469" y="52928"/>
                  </a:lnTo>
                  <a:lnTo>
                    <a:pt x="24674" y="53205"/>
                  </a:lnTo>
                  <a:lnTo>
                    <a:pt x="23853" y="53402"/>
                  </a:lnTo>
                  <a:lnTo>
                    <a:pt x="23013" y="53536"/>
                  </a:lnTo>
                  <a:lnTo>
                    <a:pt x="21736" y="53643"/>
                  </a:lnTo>
                  <a:lnTo>
                    <a:pt x="20013" y="53625"/>
                  </a:lnTo>
                  <a:lnTo>
                    <a:pt x="19164" y="53589"/>
                  </a:lnTo>
                  <a:lnTo>
                    <a:pt x="18513" y="53544"/>
                  </a:lnTo>
                  <a:lnTo>
                    <a:pt x="17200" y="53428"/>
                  </a:lnTo>
                  <a:lnTo>
                    <a:pt x="15887" y="53250"/>
                  </a:lnTo>
                  <a:lnTo>
                    <a:pt x="14592" y="52991"/>
                  </a:lnTo>
                  <a:lnTo>
                    <a:pt x="13351" y="52616"/>
                  </a:lnTo>
                  <a:lnTo>
                    <a:pt x="12458" y="52259"/>
                  </a:lnTo>
                  <a:lnTo>
                    <a:pt x="11896" y="51973"/>
                  </a:lnTo>
                  <a:lnTo>
                    <a:pt x="11351" y="51651"/>
                  </a:lnTo>
                  <a:lnTo>
                    <a:pt x="10833" y="51294"/>
                  </a:lnTo>
                  <a:lnTo>
                    <a:pt x="10351" y="50892"/>
                  </a:lnTo>
                  <a:lnTo>
                    <a:pt x="9895" y="50446"/>
                  </a:lnTo>
                  <a:lnTo>
                    <a:pt x="9681" y="50205"/>
                  </a:lnTo>
                  <a:lnTo>
                    <a:pt x="10431" y="50410"/>
                  </a:lnTo>
                  <a:lnTo>
                    <a:pt x="11958" y="50687"/>
                  </a:lnTo>
                  <a:lnTo>
                    <a:pt x="13503" y="50821"/>
                  </a:lnTo>
                  <a:lnTo>
                    <a:pt x="15057" y="50812"/>
                  </a:lnTo>
                  <a:lnTo>
                    <a:pt x="16602" y="50651"/>
                  </a:lnTo>
                  <a:lnTo>
                    <a:pt x="18120" y="50339"/>
                  </a:lnTo>
                  <a:lnTo>
                    <a:pt x="19593" y="49883"/>
                  </a:lnTo>
                  <a:lnTo>
                    <a:pt x="21022" y="49276"/>
                  </a:lnTo>
                  <a:lnTo>
                    <a:pt x="21701" y="48910"/>
                  </a:lnTo>
                  <a:lnTo>
                    <a:pt x="22040" y="48713"/>
                  </a:lnTo>
                  <a:lnTo>
                    <a:pt x="22701" y="48303"/>
                  </a:lnTo>
                  <a:lnTo>
                    <a:pt x="23638" y="47615"/>
                  </a:lnTo>
                  <a:lnTo>
                    <a:pt x="24808" y="46588"/>
                  </a:lnTo>
                  <a:lnTo>
                    <a:pt x="25853" y="45445"/>
                  </a:lnTo>
                  <a:lnTo>
                    <a:pt x="26782" y="44204"/>
                  </a:lnTo>
                  <a:lnTo>
                    <a:pt x="27380" y="43204"/>
                  </a:lnTo>
                  <a:lnTo>
                    <a:pt x="27737" y="42516"/>
                  </a:lnTo>
                  <a:lnTo>
                    <a:pt x="28050" y="41811"/>
                  </a:lnTo>
                  <a:lnTo>
                    <a:pt x="28327" y="41087"/>
                  </a:lnTo>
                  <a:lnTo>
                    <a:pt x="28568" y="40355"/>
                  </a:lnTo>
                  <a:lnTo>
                    <a:pt x="28764" y="39605"/>
                  </a:lnTo>
                  <a:lnTo>
                    <a:pt x="28845" y="39221"/>
                  </a:lnTo>
                  <a:lnTo>
                    <a:pt x="28934" y="38748"/>
                  </a:lnTo>
                  <a:lnTo>
                    <a:pt x="29050" y="37783"/>
                  </a:lnTo>
                  <a:lnTo>
                    <a:pt x="29112" y="36828"/>
                  </a:lnTo>
                  <a:lnTo>
                    <a:pt x="29104" y="35863"/>
                  </a:lnTo>
                  <a:lnTo>
                    <a:pt x="29041" y="34899"/>
                  </a:lnTo>
                  <a:lnTo>
                    <a:pt x="28925" y="33943"/>
                  </a:lnTo>
                  <a:lnTo>
                    <a:pt x="28755" y="32997"/>
                  </a:lnTo>
                  <a:lnTo>
                    <a:pt x="28541" y="32041"/>
                  </a:lnTo>
                  <a:lnTo>
                    <a:pt x="28130" y="30639"/>
                  </a:lnTo>
                  <a:lnTo>
                    <a:pt x="27452" y="28791"/>
                  </a:lnTo>
                  <a:lnTo>
                    <a:pt x="26639" y="26987"/>
                  </a:lnTo>
                  <a:lnTo>
                    <a:pt x="25719" y="25245"/>
                  </a:lnTo>
                  <a:lnTo>
                    <a:pt x="25228" y="24397"/>
                  </a:lnTo>
                  <a:lnTo>
                    <a:pt x="25558" y="24022"/>
                  </a:lnTo>
                  <a:lnTo>
                    <a:pt x="26183" y="23236"/>
                  </a:lnTo>
                  <a:lnTo>
                    <a:pt x="26755" y="22415"/>
                  </a:lnTo>
                  <a:lnTo>
                    <a:pt x="27282" y="21557"/>
                  </a:lnTo>
                  <a:lnTo>
                    <a:pt x="27737" y="20664"/>
                  </a:lnTo>
                  <a:lnTo>
                    <a:pt x="28148" y="19745"/>
                  </a:lnTo>
                  <a:lnTo>
                    <a:pt x="28496" y="18798"/>
                  </a:lnTo>
                  <a:lnTo>
                    <a:pt x="28782" y="17834"/>
                  </a:lnTo>
                  <a:lnTo>
                    <a:pt x="29005" y="16860"/>
                  </a:lnTo>
                  <a:lnTo>
                    <a:pt x="29166" y="15869"/>
                  </a:lnTo>
                  <a:lnTo>
                    <a:pt x="29264" y="14869"/>
                  </a:lnTo>
                  <a:lnTo>
                    <a:pt x="29300" y="13869"/>
                  </a:lnTo>
                  <a:lnTo>
                    <a:pt x="29273" y="12878"/>
                  </a:lnTo>
                  <a:lnTo>
                    <a:pt x="29166" y="11877"/>
                  </a:lnTo>
                  <a:lnTo>
                    <a:pt x="28996" y="10895"/>
                  </a:lnTo>
                  <a:lnTo>
                    <a:pt x="28755" y="9922"/>
                  </a:lnTo>
                  <a:lnTo>
                    <a:pt x="28603" y="9448"/>
                  </a:lnTo>
                  <a:lnTo>
                    <a:pt x="28443" y="8975"/>
                  </a:lnTo>
                  <a:lnTo>
                    <a:pt x="28059" y="8046"/>
                  </a:lnTo>
                  <a:lnTo>
                    <a:pt x="27603" y="7153"/>
                  </a:lnTo>
                  <a:lnTo>
                    <a:pt x="27085" y="6287"/>
                  </a:lnTo>
                  <a:lnTo>
                    <a:pt x="26505" y="5475"/>
                  </a:lnTo>
                  <a:lnTo>
                    <a:pt x="25871" y="4698"/>
                  </a:lnTo>
                  <a:lnTo>
                    <a:pt x="25183" y="3965"/>
                  </a:lnTo>
                  <a:lnTo>
                    <a:pt x="24442" y="3278"/>
                  </a:lnTo>
                  <a:lnTo>
                    <a:pt x="23665" y="2653"/>
                  </a:lnTo>
                  <a:lnTo>
                    <a:pt x="22835" y="2081"/>
                  </a:lnTo>
                  <a:lnTo>
                    <a:pt x="21977" y="1572"/>
                  </a:lnTo>
                  <a:lnTo>
                    <a:pt x="21084" y="1126"/>
                  </a:lnTo>
                  <a:lnTo>
                    <a:pt x="20165" y="751"/>
                  </a:lnTo>
                  <a:lnTo>
                    <a:pt x="19209" y="447"/>
                  </a:lnTo>
                  <a:lnTo>
                    <a:pt x="18245" y="215"/>
                  </a:lnTo>
                  <a:lnTo>
                    <a:pt x="17253" y="63"/>
                  </a:lnTo>
                  <a:lnTo>
                    <a:pt x="16753" y="27"/>
                  </a:lnTo>
                  <a:lnTo>
                    <a:pt x="16360" y="1"/>
                  </a:lnTo>
                  <a:close/>
                </a:path>
              </a:pathLst>
            </a:custGeom>
            <a:solidFill>
              <a:srgbClr val="FFFF00"/>
            </a:solidFill>
            <a:ln>
              <a:solidFill>
                <a:srgbClr val="002060"/>
              </a:solidFill>
            </a:ln>
          </p:spPr>
          <p:txBody>
            <a:bodyPr spcFirstLastPara="1" wrap="square" lIns="137138" tIns="137138" rIns="137138" bIns="137138" anchor="ctr" anchorCtr="0">
              <a:noAutofit/>
            </a:bodyPr>
            <a:lstStyle/>
            <a:p>
              <a:endParaRPr sz="2100">
                <a:solidFill>
                  <a:srgbClr val="FFD316"/>
                </a:solidFill>
              </a:endParaRPr>
            </a:p>
          </p:txBody>
        </p:sp>
      </p:grpSp>
      <p:sp>
        <p:nvSpPr>
          <p:cNvPr id="27" name="TextBox 26">
            <a:extLst>
              <a:ext uri="{FF2B5EF4-FFF2-40B4-BE49-F238E27FC236}">
                <a16:creationId xmlns:a16="http://schemas.microsoft.com/office/drawing/2014/main" id="{28769E91-907E-40F5-B5F5-440E8B8C6A61}"/>
              </a:ext>
            </a:extLst>
          </p:cNvPr>
          <p:cNvSpPr txBox="1"/>
          <p:nvPr/>
        </p:nvSpPr>
        <p:spPr>
          <a:xfrm>
            <a:off x="10320289" y="1411169"/>
            <a:ext cx="4609291" cy="830997"/>
          </a:xfrm>
          <a:prstGeom prst="rect">
            <a:avLst/>
          </a:prstGeom>
          <a:noFill/>
        </p:spPr>
        <p:txBody>
          <a:bodyPr wrap="square" rtlCol="0">
            <a:spAutoFit/>
          </a:bodyPr>
          <a:lstStyle/>
          <a:p>
            <a:r>
              <a:rPr lang="es-CO" sz="4800" b="1" dirty="0" err="1">
                <a:solidFill>
                  <a:srgbClr val="FFD316"/>
                </a:solidFill>
                <a:latin typeface="Fira Sans"/>
                <a:ea typeface="Fira Sans"/>
                <a:cs typeface="Fira Sans"/>
              </a:rPr>
              <a:t>Let´s</a:t>
            </a:r>
            <a:r>
              <a:rPr lang="es-CO" sz="4800" b="1" dirty="0">
                <a:solidFill>
                  <a:srgbClr val="FFD316"/>
                </a:solidFill>
                <a:latin typeface="Fira Sans"/>
                <a:ea typeface="Fira Sans"/>
                <a:cs typeface="Fira Sans"/>
              </a:rPr>
              <a:t> </a:t>
            </a:r>
            <a:r>
              <a:rPr lang="es-CO" sz="4800" b="1" dirty="0" err="1">
                <a:solidFill>
                  <a:srgbClr val="FFD316"/>
                </a:solidFill>
                <a:latin typeface="Fira Sans"/>
                <a:ea typeface="Fira Sans"/>
                <a:cs typeface="Fira Sans"/>
              </a:rPr>
              <a:t>recap</a:t>
            </a:r>
            <a:r>
              <a:rPr lang="es-CO" sz="4800" b="1" dirty="0">
                <a:solidFill>
                  <a:srgbClr val="FFD316"/>
                </a:solidFill>
                <a:latin typeface="Fira Sans"/>
                <a:ea typeface="Fira Sans"/>
                <a:cs typeface="Fira Sans"/>
              </a:rPr>
              <a:t>!</a:t>
            </a:r>
            <a:endParaRPr lang="es-CO" sz="4800" dirty="0">
              <a:solidFill>
                <a:schemeClr val="tx1">
                  <a:lumMod val="75000"/>
                  <a:lumOff val="25000"/>
                </a:schemeClr>
              </a:solidFill>
              <a:latin typeface="Fira Sans"/>
              <a:ea typeface="Fira Sans"/>
              <a:cs typeface="Fira Sans"/>
            </a:endParaRPr>
          </a:p>
        </p:txBody>
      </p:sp>
    </p:spTree>
    <p:extLst>
      <p:ext uri="{BB962C8B-B14F-4D97-AF65-F5344CB8AC3E}">
        <p14:creationId xmlns:p14="http://schemas.microsoft.com/office/powerpoint/2010/main" val="4044735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21"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cxnSp>
        <p:nvCxnSpPr>
          <p:cNvPr id="326" name="Google Shape;326;p30"/>
          <p:cNvCxnSpPr/>
          <p:nvPr/>
        </p:nvCxnSpPr>
        <p:spPr>
          <a:xfrm>
            <a:off x="8060250" y="4236600"/>
            <a:ext cx="1095000" cy="0"/>
          </a:xfrm>
          <a:prstGeom prst="straightConnector1">
            <a:avLst/>
          </a:prstGeom>
          <a:noFill/>
          <a:ln w="28575" cap="flat" cmpd="sng">
            <a:solidFill>
              <a:schemeClr val="accent2"/>
            </a:solidFill>
            <a:prstDash val="solid"/>
            <a:round/>
            <a:headEnd type="none" w="med" len="med"/>
            <a:tailEnd type="none" w="med" len="med"/>
          </a:ln>
        </p:spPr>
      </p:cxnSp>
      <p:sp>
        <p:nvSpPr>
          <p:cNvPr id="327" name="Google Shape;327;p30"/>
          <p:cNvSpPr txBox="1">
            <a:spLocks noGrp="1"/>
          </p:cNvSpPr>
          <p:nvPr>
            <p:ph type="title"/>
          </p:nvPr>
        </p:nvSpPr>
        <p:spPr>
          <a:xfrm>
            <a:off x="9373202" y="1319496"/>
            <a:ext cx="9519600" cy="1145400"/>
          </a:xfrm>
          <a:prstGeom prst="rect">
            <a:avLst/>
          </a:prstGeom>
        </p:spPr>
        <p:txBody>
          <a:bodyPr spcFirstLastPara="1" wrap="square" lIns="182850" tIns="182850" rIns="182850" bIns="182850" anchor="t" anchorCtr="0">
            <a:noAutofit/>
          </a:bodyPr>
          <a:lstStyle/>
          <a:p>
            <a:pPr algn="l"/>
            <a:r>
              <a:rPr lang="es-CO" b="1">
                <a:solidFill>
                  <a:srgbClr val="FFD316"/>
                </a:solidFill>
              </a:rPr>
              <a:t>3 pasos a seguir</a:t>
            </a:r>
          </a:p>
        </p:txBody>
      </p:sp>
      <p:sp>
        <p:nvSpPr>
          <p:cNvPr id="328" name="Google Shape;328;p30"/>
          <p:cNvSpPr txBox="1">
            <a:spLocks noGrp="1"/>
          </p:cNvSpPr>
          <p:nvPr>
            <p:ph type="ctrTitle" idx="2"/>
          </p:nvPr>
        </p:nvSpPr>
        <p:spPr>
          <a:xfrm flipH="1">
            <a:off x="1251561" y="2470593"/>
            <a:ext cx="5304600" cy="2191182"/>
          </a:xfrm>
          <a:prstGeom prst="rect">
            <a:avLst/>
          </a:prstGeom>
        </p:spPr>
        <p:txBody>
          <a:bodyPr spcFirstLastPara="1" wrap="square" lIns="182850" tIns="182850" rIns="182850" bIns="182850" anchor="b" anchorCtr="0">
            <a:noAutofit/>
          </a:bodyPr>
          <a:lstStyle/>
          <a:p>
            <a:r>
              <a:rPr lang="es-CO" sz="3600" b="1" dirty="0">
                <a:solidFill>
                  <a:schemeClr val="bg2">
                    <a:lumMod val="75000"/>
                  </a:schemeClr>
                </a:solidFill>
              </a:rPr>
              <a:t>Utilice el formato provisto o adapte uno similar considerando sus audiencias </a:t>
            </a:r>
          </a:p>
        </p:txBody>
      </p:sp>
      <p:sp>
        <p:nvSpPr>
          <p:cNvPr id="329" name="Google Shape;329;p30"/>
          <p:cNvSpPr txBox="1">
            <a:spLocks noGrp="1"/>
          </p:cNvSpPr>
          <p:nvPr>
            <p:ph type="subTitle" idx="1"/>
          </p:nvPr>
        </p:nvSpPr>
        <p:spPr>
          <a:xfrm flipH="1">
            <a:off x="1305248" y="4363449"/>
            <a:ext cx="5304600" cy="1491600"/>
          </a:xfrm>
          <a:prstGeom prst="rect">
            <a:avLst/>
          </a:prstGeom>
        </p:spPr>
        <p:txBody>
          <a:bodyPr spcFirstLastPara="1" wrap="square" lIns="182850" tIns="182850" rIns="182850" bIns="182850" anchor="t" anchorCtr="0">
            <a:noAutofit/>
          </a:bodyPr>
          <a:lstStyle/>
          <a:p>
            <a:pPr marL="0" indent="0"/>
            <a:r>
              <a:rPr lang="en-CO" b="1" dirty="0">
                <a:solidFill>
                  <a:srgbClr val="FFC000"/>
                </a:solidFill>
              </a:rPr>
              <a:t>Plane</a:t>
            </a:r>
            <a:r>
              <a:rPr lang="es-CO" b="1" dirty="0">
                <a:solidFill>
                  <a:srgbClr val="FFC000"/>
                </a:solidFill>
              </a:rPr>
              <a:t>e</a:t>
            </a:r>
            <a:r>
              <a:rPr lang="en-CO" dirty="0"/>
              <a:t> </a:t>
            </a:r>
            <a:r>
              <a:rPr lang="es-CO" b="1" dirty="0">
                <a:solidFill>
                  <a:srgbClr val="FFC000"/>
                </a:solidFill>
              </a:rPr>
              <a:t>para </a:t>
            </a:r>
            <a:r>
              <a:rPr lang="en-CO" b="1" dirty="0">
                <a:solidFill>
                  <a:srgbClr val="FFC000"/>
                </a:solidFill>
              </a:rPr>
              <a:t>4 audiencias</a:t>
            </a:r>
            <a:endParaRPr dirty="0">
              <a:solidFill>
                <a:srgbClr val="FFC000"/>
              </a:solidFill>
            </a:endParaRPr>
          </a:p>
        </p:txBody>
      </p:sp>
      <p:sp>
        <p:nvSpPr>
          <p:cNvPr id="330" name="Google Shape;330;p30"/>
          <p:cNvSpPr txBox="1">
            <a:spLocks noGrp="1"/>
          </p:cNvSpPr>
          <p:nvPr>
            <p:ph type="title" idx="3"/>
          </p:nvPr>
        </p:nvSpPr>
        <p:spPr>
          <a:xfrm>
            <a:off x="6623606" y="3531350"/>
            <a:ext cx="1653600" cy="1155600"/>
          </a:xfrm>
          <a:prstGeom prst="rect">
            <a:avLst/>
          </a:prstGeom>
        </p:spPr>
        <p:txBody>
          <a:bodyPr spcFirstLastPara="1" wrap="square" lIns="182850" tIns="182850" rIns="182850" bIns="182850" anchor="t" anchorCtr="0">
            <a:noAutofit/>
          </a:bodyPr>
          <a:lstStyle/>
          <a:p>
            <a:r>
              <a:rPr lang="en-GB"/>
              <a:t>01</a:t>
            </a:r>
            <a:endParaRPr/>
          </a:p>
        </p:txBody>
      </p:sp>
      <p:sp>
        <p:nvSpPr>
          <p:cNvPr id="331" name="Google Shape;331;p30"/>
          <p:cNvSpPr txBox="1">
            <a:spLocks noGrp="1"/>
          </p:cNvSpPr>
          <p:nvPr>
            <p:ph type="ctrTitle" idx="4"/>
          </p:nvPr>
        </p:nvSpPr>
        <p:spPr>
          <a:xfrm flipH="1">
            <a:off x="11612950" y="3316834"/>
            <a:ext cx="5726383" cy="2156374"/>
          </a:xfrm>
          <a:prstGeom prst="rect">
            <a:avLst/>
          </a:prstGeom>
        </p:spPr>
        <p:txBody>
          <a:bodyPr spcFirstLastPara="1" wrap="square" lIns="182850" tIns="182850" rIns="182850" bIns="182850" anchor="b" anchorCtr="0">
            <a:noAutofit/>
          </a:bodyPr>
          <a:lstStyle/>
          <a:p>
            <a:pPr algn="l"/>
            <a:r>
              <a:rPr lang="es-CO" sz="3600" b="1" dirty="0">
                <a:solidFill>
                  <a:schemeClr val="bg2">
                    <a:lumMod val="75000"/>
                  </a:schemeClr>
                </a:solidFill>
              </a:rPr>
              <a:t>Incluya mínimo 1 actividad de participación/</a:t>
            </a:r>
            <a:br>
              <a:rPr lang="es-CO" sz="3600" b="1" dirty="0">
                <a:solidFill>
                  <a:schemeClr val="bg2">
                    <a:lumMod val="75000"/>
                  </a:schemeClr>
                </a:solidFill>
              </a:rPr>
            </a:br>
            <a:r>
              <a:rPr lang="es-CO" sz="3600" b="1" dirty="0">
                <a:solidFill>
                  <a:schemeClr val="bg2">
                    <a:lumMod val="75000"/>
                  </a:schemeClr>
                </a:solidFill>
              </a:rPr>
              <a:t>interacción</a:t>
            </a:r>
          </a:p>
        </p:txBody>
      </p:sp>
      <p:sp>
        <p:nvSpPr>
          <p:cNvPr id="332" name="Google Shape;332;p30"/>
          <p:cNvSpPr txBox="1">
            <a:spLocks noGrp="1"/>
          </p:cNvSpPr>
          <p:nvPr>
            <p:ph type="subTitle" idx="5"/>
          </p:nvPr>
        </p:nvSpPr>
        <p:spPr>
          <a:xfrm flipH="1">
            <a:off x="11612952" y="5277683"/>
            <a:ext cx="5304600" cy="1551133"/>
          </a:xfrm>
          <a:prstGeom prst="rect">
            <a:avLst/>
          </a:prstGeom>
        </p:spPr>
        <p:txBody>
          <a:bodyPr spcFirstLastPara="1" wrap="square" lIns="182850" tIns="182850" rIns="182850" bIns="182850" anchor="t" anchorCtr="0">
            <a:noAutofit/>
          </a:bodyPr>
          <a:lstStyle/>
          <a:p>
            <a:pPr marL="0" indent="0"/>
            <a:r>
              <a:rPr lang="es-CO" b="1" dirty="0">
                <a:solidFill>
                  <a:srgbClr val="FFC000"/>
                </a:solidFill>
              </a:rPr>
              <a:t>Planee actividades que </a:t>
            </a:r>
            <a:r>
              <a:rPr lang="es-CO" b="1" dirty="0">
                <a:solidFill>
                  <a:schemeClr val="accent1">
                    <a:lumMod val="75000"/>
                  </a:schemeClr>
                </a:solidFill>
              </a:rPr>
              <a:t>impliquen interacción, colaboración y comunicación </a:t>
            </a:r>
            <a:r>
              <a:rPr lang="es-CO" b="1" dirty="0">
                <a:solidFill>
                  <a:srgbClr val="FFC000"/>
                </a:solidFill>
              </a:rPr>
              <a:t>para todas las audiencias</a:t>
            </a:r>
          </a:p>
        </p:txBody>
      </p:sp>
      <p:sp>
        <p:nvSpPr>
          <p:cNvPr id="333" name="Google Shape;333;p30"/>
          <p:cNvSpPr txBox="1">
            <a:spLocks noGrp="1"/>
          </p:cNvSpPr>
          <p:nvPr>
            <p:ph type="ctrTitle" idx="7"/>
          </p:nvPr>
        </p:nvSpPr>
        <p:spPr>
          <a:xfrm flipH="1">
            <a:off x="1286088" y="5934956"/>
            <a:ext cx="4906200" cy="2132993"/>
          </a:xfrm>
          <a:prstGeom prst="rect">
            <a:avLst/>
          </a:prstGeom>
        </p:spPr>
        <p:txBody>
          <a:bodyPr spcFirstLastPara="1" wrap="square" lIns="182850" tIns="182850" rIns="182850" bIns="182850" anchor="b" anchorCtr="0">
            <a:noAutofit/>
          </a:bodyPr>
          <a:lstStyle/>
          <a:p>
            <a:r>
              <a:rPr lang="es-CO" sz="3600" b="1" dirty="0">
                <a:solidFill>
                  <a:schemeClr val="bg2">
                    <a:lumMod val="75000"/>
                  </a:schemeClr>
                </a:solidFill>
              </a:rPr>
              <a:t>Diseñe o adapte material reutilizable en varios ambientes</a:t>
            </a:r>
          </a:p>
        </p:txBody>
      </p:sp>
      <p:sp>
        <p:nvSpPr>
          <p:cNvPr id="334" name="Google Shape;334;p30"/>
          <p:cNvSpPr txBox="1">
            <a:spLocks noGrp="1"/>
          </p:cNvSpPr>
          <p:nvPr>
            <p:ph type="subTitle" idx="8"/>
          </p:nvPr>
        </p:nvSpPr>
        <p:spPr>
          <a:xfrm flipH="1">
            <a:off x="1091220" y="7853039"/>
            <a:ext cx="5211000" cy="1491600"/>
          </a:xfrm>
          <a:prstGeom prst="rect">
            <a:avLst/>
          </a:prstGeom>
        </p:spPr>
        <p:txBody>
          <a:bodyPr spcFirstLastPara="1" wrap="square" lIns="182850" tIns="182850" rIns="182850" bIns="182850" anchor="t" anchorCtr="0">
            <a:noAutofit/>
          </a:bodyPr>
          <a:lstStyle/>
          <a:p>
            <a:pPr marL="0" indent="0"/>
            <a:r>
              <a:rPr lang="es-CO" b="1" dirty="0">
                <a:solidFill>
                  <a:srgbClr val="FFC000"/>
                </a:solidFill>
                <a:ea typeface="Catamaran"/>
                <a:sym typeface="Catamaran"/>
              </a:rPr>
              <a:t>Planee el contenido </a:t>
            </a:r>
            <a:r>
              <a:rPr lang="es-CO" b="1" dirty="0">
                <a:solidFill>
                  <a:schemeClr val="accent1">
                    <a:lumMod val="75000"/>
                  </a:schemeClr>
                </a:solidFill>
                <a:ea typeface="Catamaran"/>
                <a:sym typeface="Catamaran"/>
              </a:rPr>
              <a:t>instrucciones diferenciadas claras y contenido significativo</a:t>
            </a:r>
            <a:endParaRPr lang="es-CO" b="1" dirty="0">
              <a:solidFill>
                <a:schemeClr val="accent1">
                  <a:lumMod val="75000"/>
                </a:schemeClr>
              </a:solidFill>
            </a:endParaRPr>
          </a:p>
        </p:txBody>
      </p:sp>
      <p:sp>
        <p:nvSpPr>
          <p:cNvPr id="335" name="Google Shape;335;p30"/>
          <p:cNvSpPr txBox="1">
            <a:spLocks noGrp="1"/>
          </p:cNvSpPr>
          <p:nvPr>
            <p:ph type="title" idx="9"/>
          </p:nvPr>
        </p:nvSpPr>
        <p:spPr>
          <a:xfrm>
            <a:off x="6397106" y="6423653"/>
            <a:ext cx="2106600" cy="1155600"/>
          </a:xfrm>
          <a:prstGeom prst="rect">
            <a:avLst/>
          </a:prstGeom>
        </p:spPr>
        <p:txBody>
          <a:bodyPr spcFirstLastPara="1" wrap="square" lIns="182850" tIns="182850" rIns="182850" bIns="182850" anchor="t" anchorCtr="0">
            <a:noAutofit/>
          </a:bodyPr>
          <a:lstStyle/>
          <a:p>
            <a:r>
              <a:rPr lang="en-GB"/>
              <a:t>03</a:t>
            </a:r>
            <a:endParaRPr/>
          </a:p>
        </p:txBody>
      </p:sp>
      <p:sp>
        <p:nvSpPr>
          <p:cNvPr id="341" name="Google Shape;341;p30"/>
          <p:cNvSpPr txBox="1">
            <a:spLocks noGrp="1"/>
          </p:cNvSpPr>
          <p:nvPr>
            <p:ph type="title" idx="6"/>
          </p:nvPr>
        </p:nvSpPr>
        <p:spPr>
          <a:xfrm>
            <a:off x="9695049" y="5253228"/>
            <a:ext cx="1894800" cy="1155600"/>
          </a:xfrm>
          <a:prstGeom prst="rect">
            <a:avLst/>
          </a:prstGeom>
        </p:spPr>
        <p:txBody>
          <a:bodyPr spcFirstLastPara="1" wrap="square" lIns="182850" tIns="182850" rIns="182850" bIns="182850" anchor="ctr" anchorCtr="0">
            <a:noAutofit/>
          </a:bodyPr>
          <a:lstStyle/>
          <a:p>
            <a:r>
              <a:rPr lang="en-GB"/>
              <a:t>02</a:t>
            </a:r>
            <a:endParaRPr/>
          </a:p>
        </p:txBody>
      </p:sp>
      <p:cxnSp>
        <p:nvCxnSpPr>
          <p:cNvPr id="343" name="Google Shape;343;p30"/>
          <p:cNvCxnSpPr/>
          <p:nvPr/>
        </p:nvCxnSpPr>
        <p:spPr>
          <a:xfrm>
            <a:off x="8060250" y="7254516"/>
            <a:ext cx="1095000" cy="0"/>
          </a:xfrm>
          <a:prstGeom prst="straightConnector1">
            <a:avLst/>
          </a:prstGeom>
          <a:noFill/>
          <a:ln w="28575" cap="flat" cmpd="sng">
            <a:solidFill>
              <a:schemeClr val="accent2"/>
            </a:solidFill>
            <a:prstDash val="solid"/>
            <a:round/>
            <a:headEnd type="none" w="med" len="med"/>
            <a:tailEnd type="none" w="med" len="med"/>
          </a:ln>
        </p:spPr>
      </p:cxnSp>
      <p:cxnSp>
        <p:nvCxnSpPr>
          <p:cNvPr id="345" name="Google Shape;345;p30"/>
          <p:cNvCxnSpPr/>
          <p:nvPr/>
        </p:nvCxnSpPr>
        <p:spPr>
          <a:xfrm>
            <a:off x="9054701" y="5862448"/>
            <a:ext cx="1071600" cy="0"/>
          </a:xfrm>
          <a:prstGeom prst="straightConnector1">
            <a:avLst/>
          </a:prstGeom>
          <a:noFill/>
          <a:ln w="28575" cap="flat" cmpd="sng">
            <a:solidFill>
              <a:schemeClr val="accent2"/>
            </a:solidFill>
            <a:prstDash val="solid"/>
            <a:round/>
            <a:headEnd type="none" w="med" len="med"/>
            <a:tailEnd type="none" w="med" len="med"/>
          </a:ln>
        </p:spPr>
      </p:cxnSp>
      <p:grpSp>
        <p:nvGrpSpPr>
          <p:cNvPr id="347" name="Google Shape;347;p30"/>
          <p:cNvGrpSpPr/>
          <p:nvPr/>
        </p:nvGrpSpPr>
        <p:grpSpPr>
          <a:xfrm>
            <a:off x="8364325" y="2881226"/>
            <a:ext cx="1385374" cy="6502736"/>
            <a:chOff x="2603475" y="2442675"/>
            <a:chExt cx="217375" cy="1020325"/>
          </a:xfrm>
        </p:grpSpPr>
        <p:sp>
          <p:nvSpPr>
            <p:cNvPr id="348" name="Google Shape;348;p30"/>
            <p:cNvSpPr/>
            <p:nvPr/>
          </p:nvSpPr>
          <p:spPr>
            <a:xfrm>
              <a:off x="2603475" y="3337500"/>
              <a:ext cx="217375" cy="125500"/>
            </a:xfrm>
            <a:custGeom>
              <a:avLst/>
              <a:gdLst/>
              <a:ahLst/>
              <a:cxnLst/>
              <a:rect l="l" t="t" r="r" b="b"/>
              <a:pathLst>
                <a:path w="8695" h="5020" extrusionOk="0">
                  <a:moveTo>
                    <a:pt x="4347" y="0"/>
                  </a:moveTo>
                  <a:cubicBezTo>
                    <a:pt x="1947" y="0"/>
                    <a:pt x="0" y="1125"/>
                    <a:pt x="0" y="2510"/>
                  </a:cubicBezTo>
                  <a:cubicBezTo>
                    <a:pt x="0" y="3897"/>
                    <a:pt x="1947" y="5020"/>
                    <a:pt x="4347" y="5020"/>
                  </a:cubicBezTo>
                  <a:cubicBezTo>
                    <a:pt x="6748" y="5020"/>
                    <a:pt x="8694" y="3897"/>
                    <a:pt x="8694" y="2510"/>
                  </a:cubicBezTo>
                  <a:cubicBezTo>
                    <a:pt x="8694" y="1125"/>
                    <a:pt x="6748" y="0"/>
                    <a:pt x="4347" y="0"/>
                  </a:cubicBezTo>
                  <a:close/>
                </a:path>
              </a:pathLst>
            </a:custGeom>
            <a:solidFill>
              <a:srgbClr val="90C4FE">
                <a:alpha val="41340"/>
              </a:srgbClr>
            </a:solidFill>
            <a:ln>
              <a:noFill/>
            </a:ln>
          </p:spPr>
          <p:txBody>
            <a:bodyPr spcFirstLastPara="1" wrap="square" lIns="182850" tIns="182850" rIns="182850" bIns="182850" anchor="ctr" anchorCtr="0">
              <a:noAutofit/>
            </a:bodyPr>
            <a:lstStyle/>
            <a:p>
              <a:endParaRPr sz="2800"/>
            </a:p>
          </p:txBody>
        </p:sp>
        <p:sp>
          <p:nvSpPr>
            <p:cNvPr id="349" name="Google Shape;349;p30"/>
            <p:cNvSpPr/>
            <p:nvPr/>
          </p:nvSpPr>
          <p:spPr>
            <a:xfrm>
              <a:off x="2615700" y="2509975"/>
              <a:ext cx="192950" cy="246375"/>
            </a:xfrm>
            <a:custGeom>
              <a:avLst/>
              <a:gdLst/>
              <a:ahLst/>
              <a:cxnLst/>
              <a:rect l="l" t="t" r="r" b="b"/>
              <a:pathLst>
                <a:path w="7718" h="9855" extrusionOk="0">
                  <a:moveTo>
                    <a:pt x="5249" y="0"/>
                  </a:moveTo>
                  <a:lnTo>
                    <a:pt x="5249" y="0"/>
                  </a:lnTo>
                  <a:cubicBezTo>
                    <a:pt x="5308" y="244"/>
                    <a:pt x="5175" y="498"/>
                    <a:pt x="4851" y="686"/>
                  </a:cubicBezTo>
                  <a:cubicBezTo>
                    <a:pt x="4577" y="844"/>
                    <a:pt x="4218" y="924"/>
                    <a:pt x="3859" y="924"/>
                  </a:cubicBezTo>
                  <a:cubicBezTo>
                    <a:pt x="3500" y="924"/>
                    <a:pt x="3140" y="844"/>
                    <a:pt x="2867" y="686"/>
                  </a:cubicBezTo>
                  <a:cubicBezTo>
                    <a:pt x="2561" y="509"/>
                    <a:pt x="2425" y="273"/>
                    <a:pt x="2459" y="41"/>
                  </a:cubicBezTo>
                  <a:lnTo>
                    <a:pt x="2459" y="41"/>
                  </a:lnTo>
                  <a:lnTo>
                    <a:pt x="0" y="5969"/>
                  </a:lnTo>
                  <a:lnTo>
                    <a:pt x="0" y="9216"/>
                  </a:lnTo>
                  <a:cubicBezTo>
                    <a:pt x="0" y="9216"/>
                    <a:pt x="1358" y="9855"/>
                    <a:pt x="3857" y="9855"/>
                  </a:cubicBezTo>
                  <a:cubicBezTo>
                    <a:pt x="6358" y="9855"/>
                    <a:pt x="7718" y="9218"/>
                    <a:pt x="7718" y="9218"/>
                  </a:cubicBezTo>
                  <a:lnTo>
                    <a:pt x="7718" y="5907"/>
                  </a:lnTo>
                  <a:lnTo>
                    <a:pt x="5249" y="0"/>
                  </a:lnTo>
                  <a:close/>
                </a:path>
              </a:pathLst>
            </a:custGeom>
            <a:solidFill>
              <a:srgbClr val="FFF5E6"/>
            </a:solidFill>
            <a:ln>
              <a:noFill/>
            </a:ln>
          </p:spPr>
          <p:txBody>
            <a:bodyPr spcFirstLastPara="1" wrap="square" lIns="182850" tIns="182850" rIns="182850" bIns="182850" anchor="ctr" anchorCtr="0">
              <a:noAutofit/>
            </a:bodyPr>
            <a:lstStyle/>
            <a:p>
              <a:endParaRPr sz="2800"/>
            </a:p>
          </p:txBody>
        </p:sp>
        <p:sp>
          <p:nvSpPr>
            <p:cNvPr id="350" name="Google Shape;350;p30"/>
            <p:cNvSpPr/>
            <p:nvPr/>
          </p:nvSpPr>
          <p:spPr>
            <a:xfrm>
              <a:off x="2615700" y="2509975"/>
              <a:ext cx="192950" cy="246375"/>
            </a:xfrm>
            <a:custGeom>
              <a:avLst/>
              <a:gdLst/>
              <a:ahLst/>
              <a:cxnLst/>
              <a:rect l="l" t="t" r="r" b="b"/>
              <a:pathLst>
                <a:path w="7718" h="9855" extrusionOk="0">
                  <a:moveTo>
                    <a:pt x="5250" y="0"/>
                  </a:moveTo>
                  <a:lnTo>
                    <a:pt x="5250" y="0"/>
                  </a:lnTo>
                  <a:cubicBezTo>
                    <a:pt x="5308" y="244"/>
                    <a:pt x="5175" y="498"/>
                    <a:pt x="4852" y="686"/>
                  </a:cubicBezTo>
                  <a:cubicBezTo>
                    <a:pt x="4789" y="722"/>
                    <a:pt x="4723" y="753"/>
                    <a:pt x="4655" y="780"/>
                  </a:cubicBezTo>
                  <a:cubicBezTo>
                    <a:pt x="4417" y="875"/>
                    <a:pt x="4138" y="923"/>
                    <a:pt x="3859" y="923"/>
                  </a:cubicBezTo>
                  <a:cubicBezTo>
                    <a:pt x="3500" y="923"/>
                    <a:pt x="3141" y="844"/>
                    <a:pt x="2867" y="686"/>
                  </a:cubicBezTo>
                  <a:cubicBezTo>
                    <a:pt x="2561" y="509"/>
                    <a:pt x="2425" y="273"/>
                    <a:pt x="2459" y="41"/>
                  </a:cubicBezTo>
                  <a:lnTo>
                    <a:pt x="2459" y="41"/>
                  </a:lnTo>
                  <a:lnTo>
                    <a:pt x="0" y="5969"/>
                  </a:lnTo>
                  <a:lnTo>
                    <a:pt x="0" y="9216"/>
                  </a:lnTo>
                  <a:cubicBezTo>
                    <a:pt x="0" y="9216"/>
                    <a:pt x="1358" y="9855"/>
                    <a:pt x="3857" y="9855"/>
                  </a:cubicBezTo>
                  <a:cubicBezTo>
                    <a:pt x="6358" y="9855"/>
                    <a:pt x="7718" y="9218"/>
                    <a:pt x="7718" y="9218"/>
                  </a:cubicBezTo>
                  <a:lnTo>
                    <a:pt x="7718" y="5907"/>
                  </a:lnTo>
                  <a:lnTo>
                    <a:pt x="5250" y="0"/>
                  </a:lnTo>
                  <a:close/>
                </a:path>
              </a:pathLst>
            </a:custGeom>
            <a:solidFill>
              <a:srgbClr val="FFF5E6"/>
            </a:solidFill>
            <a:ln>
              <a:noFill/>
            </a:ln>
          </p:spPr>
          <p:txBody>
            <a:bodyPr spcFirstLastPara="1" wrap="square" lIns="182850" tIns="182850" rIns="182850" bIns="182850" anchor="ctr" anchorCtr="0">
              <a:noAutofit/>
            </a:bodyPr>
            <a:lstStyle/>
            <a:p>
              <a:endParaRPr sz="2800"/>
            </a:p>
          </p:txBody>
        </p:sp>
        <p:sp>
          <p:nvSpPr>
            <p:cNvPr id="351" name="Google Shape;351;p30"/>
            <p:cNvSpPr/>
            <p:nvPr/>
          </p:nvSpPr>
          <p:spPr>
            <a:xfrm>
              <a:off x="2712150" y="2442700"/>
              <a:ext cx="96500" cy="256350"/>
            </a:xfrm>
            <a:custGeom>
              <a:avLst/>
              <a:gdLst/>
              <a:ahLst/>
              <a:cxnLst/>
              <a:rect l="l" t="t" r="r" b="b"/>
              <a:pathLst>
                <a:path w="3860" h="10254" extrusionOk="0">
                  <a:moveTo>
                    <a:pt x="7" y="0"/>
                  </a:moveTo>
                  <a:cubicBezTo>
                    <a:pt x="5" y="0"/>
                    <a:pt x="3" y="0"/>
                    <a:pt x="1" y="0"/>
                  </a:cubicBezTo>
                  <a:cubicBezTo>
                    <a:pt x="84" y="16"/>
                    <a:pt x="422" y="1593"/>
                    <a:pt x="797" y="3471"/>
                  </a:cubicBezTo>
                  <a:cubicBezTo>
                    <a:pt x="1351" y="6247"/>
                    <a:pt x="1985" y="9680"/>
                    <a:pt x="1985" y="9680"/>
                  </a:cubicBezTo>
                  <a:lnTo>
                    <a:pt x="1985" y="10253"/>
                  </a:lnTo>
                  <a:lnTo>
                    <a:pt x="3860" y="10253"/>
                  </a:lnTo>
                  <a:lnTo>
                    <a:pt x="3860" y="8598"/>
                  </a:lnTo>
                  <a:lnTo>
                    <a:pt x="1391" y="2691"/>
                  </a:lnTo>
                  <a:cubicBezTo>
                    <a:pt x="1391" y="2690"/>
                    <a:pt x="1390" y="2689"/>
                    <a:pt x="1390" y="2686"/>
                  </a:cubicBezTo>
                  <a:lnTo>
                    <a:pt x="1322" y="2529"/>
                  </a:lnTo>
                  <a:lnTo>
                    <a:pt x="367" y="243"/>
                  </a:lnTo>
                  <a:cubicBezTo>
                    <a:pt x="307" y="96"/>
                    <a:pt x="165" y="0"/>
                    <a:pt x="7" y="0"/>
                  </a:cubicBezTo>
                  <a:close/>
                </a:path>
              </a:pathLst>
            </a:custGeom>
            <a:solidFill>
              <a:srgbClr val="F2E2CC"/>
            </a:solidFill>
            <a:ln>
              <a:noFill/>
            </a:ln>
          </p:spPr>
          <p:txBody>
            <a:bodyPr spcFirstLastPara="1" wrap="square" lIns="182850" tIns="182850" rIns="182850" bIns="182850" anchor="ctr" anchorCtr="0">
              <a:noAutofit/>
            </a:bodyPr>
            <a:lstStyle/>
            <a:p>
              <a:endParaRPr sz="2800"/>
            </a:p>
          </p:txBody>
        </p:sp>
        <p:sp>
          <p:nvSpPr>
            <p:cNvPr id="352" name="Google Shape;352;p30"/>
            <p:cNvSpPr/>
            <p:nvPr/>
          </p:nvSpPr>
          <p:spPr>
            <a:xfrm>
              <a:off x="2615625" y="3257800"/>
              <a:ext cx="50" cy="3200"/>
            </a:xfrm>
            <a:custGeom>
              <a:avLst/>
              <a:gdLst/>
              <a:ahLst/>
              <a:cxnLst/>
              <a:rect l="l" t="t" r="r" b="b"/>
              <a:pathLst>
                <a:path w="2" h="128" extrusionOk="0">
                  <a:moveTo>
                    <a:pt x="2" y="0"/>
                  </a:moveTo>
                  <a:cubicBezTo>
                    <a:pt x="1" y="43"/>
                    <a:pt x="1" y="85"/>
                    <a:pt x="2" y="127"/>
                  </a:cubicBezTo>
                  <a:lnTo>
                    <a:pt x="2" y="0"/>
                  </a:lnTo>
                  <a:close/>
                </a:path>
              </a:pathLst>
            </a:custGeom>
            <a:solidFill>
              <a:srgbClr val="FFF5E6"/>
            </a:solidFill>
            <a:ln>
              <a:noFill/>
            </a:ln>
          </p:spPr>
          <p:txBody>
            <a:bodyPr spcFirstLastPara="1" wrap="square" lIns="182850" tIns="182850" rIns="182850" bIns="182850" anchor="ctr" anchorCtr="0">
              <a:noAutofit/>
            </a:bodyPr>
            <a:lstStyle/>
            <a:p>
              <a:endParaRPr sz="2800"/>
            </a:p>
          </p:txBody>
        </p:sp>
        <p:sp>
          <p:nvSpPr>
            <p:cNvPr id="353" name="Google Shape;353;p30"/>
            <p:cNvSpPr/>
            <p:nvPr/>
          </p:nvSpPr>
          <p:spPr>
            <a:xfrm>
              <a:off x="2615625" y="3214825"/>
              <a:ext cx="50" cy="3175"/>
            </a:xfrm>
            <a:custGeom>
              <a:avLst/>
              <a:gdLst/>
              <a:ahLst/>
              <a:cxnLst/>
              <a:rect l="l" t="t" r="r" b="b"/>
              <a:pathLst>
                <a:path w="2" h="127" extrusionOk="0">
                  <a:moveTo>
                    <a:pt x="2" y="0"/>
                  </a:moveTo>
                  <a:cubicBezTo>
                    <a:pt x="1" y="42"/>
                    <a:pt x="1" y="84"/>
                    <a:pt x="2" y="127"/>
                  </a:cubicBezTo>
                  <a:lnTo>
                    <a:pt x="2" y="0"/>
                  </a:lnTo>
                  <a:close/>
                </a:path>
              </a:pathLst>
            </a:custGeom>
            <a:solidFill>
              <a:srgbClr val="FFF5E6"/>
            </a:solidFill>
            <a:ln>
              <a:noFill/>
            </a:ln>
          </p:spPr>
          <p:txBody>
            <a:bodyPr spcFirstLastPara="1" wrap="square" lIns="182850" tIns="182850" rIns="182850" bIns="182850" anchor="ctr" anchorCtr="0">
              <a:noAutofit/>
            </a:bodyPr>
            <a:lstStyle/>
            <a:p>
              <a:endParaRPr sz="2800"/>
            </a:p>
          </p:txBody>
        </p:sp>
        <p:sp>
          <p:nvSpPr>
            <p:cNvPr id="354" name="Google Shape;354;p30"/>
            <p:cNvSpPr/>
            <p:nvPr/>
          </p:nvSpPr>
          <p:spPr>
            <a:xfrm>
              <a:off x="2615625" y="3171825"/>
              <a:ext cx="50" cy="3200"/>
            </a:xfrm>
            <a:custGeom>
              <a:avLst/>
              <a:gdLst/>
              <a:ahLst/>
              <a:cxnLst/>
              <a:rect l="l" t="t" r="r" b="b"/>
              <a:pathLst>
                <a:path w="2" h="128" extrusionOk="0">
                  <a:moveTo>
                    <a:pt x="2" y="1"/>
                  </a:moveTo>
                  <a:cubicBezTo>
                    <a:pt x="1" y="43"/>
                    <a:pt x="1" y="85"/>
                    <a:pt x="2" y="127"/>
                  </a:cubicBezTo>
                  <a:lnTo>
                    <a:pt x="2" y="1"/>
                  </a:lnTo>
                  <a:close/>
                </a:path>
              </a:pathLst>
            </a:custGeom>
            <a:solidFill>
              <a:srgbClr val="FFF5E6"/>
            </a:solidFill>
            <a:ln>
              <a:noFill/>
            </a:ln>
          </p:spPr>
          <p:txBody>
            <a:bodyPr spcFirstLastPara="1" wrap="square" lIns="182850" tIns="182850" rIns="182850" bIns="182850" anchor="ctr" anchorCtr="0">
              <a:noAutofit/>
            </a:bodyPr>
            <a:lstStyle/>
            <a:p>
              <a:endParaRPr sz="2800"/>
            </a:p>
          </p:txBody>
        </p:sp>
        <p:sp>
          <p:nvSpPr>
            <p:cNvPr id="355" name="Google Shape;355;p30"/>
            <p:cNvSpPr/>
            <p:nvPr/>
          </p:nvSpPr>
          <p:spPr>
            <a:xfrm>
              <a:off x="2615625" y="3128875"/>
              <a:ext cx="50" cy="3200"/>
            </a:xfrm>
            <a:custGeom>
              <a:avLst/>
              <a:gdLst/>
              <a:ahLst/>
              <a:cxnLst/>
              <a:rect l="l" t="t" r="r" b="b"/>
              <a:pathLst>
                <a:path w="2" h="128" extrusionOk="0">
                  <a:moveTo>
                    <a:pt x="2" y="0"/>
                  </a:moveTo>
                  <a:cubicBezTo>
                    <a:pt x="1" y="41"/>
                    <a:pt x="1" y="84"/>
                    <a:pt x="2" y="127"/>
                  </a:cubicBezTo>
                  <a:lnTo>
                    <a:pt x="2" y="0"/>
                  </a:lnTo>
                  <a:close/>
                </a:path>
              </a:pathLst>
            </a:custGeom>
            <a:solidFill>
              <a:srgbClr val="FFF5E6"/>
            </a:solidFill>
            <a:ln>
              <a:noFill/>
            </a:ln>
          </p:spPr>
          <p:txBody>
            <a:bodyPr spcFirstLastPara="1" wrap="square" lIns="182850" tIns="182850" rIns="182850" bIns="182850" anchor="ctr" anchorCtr="0">
              <a:noAutofit/>
            </a:bodyPr>
            <a:lstStyle/>
            <a:p>
              <a:endParaRPr sz="2800"/>
            </a:p>
          </p:txBody>
        </p:sp>
        <p:sp>
          <p:nvSpPr>
            <p:cNvPr id="356" name="Google Shape;356;p30"/>
            <p:cNvSpPr/>
            <p:nvPr/>
          </p:nvSpPr>
          <p:spPr>
            <a:xfrm>
              <a:off x="2808625" y="2657625"/>
              <a:ext cx="25" cy="25"/>
            </a:xfrm>
            <a:custGeom>
              <a:avLst/>
              <a:gdLst/>
              <a:ahLst/>
              <a:cxnLst/>
              <a:rect l="l" t="t" r="r" b="b"/>
              <a:pathLst>
                <a:path w="1" h="1" extrusionOk="0">
                  <a:moveTo>
                    <a:pt x="1" y="1"/>
                  </a:moveTo>
                  <a:lnTo>
                    <a:pt x="1" y="1"/>
                  </a:lnTo>
                  <a:close/>
                </a:path>
              </a:pathLst>
            </a:custGeom>
            <a:solidFill>
              <a:srgbClr val="FFF5E6"/>
            </a:solidFill>
            <a:ln>
              <a:noFill/>
            </a:ln>
          </p:spPr>
          <p:txBody>
            <a:bodyPr spcFirstLastPara="1" wrap="square" lIns="182850" tIns="182850" rIns="182850" bIns="182850" anchor="ctr" anchorCtr="0">
              <a:noAutofit/>
            </a:bodyPr>
            <a:lstStyle/>
            <a:p>
              <a:endParaRPr sz="2800"/>
            </a:p>
          </p:txBody>
        </p:sp>
        <p:sp>
          <p:nvSpPr>
            <p:cNvPr id="357" name="Google Shape;357;p30"/>
            <p:cNvSpPr/>
            <p:nvPr/>
          </p:nvSpPr>
          <p:spPr>
            <a:xfrm>
              <a:off x="2614950" y="3259400"/>
              <a:ext cx="193700" cy="175925"/>
            </a:xfrm>
            <a:custGeom>
              <a:avLst/>
              <a:gdLst/>
              <a:ahLst/>
              <a:cxnLst/>
              <a:rect l="l" t="t" r="r" b="b"/>
              <a:pathLst>
                <a:path w="7748" h="7037" extrusionOk="0">
                  <a:moveTo>
                    <a:pt x="7748" y="0"/>
                  </a:moveTo>
                  <a:cubicBezTo>
                    <a:pt x="7748" y="570"/>
                    <a:pt x="7371" y="1141"/>
                    <a:pt x="6617" y="1576"/>
                  </a:cubicBezTo>
                  <a:cubicBezTo>
                    <a:pt x="5864" y="2011"/>
                    <a:pt x="4876" y="2229"/>
                    <a:pt x="3888" y="2229"/>
                  </a:cubicBezTo>
                  <a:cubicBezTo>
                    <a:pt x="2900" y="2229"/>
                    <a:pt x="1911" y="2011"/>
                    <a:pt x="1157" y="1576"/>
                  </a:cubicBezTo>
                  <a:cubicBezTo>
                    <a:pt x="431" y="1156"/>
                    <a:pt x="57" y="612"/>
                    <a:pt x="29" y="63"/>
                  </a:cubicBezTo>
                  <a:lnTo>
                    <a:pt x="29" y="4745"/>
                  </a:lnTo>
                  <a:cubicBezTo>
                    <a:pt x="0" y="5336"/>
                    <a:pt x="376" y="5932"/>
                    <a:pt x="1157" y="6383"/>
                  </a:cubicBezTo>
                  <a:cubicBezTo>
                    <a:pt x="1911" y="6819"/>
                    <a:pt x="2899" y="7037"/>
                    <a:pt x="3887" y="7037"/>
                  </a:cubicBezTo>
                  <a:cubicBezTo>
                    <a:pt x="4875" y="7037"/>
                    <a:pt x="5863" y="6819"/>
                    <a:pt x="6617" y="6383"/>
                  </a:cubicBezTo>
                  <a:cubicBezTo>
                    <a:pt x="7371" y="5949"/>
                    <a:pt x="7748" y="5378"/>
                    <a:pt x="7748" y="4808"/>
                  </a:cubicBezTo>
                  <a:lnTo>
                    <a:pt x="7748" y="0"/>
                  </a:lnTo>
                  <a:close/>
                </a:path>
              </a:pathLst>
            </a:custGeom>
            <a:solidFill>
              <a:srgbClr val="F95DA4"/>
            </a:solidFill>
            <a:ln>
              <a:noFill/>
            </a:ln>
          </p:spPr>
          <p:txBody>
            <a:bodyPr spcFirstLastPara="1" wrap="square" lIns="182850" tIns="182850" rIns="182850" bIns="182850" anchor="ctr" anchorCtr="0">
              <a:noAutofit/>
            </a:bodyPr>
            <a:lstStyle/>
            <a:p>
              <a:endParaRPr sz="2800"/>
            </a:p>
          </p:txBody>
        </p:sp>
        <p:sp>
          <p:nvSpPr>
            <p:cNvPr id="358" name="Google Shape;358;p30"/>
            <p:cNvSpPr/>
            <p:nvPr/>
          </p:nvSpPr>
          <p:spPr>
            <a:xfrm>
              <a:off x="2615650" y="3216400"/>
              <a:ext cx="193000" cy="98725"/>
            </a:xfrm>
            <a:custGeom>
              <a:avLst/>
              <a:gdLst/>
              <a:ahLst/>
              <a:cxnLst/>
              <a:rect l="l" t="t" r="r" b="b"/>
              <a:pathLst>
                <a:path w="7720" h="3949" extrusionOk="0">
                  <a:moveTo>
                    <a:pt x="7720" y="1"/>
                  </a:moveTo>
                  <a:cubicBezTo>
                    <a:pt x="7720" y="293"/>
                    <a:pt x="7620" y="586"/>
                    <a:pt x="7422" y="860"/>
                  </a:cubicBezTo>
                  <a:cubicBezTo>
                    <a:pt x="7233" y="1121"/>
                    <a:pt x="6956" y="1364"/>
                    <a:pt x="6589" y="1577"/>
                  </a:cubicBezTo>
                  <a:cubicBezTo>
                    <a:pt x="5836" y="2012"/>
                    <a:pt x="4848" y="2229"/>
                    <a:pt x="3860" y="2229"/>
                  </a:cubicBezTo>
                  <a:cubicBezTo>
                    <a:pt x="2872" y="2229"/>
                    <a:pt x="1883" y="2012"/>
                    <a:pt x="1129" y="1577"/>
                  </a:cubicBezTo>
                  <a:cubicBezTo>
                    <a:pt x="762" y="1366"/>
                    <a:pt x="485" y="1121"/>
                    <a:pt x="297" y="860"/>
                  </a:cubicBezTo>
                  <a:cubicBezTo>
                    <a:pt x="113" y="605"/>
                    <a:pt x="14" y="335"/>
                    <a:pt x="1" y="64"/>
                  </a:cubicBezTo>
                  <a:lnTo>
                    <a:pt x="1" y="1783"/>
                  </a:lnTo>
                  <a:cubicBezTo>
                    <a:pt x="28" y="2332"/>
                    <a:pt x="403" y="2876"/>
                    <a:pt x="1129" y="3296"/>
                  </a:cubicBezTo>
                  <a:cubicBezTo>
                    <a:pt x="1883" y="3731"/>
                    <a:pt x="2871" y="3949"/>
                    <a:pt x="3859" y="3949"/>
                  </a:cubicBezTo>
                  <a:cubicBezTo>
                    <a:pt x="4847" y="3949"/>
                    <a:pt x="5835" y="3731"/>
                    <a:pt x="6589" y="3296"/>
                  </a:cubicBezTo>
                  <a:cubicBezTo>
                    <a:pt x="7343" y="2861"/>
                    <a:pt x="7720" y="2290"/>
                    <a:pt x="7720" y="1720"/>
                  </a:cubicBezTo>
                  <a:lnTo>
                    <a:pt x="7720" y="1"/>
                  </a:lnTo>
                  <a:close/>
                </a:path>
              </a:pathLst>
            </a:custGeom>
            <a:solidFill>
              <a:srgbClr val="A5CBFA"/>
            </a:solidFill>
            <a:ln>
              <a:noFill/>
            </a:ln>
          </p:spPr>
          <p:txBody>
            <a:bodyPr spcFirstLastPara="1" wrap="square" lIns="182850" tIns="182850" rIns="182850" bIns="182850" anchor="ctr" anchorCtr="0">
              <a:noAutofit/>
            </a:bodyPr>
            <a:lstStyle/>
            <a:p>
              <a:endParaRPr sz="2800"/>
            </a:p>
          </p:txBody>
        </p:sp>
        <p:sp>
          <p:nvSpPr>
            <p:cNvPr id="359" name="Google Shape;359;p30"/>
            <p:cNvSpPr/>
            <p:nvPr/>
          </p:nvSpPr>
          <p:spPr>
            <a:xfrm>
              <a:off x="2615650" y="3173425"/>
              <a:ext cx="193025" cy="98725"/>
            </a:xfrm>
            <a:custGeom>
              <a:avLst/>
              <a:gdLst/>
              <a:ahLst/>
              <a:cxnLst/>
              <a:rect l="l" t="t" r="r" b="b"/>
              <a:pathLst>
                <a:path w="7721" h="3949" extrusionOk="0">
                  <a:moveTo>
                    <a:pt x="7721" y="1"/>
                  </a:moveTo>
                  <a:cubicBezTo>
                    <a:pt x="7720" y="293"/>
                    <a:pt x="7620" y="586"/>
                    <a:pt x="7422" y="860"/>
                  </a:cubicBezTo>
                  <a:cubicBezTo>
                    <a:pt x="7233" y="1120"/>
                    <a:pt x="6956" y="1364"/>
                    <a:pt x="6589" y="1576"/>
                  </a:cubicBezTo>
                  <a:cubicBezTo>
                    <a:pt x="6501" y="1627"/>
                    <a:pt x="6409" y="1674"/>
                    <a:pt x="6315" y="1720"/>
                  </a:cubicBezTo>
                  <a:cubicBezTo>
                    <a:pt x="5604" y="2059"/>
                    <a:pt x="4732" y="2229"/>
                    <a:pt x="3860" y="2229"/>
                  </a:cubicBezTo>
                  <a:cubicBezTo>
                    <a:pt x="2988" y="2229"/>
                    <a:pt x="2116" y="2059"/>
                    <a:pt x="1404" y="1720"/>
                  </a:cubicBezTo>
                  <a:cubicBezTo>
                    <a:pt x="1310" y="1674"/>
                    <a:pt x="1218" y="1627"/>
                    <a:pt x="1129" y="1576"/>
                  </a:cubicBezTo>
                  <a:cubicBezTo>
                    <a:pt x="762" y="1365"/>
                    <a:pt x="486" y="1120"/>
                    <a:pt x="298" y="860"/>
                  </a:cubicBezTo>
                  <a:cubicBezTo>
                    <a:pt x="113" y="605"/>
                    <a:pt x="14" y="335"/>
                    <a:pt x="1" y="63"/>
                  </a:cubicBezTo>
                  <a:lnTo>
                    <a:pt x="1" y="1783"/>
                  </a:lnTo>
                  <a:cubicBezTo>
                    <a:pt x="14" y="2054"/>
                    <a:pt x="113" y="2324"/>
                    <a:pt x="298" y="2579"/>
                  </a:cubicBezTo>
                  <a:cubicBezTo>
                    <a:pt x="486" y="2840"/>
                    <a:pt x="762" y="3083"/>
                    <a:pt x="1129" y="3296"/>
                  </a:cubicBezTo>
                  <a:cubicBezTo>
                    <a:pt x="1883" y="3731"/>
                    <a:pt x="2871" y="3948"/>
                    <a:pt x="3859" y="3948"/>
                  </a:cubicBezTo>
                  <a:cubicBezTo>
                    <a:pt x="4847" y="3948"/>
                    <a:pt x="5835" y="3731"/>
                    <a:pt x="6589" y="3296"/>
                  </a:cubicBezTo>
                  <a:cubicBezTo>
                    <a:pt x="6957" y="3085"/>
                    <a:pt x="7233" y="2840"/>
                    <a:pt x="7422" y="2579"/>
                  </a:cubicBezTo>
                  <a:cubicBezTo>
                    <a:pt x="7621" y="2305"/>
                    <a:pt x="7721" y="2012"/>
                    <a:pt x="7721" y="1720"/>
                  </a:cubicBezTo>
                  <a:lnTo>
                    <a:pt x="7721" y="1"/>
                  </a:lnTo>
                  <a:close/>
                </a:path>
              </a:pathLst>
            </a:custGeom>
            <a:solidFill>
              <a:srgbClr val="344593"/>
            </a:solidFill>
            <a:ln>
              <a:noFill/>
            </a:ln>
          </p:spPr>
          <p:txBody>
            <a:bodyPr spcFirstLastPara="1" wrap="square" lIns="182850" tIns="182850" rIns="182850" bIns="182850" anchor="ctr" anchorCtr="0">
              <a:noAutofit/>
            </a:bodyPr>
            <a:lstStyle/>
            <a:p>
              <a:endParaRPr sz="2800"/>
            </a:p>
          </p:txBody>
        </p:sp>
        <p:sp>
          <p:nvSpPr>
            <p:cNvPr id="360" name="Google Shape;360;p30"/>
            <p:cNvSpPr/>
            <p:nvPr/>
          </p:nvSpPr>
          <p:spPr>
            <a:xfrm>
              <a:off x="2615650" y="3130450"/>
              <a:ext cx="193000" cy="98700"/>
            </a:xfrm>
            <a:custGeom>
              <a:avLst/>
              <a:gdLst/>
              <a:ahLst/>
              <a:cxnLst/>
              <a:rect l="l" t="t" r="r" b="b"/>
              <a:pathLst>
                <a:path w="7720" h="3948" extrusionOk="0">
                  <a:moveTo>
                    <a:pt x="7720" y="0"/>
                  </a:moveTo>
                  <a:cubicBezTo>
                    <a:pt x="7720" y="292"/>
                    <a:pt x="7620" y="585"/>
                    <a:pt x="7422" y="859"/>
                  </a:cubicBezTo>
                  <a:cubicBezTo>
                    <a:pt x="7233" y="1120"/>
                    <a:pt x="6956" y="1364"/>
                    <a:pt x="6589" y="1576"/>
                  </a:cubicBezTo>
                  <a:cubicBezTo>
                    <a:pt x="6501" y="1627"/>
                    <a:pt x="6409" y="1674"/>
                    <a:pt x="6315" y="1720"/>
                  </a:cubicBezTo>
                  <a:cubicBezTo>
                    <a:pt x="5604" y="2059"/>
                    <a:pt x="4732" y="2228"/>
                    <a:pt x="3860" y="2228"/>
                  </a:cubicBezTo>
                  <a:cubicBezTo>
                    <a:pt x="2988" y="2228"/>
                    <a:pt x="2116" y="2059"/>
                    <a:pt x="1404" y="1720"/>
                  </a:cubicBezTo>
                  <a:cubicBezTo>
                    <a:pt x="1310" y="1674"/>
                    <a:pt x="1218" y="1627"/>
                    <a:pt x="1129" y="1576"/>
                  </a:cubicBezTo>
                  <a:cubicBezTo>
                    <a:pt x="762" y="1364"/>
                    <a:pt x="486" y="1120"/>
                    <a:pt x="298" y="859"/>
                  </a:cubicBezTo>
                  <a:cubicBezTo>
                    <a:pt x="113" y="605"/>
                    <a:pt x="14" y="334"/>
                    <a:pt x="1" y="63"/>
                  </a:cubicBezTo>
                  <a:lnTo>
                    <a:pt x="1" y="1782"/>
                  </a:lnTo>
                  <a:cubicBezTo>
                    <a:pt x="14" y="2054"/>
                    <a:pt x="113" y="2324"/>
                    <a:pt x="298" y="2579"/>
                  </a:cubicBezTo>
                  <a:cubicBezTo>
                    <a:pt x="486" y="2839"/>
                    <a:pt x="762" y="3083"/>
                    <a:pt x="1129" y="3295"/>
                  </a:cubicBezTo>
                  <a:cubicBezTo>
                    <a:pt x="1218" y="3346"/>
                    <a:pt x="1310" y="3393"/>
                    <a:pt x="1404" y="3439"/>
                  </a:cubicBezTo>
                  <a:cubicBezTo>
                    <a:pt x="2116" y="3778"/>
                    <a:pt x="2988" y="3948"/>
                    <a:pt x="3860" y="3948"/>
                  </a:cubicBezTo>
                  <a:cubicBezTo>
                    <a:pt x="4732" y="3948"/>
                    <a:pt x="5604" y="3778"/>
                    <a:pt x="6315" y="3439"/>
                  </a:cubicBezTo>
                  <a:cubicBezTo>
                    <a:pt x="6409" y="3393"/>
                    <a:pt x="6501" y="3346"/>
                    <a:pt x="6589" y="3295"/>
                  </a:cubicBezTo>
                  <a:cubicBezTo>
                    <a:pt x="6956" y="3084"/>
                    <a:pt x="7233" y="2839"/>
                    <a:pt x="7422" y="2579"/>
                  </a:cubicBezTo>
                  <a:cubicBezTo>
                    <a:pt x="7620" y="2305"/>
                    <a:pt x="7720" y="2012"/>
                    <a:pt x="7720" y="1720"/>
                  </a:cubicBezTo>
                  <a:lnTo>
                    <a:pt x="7720" y="0"/>
                  </a:lnTo>
                  <a:close/>
                </a:path>
              </a:pathLst>
            </a:custGeom>
            <a:solidFill>
              <a:srgbClr val="A5CBFA"/>
            </a:solidFill>
            <a:ln>
              <a:noFill/>
            </a:ln>
          </p:spPr>
          <p:txBody>
            <a:bodyPr spcFirstLastPara="1" wrap="square" lIns="182850" tIns="182850" rIns="182850" bIns="182850" anchor="ctr" anchorCtr="0">
              <a:noAutofit/>
            </a:bodyPr>
            <a:lstStyle/>
            <a:p>
              <a:endParaRPr sz="2800"/>
            </a:p>
          </p:txBody>
        </p:sp>
        <p:sp>
          <p:nvSpPr>
            <p:cNvPr id="361" name="Google Shape;361;p30"/>
            <p:cNvSpPr/>
            <p:nvPr/>
          </p:nvSpPr>
          <p:spPr>
            <a:xfrm>
              <a:off x="2615650" y="2659200"/>
              <a:ext cx="64350" cy="523825"/>
            </a:xfrm>
            <a:custGeom>
              <a:avLst/>
              <a:gdLst/>
              <a:ahLst/>
              <a:cxnLst/>
              <a:rect l="l" t="t" r="r" b="b"/>
              <a:pathLst>
                <a:path w="2574" h="20953" extrusionOk="0">
                  <a:moveTo>
                    <a:pt x="1" y="0"/>
                  </a:moveTo>
                  <a:lnTo>
                    <a:pt x="1" y="18914"/>
                  </a:lnTo>
                  <a:cubicBezTo>
                    <a:pt x="14" y="19186"/>
                    <a:pt x="113" y="19456"/>
                    <a:pt x="298" y="19710"/>
                  </a:cubicBezTo>
                  <a:cubicBezTo>
                    <a:pt x="486" y="19971"/>
                    <a:pt x="762" y="20215"/>
                    <a:pt x="1129" y="20427"/>
                  </a:cubicBezTo>
                  <a:cubicBezTo>
                    <a:pt x="1218" y="20478"/>
                    <a:pt x="1310" y="20525"/>
                    <a:pt x="1404" y="20570"/>
                  </a:cubicBezTo>
                  <a:cubicBezTo>
                    <a:pt x="1760" y="20740"/>
                    <a:pt x="2157" y="20868"/>
                    <a:pt x="2573" y="20952"/>
                  </a:cubicBezTo>
                  <a:lnTo>
                    <a:pt x="1875" y="1021"/>
                  </a:lnTo>
                  <a:cubicBezTo>
                    <a:pt x="1875" y="1021"/>
                    <a:pt x="1649" y="1148"/>
                    <a:pt x="1355" y="1148"/>
                  </a:cubicBezTo>
                  <a:cubicBezTo>
                    <a:pt x="1208" y="1148"/>
                    <a:pt x="1043" y="1116"/>
                    <a:pt x="881" y="1020"/>
                  </a:cubicBezTo>
                  <a:cubicBezTo>
                    <a:pt x="230" y="634"/>
                    <a:pt x="5" y="55"/>
                    <a:pt x="1" y="0"/>
                  </a:cubicBezTo>
                  <a:close/>
                </a:path>
              </a:pathLst>
            </a:custGeom>
            <a:solidFill>
              <a:srgbClr val="FFE484"/>
            </a:solidFill>
            <a:ln>
              <a:noFill/>
            </a:ln>
          </p:spPr>
          <p:txBody>
            <a:bodyPr spcFirstLastPara="1" wrap="square" lIns="182850" tIns="182850" rIns="182850" bIns="182850" anchor="ctr" anchorCtr="0">
              <a:noAutofit/>
            </a:bodyPr>
            <a:lstStyle/>
            <a:p>
              <a:endParaRPr sz="2800"/>
            </a:p>
          </p:txBody>
        </p:sp>
        <p:sp>
          <p:nvSpPr>
            <p:cNvPr id="362" name="Google Shape;362;p30"/>
            <p:cNvSpPr/>
            <p:nvPr/>
          </p:nvSpPr>
          <p:spPr>
            <a:xfrm>
              <a:off x="2744275" y="2657625"/>
              <a:ext cx="64375" cy="525350"/>
            </a:xfrm>
            <a:custGeom>
              <a:avLst/>
              <a:gdLst/>
              <a:ahLst/>
              <a:cxnLst/>
              <a:rect l="l" t="t" r="r" b="b"/>
              <a:pathLst>
                <a:path w="2575" h="21014" extrusionOk="0">
                  <a:moveTo>
                    <a:pt x="2575" y="1"/>
                  </a:moveTo>
                  <a:cubicBezTo>
                    <a:pt x="2575" y="75"/>
                    <a:pt x="2347" y="703"/>
                    <a:pt x="1693" y="1083"/>
                  </a:cubicBezTo>
                  <a:cubicBezTo>
                    <a:pt x="1528" y="1179"/>
                    <a:pt x="1363" y="1211"/>
                    <a:pt x="1216" y="1211"/>
                  </a:cubicBezTo>
                  <a:cubicBezTo>
                    <a:pt x="922" y="1211"/>
                    <a:pt x="700" y="1083"/>
                    <a:pt x="700" y="1083"/>
                  </a:cubicBezTo>
                  <a:lnTo>
                    <a:pt x="1" y="21014"/>
                  </a:lnTo>
                  <a:cubicBezTo>
                    <a:pt x="417" y="20929"/>
                    <a:pt x="814" y="20801"/>
                    <a:pt x="1169" y="20633"/>
                  </a:cubicBezTo>
                  <a:cubicBezTo>
                    <a:pt x="1264" y="20587"/>
                    <a:pt x="1356" y="20540"/>
                    <a:pt x="1444" y="20489"/>
                  </a:cubicBezTo>
                  <a:cubicBezTo>
                    <a:pt x="1811" y="20277"/>
                    <a:pt x="2088" y="20033"/>
                    <a:pt x="2277" y="19772"/>
                  </a:cubicBezTo>
                  <a:cubicBezTo>
                    <a:pt x="2475" y="19498"/>
                    <a:pt x="2575" y="19205"/>
                    <a:pt x="2575" y="18913"/>
                  </a:cubicBezTo>
                  <a:lnTo>
                    <a:pt x="2575" y="1"/>
                  </a:lnTo>
                  <a:close/>
                </a:path>
              </a:pathLst>
            </a:custGeom>
            <a:solidFill>
              <a:srgbClr val="FDB724"/>
            </a:solidFill>
            <a:ln>
              <a:noFill/>
            </a:ln>
          </p:spPr>
          <p:txBody>
            <a:bodyPr spcFirstLastPara="1" wrap="square" lIns="182850" tIns="182850" rIns="182850" bIns="182850" anchor="ctr" anchorCtr="0">
              <a:noAutofit/>
            </a:bodyPr>
            <a:lstStyle/>
            <a:p>
              <a:endParaRPr sz="2800"/>
            </a:p>
          </p:txBody>
        </p:sp>
        <p:sp>
          <p:nvSpPr>
            <p:cNvPr id="363" name="Google Shape;363;p30"/>
            <p:cNvSpPr/>
            <p:nvPr/>
          </p:nvSpPr>
          <p:spPr>
            <a:xfrm>
              <a:off x="2662500" y="2684675"/>
              <a:ext cx="99275" cy="501475"/>
            </a:xfrm>
            <a:custGeom>
              <a:avLst/>
              <a:gdLst/>
              <a:ahLst/>
              <a:cxnLst/>
              <a:rect l="l" t="t" r="r" b="b"/>
              <a:pathLst>
                <a:path w="3971" h="20059" extrusionOk="0">
                  <a:moveTo>
                    <a:pt x="1" y="1"/>
                  </a:moveTo>
                  <a:lnTo>
                    <a:pt x="1" y="19740"/>
                  </a:lnTo>
                  <a:cubicBezTo>
                    <a:pt x="229" y="19820"/>
                    <a:pt x="463" y="19884"/>
                    <a:pt x="699" y="19932"/>
                  </a:cubicBezTo>
                  <a:cubicBezTo>
                    <a:pt x="1117" y="20016"/>
                    <a:pt x="1542" y="20059"/>
                    <a:pt x="1968" y="20059"/>
                  </a:cubicBezTo>
                  <a:cubicBezTo>
                    <a:pt x="1974" y="20059"/>
                    <a:pt x="1980" y="20059"/>
                    <a:pt x="1986" y="20059"/>
                  </a:cubicBezTo>
                  <a:cubicBezTo>
                    <a:pt x="1992" y="20059"/>
                    <a:pt x="1998" y="20059"/>
                    <a:pt x="2004" y="20059"/>
                  </a:cubicBezTo>
                  <a:cubicBezTo>
                    <a:pt x="2430" y="20059"/>
                    <a:pt x="2854" y="20016"/>
                    <a:pt x="3273" y="19932"/>
                  </a:cubicBezTo>
                  <a:cubicBezTo>
                    <a:pt x="3510" y="19884"/>
                    <a:pt x="3743" y="19820"/>
                    <a:pt x="3971" y="19740"/>
                  </a:cubicBezTo>
                  <a:lnTo>
                    <a:pt x="3971" y="1"/>
                  </a:lnTo>
                  <a:cubicBezTo>
                    <a:pt x="3480" y="856"/>
                    <a:pt x="1983" y="861"/>
                    <a:pt x="1983" y="861"/>
                  </a:cubicBezTo>
                  <a:cubicBezTo>
                    <a:pt x="1983" y="861"/>
                    <a:pt x="1983" y="861"/>
                    <a:pt x="1983" y="861"/>
                  </a:cubicBezTo>
                  <a:cubicBezTo>
                    <a:pt x="1967" y="861"/>
                    <a:pt x="483" y="859"/>
                    <a:pt x="1" y="1"/>
                  </a:cubicBezTo>
                  <a:close/>
                </a:path>
              </a:pathLst>
            </a:custGeom>
            <a:solidFill>
              <a:srgbClr val="FFDB4C"/>
            </a:solidFill>
            <a:ln>
              <a:noFill/>
            </a:ln>
          </p:spPr>
          <p:txBody>
            <a:bodyPr spcFirstLastPara="1" wrap="square" lIns="182850" tIns="182850" rIns="182850" bIns="182850" anchor="ctr" anchorCtr="0">
              <a:noAutofit/>
            </a:bodyPr>
            <a:lstStyle/>
            <a:p>
              <a:endParaRPr sz="2800"/>
            </a:p>
          </p:txBody>
        </p:sp>
        <p:sp>
          <p:nvSpPr>
            <p:cNvPr id="364" name="Google Shape;364;p30"/>
            <p:cNvSpPr/>
            <p:nvPr/>
          </p:nvSpPr>
          <p:spPr>
            <a:xfrm>
              <a:off x="2676300" y="2442675"/>
              <a:ext cx="72125" cy="90375"/>
            </a:xfrm>
            <a:custGeom>
              <a:avLst/>
              <a:gdLst/>
              <a:ahLst/>
              <a:cxnLst/>
              <a:rect l="l" t="t" r="r" b="b"/>
              <a:pathLst>
                <a:path w="2885" h="3615" extrusionOk="0">
                  <a:moveTo>
                    <a:pt x="1438" y="0"/>
                  </a:moveTo>
                  <a:cubicBezTo>
                    <a:pt x="1437" y="0"/>
                    <a:pt x="1436" y="0"/>
                    <a:pt x="1435" y="0"/>
                  </a:cubicBezTo>
                  <a:lnTo>
                    <a:pt x="1434" y="0"/>
                  </a:lnTo>
                  <a:cubicBezTo>
                    <a:pt x="1433" y="0"/>
                    <a:pt x="1432" y="0"/>
                    <a:pt x="1431" y="0"/>
                  </a:cubicBezTo>
                  <a:cubicBezTo>
                    <a:pt x="1271" y="0"/>
                    <a:pt x="1127" y="96"/>
                    <a:pt x="1068" y="245"/>
                  </a:cubicBezTo>
                  <a:lnTo>
                    <a:pt x="128" y="2508"/>
                  </a:lnTo>
                  <a:lnTo>
                    <a:pt x="34" y="2733"/>
                  </a:lnTo>
                  <a:cubicBezTo>
                    <a:pt x="0" y="2964"/>
                    <a:pt x="137" y="3201"/>
                    <a:pt x="442" y="3378"/>
                  </a:cubicBezTo>
                  <a:cubicBezTo>
                    <a:pt x="716" y="3536"/>
                    <a:pt x="1075" y="3615"/>
                    <a:pt x="1434" y="3615"/>
                  </a:cubicBezTo>
                  <a:cubicBezTo>
                    <a:pt x="1713" y="3615"/>
                    <a:pt x="1992" y="3567"/>
                    <a:pt x="2230" y="3472"/>
                  </a:cubicBezTo>
                  <a:cubicBezTo>
                    <a:pt x="2299" y="3445"/>
                    <a:pt x="2364" y="3414"/>
                    <a:pt x="2427" y="3378"/>
                  </a:cubicBezTo>
                  <a:cubicBezTo>
                    <a:pt x="2750" y="3190"/>
                    <a:pt x="2884" y="2935"/>
                    <a:pt x="2825" y="2691"/>
                  </a:cubicBezTo>
                  <a:cubicBezTo>
                    <a:pt x="2825" y="2690"/>
                    <a:pt x="2824" y="2689"/>
                    <a:pt x="2824" y="2687"/>
                  </a:cubicBezTo>
                  <a:lnTo>
                    <a:pt x="2756" y="2530"/>
                  </a:lnTo>
                  <a:lnTo>
                    <a:pt x="1801" y="244"/>
                  </a:lnTo>
                  <a:cubicBezTo>
                    <a:pt x="1741" y="96"/>
                    <a:pt x="1597" y="0"/>
                    <a:pt x="1438" y="0"/>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365" name="Google Shape;365;p30"/>
            <p:cNvSpPr/>
            <p:nvPr/>
          </p:nvSpPr>
          <p:spPr>
            <a:xfrm>
              <a:off x="2677175" y="2505350"/>
              <a:ext cx="2375" cy="5675"/>
            </a:xfrm>
            <a:custGeom>
              <a:avLst/>
              <a:gdLst/>
              <a:ahLst/>
              <a:cxnLst/>
              <a:rect l="l" t="t" r="r" b="b"/>
              <a:pathLst>
                <a:path w="95" h="227" extrusionOk="0">
                  <a:moveTo>
                    <a:pt x="94" y="1"/>
                  </a:moveTo>
                  <a:cubicBezTo>
                    <a:pt x="46" y="68"/>
                    <a:pt x="14" y="145"/>
                    <a:pt x="0" y="226"/>
                  </a:cubicBezTo>
                  <a:lnTo>
                    <a:pt x="94" y="1"/>
                  </a:lnTo>
                  <a:close/>
                </a:path>
              </a:pathLst>
            </a:custGeom>
            <a:solidFill>
              <a:srgbClr val="FFF5E6"/>
            </a:solidFill>
            <a:ln>
              <a:noFill/>
            </a:ln>
          </p:spPr>
          <p:txBody>
            <a:bodyPr spcFirstLastPara="1" wrap="square" lIns="182850" tIns="182850" rIns="182850" bIns="182850" anchor="ctr" anchorCtr="0">
              <a:noAutofit/>
            </a:bodyPr>
            <a:lstStyle/>
            <a:p>
              <a:endParaRPr sz="2800"/>
            </a:p>
          </p:txBody>
        </p:sp>
        <p:sp>
          <p:nvSpPr>
            <p:cNvPr id="366" name="Google Shape;366;p30"/>
            <p:cNvSpPr/>
            <p:nvPr/>
          </p:nvSpPr>
          <p:spPr>
            <a:xfrm>
              <a:off x="2745200" y="2505925"/>
              <a:ext cx="1700" cy="3975"/>
            </a:xfrm>
            <a:custGeom>
              <a:avLst/>
              <a:gdLst/>
              <a:ahLst/>
              <a:cxnLst/>
              <a:rect l="l" t="t" r="r" b="b"/>
              <a:pathLst>
                <a:path w="68" h="159" extrusionOk="0">
                  <a:moveTo>
                    <a:pt x="0" y="0"/>
                  </a:moveTo>
                  <a:lnTo>
                    <a:pt x="68" y="159"/>
                  </a:lnTo>
                  <a:cubicBezTo>
                    <a:pt x="53" y="103"/>
                    <a:pt x="32" y="50"/>
                    <a:pt x="0" y="0"/>
                  </a:cubicBezTo>
                  <a:close/>
                </a:path>
              </a:pathLst>
            </a:custGeom>
            <a:solidFill>
              <a:srgbClr val="FFF5E6"/>
            </a:solidFill>
            <a:ln>
              <a:noFill/>
            </a:ln>
          </p:spPr>
          <p:txBody>
            <a:bodyPr spcFirstLastPara="1" wrap="square" lIns="182850" tIns="182850" rIns="182850" bIns="182850" anchor="ctr" anchorCtr="0">
              <a:noAutofit/>
            </a:bodyPr>
            <a:lstStyle/>
            <a:p>
              <a:endParaRPr sz="2800"/>
            </a:p>
          </p:txBody>
        </p:sp>
        <p:sp>
          <p:nvSpPr>
            <p:cNvPr id="367" name="Google Shape;367;p30"/>
            <p:cNvSpPr/>
            <p:nvPr/>
          </p:nvSpPr>
          <p:spPr>
            <a:xfrm>
              <a:off x="2712150" y="2442700"/>
              <a:ext cx="36275" cy="86775"/>
            </a:xfrm>
            <a:custGeom>
              <a:avLst/>
              <a:gdLst/>
              <a:ahLst/>
              <a:cxnLst/>
              <a:rect l="l" t="t" r="r" b="b"/>
              <a:pathLst>
                <a:path w="1451" h="3471" extrusionOk="0">
                  <a:moveTo>
                    <a:pt x="4" y="0"/>
                  </a:moveTo>
                  <a:cubicBezTo>
                    <a:pt x="3" y="0"/>
                    <a:pt x="2" y="0"/>
                    <a:pt x="1" y="0"/>
                  </a:cubicBezTo>
                  <a:cubicBezTo>
                    <a:pt x="84" y="17"/>
                    <a:pt x="422" y="1594"/>
                    <a:pt x="797" y="3471"/>
                  </a:cubicBezTo>
                  <a:cubicBezTo>
                    <a:pt x="865" y="3445"/>
                    <a:pt x="930" y="3414"/>
                    <a:pt x="993" y="3377"/>
                  </a:cubicBezTo>
                  <a:cubicBezTo>
                    <a:pt x="1316" y="3189"/>
                    <a:pt x="1450" y="2934"/>
                    <a:pt x="1391" y="2691"/>
                  </a:cubicBezTo>
                  <a:cubicBezTo>
                    <a:pt x="1391" y="2690"/>
                    <a:pt x="1390" y="2689"/>
                    <a:pt x="1390" y="2688"/>
                  </a:cubicBezTo>
                  <a:lnTo>
                    <a:pt x="1322" y="2529"/>
                  </a:lnTo>
                  <a:lnTo>
                    <a:pt x="367" y="244"/>
                  </a:lnTo>
                  <a:cubicBezTo>
                    <a:pt x="307" y="97"/>
                    <a:pt x="163" y="0"/>
                    <a:pt x="4" y="0"/>
                  </a:cubicBezTo>
                  <a:close/>
                </a:path>
              </a:pathLst>
            </a:custGeom>
            <a:solidFill>
              <a:srgbClr val="1A1A5B"/>
            </a:solidFill>
            <a:ln>
              <a:noFill/>
            </a:ln>
          </p:spPr>
          <p:txBody>
            <a:bodyPr spcFirstLastPara="1" wrap="square" lIns="182850" tIns="182850" rIns="182850" bIns="182850" anchor="ctr" anchorCtr="0">
              <a:noAutofit/>
            </a:bodyPr>
            <a:lstStyle/>
            <a:p>
              <a:endParaRPr sz="2800"/>
            </a:p>
          </p:txBody>
        </p:sp>
        <p:sp>
          <p:nvSpPr>
            <p:cNvPr id="368" name="Google Shape;368;p30"/>
            <p:cNvSpPr/>
            <p:nvPr/>
          </p:nvSpPr>
          <p:spPr>
            <a:xfrm>
              <a:off x="2615650" y="3132000"/>
              <a:ext cx="46875" cy="175150"/>
            </a:xfrm>
            <a:custGeom>
              <a:avLst/>
              <a:gdLst/>
              <a:ahLst/>
              <a:cxnLst/>
              <a:rect l="l" t="t" r="r" b="b"/>
              <a:pathLst>
                <a:path w="1875" h="7006" extrusionOk="0">
                  <a:moveTo>
                    <a:pt x="1" y="1"/>
                  </a:moveTo>
                  <a:lnTo>
                    <a:pt x="1" y="5159"/>
                  </a:lnTo>
                  <a:cubicBezTo>
                    <a:pt x="29" y="5708"/>
                    <a:pt x="404" y="6254"/>
                    <a:pt x="1129" y="6672"/>
                  </a:cubicBezTo>
                  <a:cubicBezTo>
                    <a:pt x="1367" y="6806"/>
                    <a:pt x="1617" y="6918"/>
                    <a:pt x="1875" y="7005"/>
                  </a:cubicBezTo>
                  <a:lnTo>
                    <a:pt x="1875" y="1847"/>
                  </a:lnTo>
                  <a:cubicBezTo>
                    <a:pt x="1714" y="1793"/>
                    <a:pt x="1558" y="1729"/>
                    <a:pt x="1404" y="1658"/>
                  </a:cubicBezTo>
                  <a:cubicBezTo>
                    <a:pt x="1310" y="1612"/>
                    <a:pt x="1218" y="1565"/>
                    <a:pt x="1129" y="1514"/>
                  </a:cubicBezTo>
                  <a:cubicBezTo>
                    <a:pt x="762" y="1302"/>
                    <a:pt x="486" y="1058"/>
                    <a:pt x="298" y="797"/>
                  </a:cubicBezTo>
                  <a:cubicBezTo>
                    <a:pt x="113" y="543"/>
                    <a:pt x="14" y="272"/>
                    <a:pt x="1" y="1"/>
                  </a:cubicBezTo>
                  <a:close/>
                </a:path>
              </a:pathLst>
            </a:custGeom>
            <a:solidFill>
              <a:srgbClr val="DAE6EA">
                <a:alpha val="25700"/>
              </a:srgbClr>
            </a:solidFill>
            <a:ln>
              <a:noFill/>
            </a:ln>
          </p:spPr>
          <p:txBody>
            <a:bodyPr spcFirstLastPara="1" wrap="square" lIns="182850" tIns="182850" rIns="182850" bIns="182850" anchor="ctr" anchorCtr="0">
              <a:noAutofit/>
            </a:bodyPr>
            <a:lstStyle/>
            <a:p>
              <a:endParaRPr sz="2800"/>
            </a:p>
          </p:txBody>
        </p:sp>
        <p:sp>
          <p:nvSpPr>
            <p:cNvPr id="369" name="Google Shape;369;p30"/>
            <p:cNvSpPr/>
            <p:nvPr/>
          </p:nvSpPr>
          <p:spPr>
            <a:xfrm>
              <a:off x="2614950" y="3260975"/>
              <a:ext cx="162875" cy="174325"/>
            </a:xfrm>
            <a:custGeom>
              <a:avLst/>
              <a:gdLst/>
              <a:ahLst/>
              <a:cxnLst/>
              <a:rect l="l" t="t" r="r" b="b"/>
              <a:pathLst>
                <a:path w="6515" h="6973" extrusionOk="0">
                  <a:moveTo>
                    <a:pt x="29" y="0"/>
                  </a:moveTo>
                  <a:lnTo>
                    <a:pt x="29" y="4682"/>
                  </a:lnTo>
                  <a:cubicBezTo>
                    <a:pt x="0" y="5273"/>
                    <a:pt x="376" y="5870"/>
                    <a:pt x="1157" y="6322"/>
                  </a:cubicBezTo>
                  <a:cubicBezTo>
                    <a:pt x="1910" y="6756"/>
                    <a:pt x="2895" y="6972"/>
                    <a:pt x="3881" y="6972"/>
                  </a:cubicBezTo>
                  <a:cubicBezTo>
                    <a:pt x="4827" y="6972"/>
                    <a:pt x="5773" y="6773"/>
                    <a:pt x="6515" y="6375"/>
                  </a:cubicBezTo>
                  <a:lnTo>
                    <a:pt x="6515" y="6375"/>
                  </a:lnTo>
                  <a:cubicBezTo>
                    <a:pt x="6192" y="6530"/>
                    <a:pt x="5529" y="6630"/>
                    <a:pt x="4804" y="6630"/>
                  </a:cubicBezTo>
                  <a:cubicBezTo>
                    <a:pt x="3460" y="6630"/>
                    <a:pt x="1903" y="6287"/>
                    <a:pt x="1903" y="5319"/>
                  </a:cubicBezTo>
                  <a:cubicBezTo>
                    <a:pt x="1903" y="4600"/>
                    <a:pt x="1903" y="1850"/>
                    <a:pt x="1903" y="1850"/>
                  </a:cubicBezTo>
                  <a:cubicBezTo>
                    <a:pt x="1645" y="1762"/>
                    <a:pt x="1395" y="1648"/>
                    <a:pt x="1157" y="1513"/>
                  </a:cubicBezTo>
                  <a:cubicBezTo>
                    <a:pt x="432" y="1095"/>
                    <a:pt x="57" y="549"/>
                    <a:pt x="29" y="0"/>
                  </a:cubicBezTo>
                  <a:close/>
                </a:path>
              </a:pathLst>
            </a:custGeom>
            <a:solidFill>
              <a:srgbClr val="FD9CCF"/>
            </a:solidFill>
            <a:ln>
              <a:noFill/>
            </a:ln>
          </p:spPr>
          <p:txBody>
            <a:bodyPr spcFirstLastPara="1" wrap="square" lIns="182850" tIns="182850" rIns="182850" bIns="182850" anchor="ctr" anchorCtr="0">
              <a:noAutofit/>
            </a:bodyPr>
            <a:lstStyle/>
            <a:p>
              <a:endParaRPr sz="2800"/>
            </a:p>
          </p:txBody>
        </p:sp>
      </p:grpSp>
      <p:grpSp>
        <p:nvGrpSpPr>
          <p:cNvPr id="58" name="Group 57">
            <a:extLst>
              <a:ext uri="{FF2B5EF4-FFF2-40B4-BE49-F238E27FC236}">
                <a16:creationId xmlns:a16="http://schemas.microsoft.com/office/drawing/2014/main" id="{D31CEBF9-600E-B040-ACCC-73F5A4575C4A}"/>
              </a:ext>
            </a:extLst>
          </p:cNvPr>
          <p:cNvGrpSpPr/>
          <p:nvPr/>
        </p:nvGrpSpPr>
        <p:grpSpPr>
          <a:xfrm>
            <a:off x="948345" y="3857159"/>
            <a:ext cx="1555551" cy="1491600"/>
            <a:chOff x="10156798" y="1570593"/>
            <a:chExt cx="868055" cy="1039583"/>
          </a:xfrm>
        </p:grpSpPr>
        <p:sp>
          <p:nvSpPr>
            <p:cNvPr id="59" name="Google Shape;432;p23">
              <a:extLst>
                <a:ext uri="{FF2B5EF4-FFF2-40B4-BE49-F238E27FC236}">
                  <a16:creationId xmlns:a16="http://schemas.microsoft.com/office/drawing/2014/main" id="{7B99F8A4-DC46-2442-8803-DF121A218573}"/>
                </a:ext>
              </a:extLst>
            </p:cNvPr>
            <p:cNvSpPr/>
            <p:nvPr/>
          </p:nvSpPr>
          <p:spPr>
            <a:xfrm>
              <a:off x="10156798" y="1570593"/>
              <a:ext cx="868055" cy="1039583"/>
            </a:xfrm>
            <a:custGeom>
              <a:avLst/>
              <a:gdLst/>
              <a:ahLst/>
              <a:cxnLst/>
              <a:rect l="l" t="t" r="r" b="b"/>
              <a:pathLst>
                <a:path w="30683" h="30695" extrusionOk="0">
                  <a:moveTo>
                    <a:pt x="15348" y="1"/>
                  </a:moveTo>
                  <a:cubicBezTo>
                    <a:pt x="6871" y="1"/>
                    <a:pt x="1" y="6871"/>
                    <a:pt x="1" y="15348"/>
                  </a:cubicBezTo>
                  <a:cubicBezTo>
                    <a:pt x="1" y="23825"/>
                    <a:pt x="6871" y="30695"/>
                    <a:pt x="15348" y="30695"/>
                  </a:cubicBezTo>
                  <a:cubicBezTo>
                    <a:pt x="23813" y="30695"/>
                    <a:pt x="30683" y="23825"/>
                    <a:pt x="30683" y="15348"/>
                  </a:cubicBezTo>
                  <a:cubicBezTo>
                    <a:pt x="30683" y="6871"/>
                    <a:pt x="23813" y="1"/>
                    <a:pt x="15348" y="1"/>
                  </a:cubicBezTo>
                  <a:close/>
                </a:path>
              </a:pathLst>
            </a:custGeom>
            <a:solidFill>
              <a:schemeClr val="lt1"/>
            </a:solidFill>
            <a:ln w="19050" cap="flat" cmpd="sng">
              <a:solidFill>
                <a:schemeClr val="accent1"/>
              </a:solidFill>
              <a:prstDash val="solid"/>
              <a:round/>
              <a:headEnd type="none" w="sm" len="sm"/>
              <a:tailEnd type="none" w="sm" len="sm"/>
            </a:ln>
          </p:spPr>
          <p:txBody>
            <a:bodyPr spcFirstLastPara="1" wrap="square" lIns="137138" tIns="137138" rIns="137138" bIns="137138" anchor="ctr" anchorCtr="0">
              <a:noAutofit/>
            </a:bodyPr>
            <a:lstStyle/>
            <a:p>
              <a:endParaRPr sz="2100"/>
            </a:p>
          </p:txBody>
        </p:sp>
        <p:grpSp>
          <p:nvGrpSpPr>
            <p:cNvPr id="60" name="Google Shape;435;p23">
              <a:extLst>
                <a:ext uri="{FF2B5EF4-FFF2-40B4-BE49-F238E27FC236}">
                  <a16:creationId xmlns:a16="http://schemas.microsoft.com/office/drawing/2014/main" id="{EB1A9849-FE8A-7A4D-8688-CAD217AE1136}"/>
                </a:ext>
              </a:extLst>
            </p:cNvPr>
            <p:cNvGrpSpPr/>
            <p:nvPr/>
          </p:nvGrpSpPr>
          <p:grpSpPr>
            <a:xfrm>
              <a:off x="10371449" y="1818188"/>
              <a:ext cx="446348" cy="544397"/>
              <a:chOff x="7501800" y="3397913"/>
              <a:chExt cx="394425" cy="401850"/>
            </a:xfrm>
          </p:grpSpPr>
          <p:sp>
            <p:nvSpPr>
              <p:cNvPr id="61" name="Google Shape;436;p23">
                <a:extLst>
                  <a:ext uri="{FF2B5EF4-FFF2-40B4-BE49-F238E27FC236}">
                    <a16:creationId xmlns:a16="http://schemas.microsoft.com/office/drawing/2014/main" id="{1C9CE1FA-AA65-6640-BC23-C6DD06AA103A}"/>
                  </a:ext>
                </a:extLst>
              </p:cNvPr>
              <p:cNvSpPr/>
              <p:nvPr/>
            </p:nvSpPr>
            <p:spPr>
              <a:xfrm>
                <a:off x="7501800" y="3691688"/>
                <a:ext cx="394425" cy="108075"/>
              </a:xfrm>
              <a:custGeom>
                <a:avLst/>
                <a:gdLst/>
                <a:ahLst/>
                <a:cxnLst/>
                <a:rect l="l" t="t" r="r" b="b"/>
                <a:pathLst>
                  <a:path w="15777" h="4323" extrusionOk="0">
                    <a:moveTo>
                      <a:pt x="298" y="1"/>
                    </a:moveTo>
                    <a:cubicBezTo>
                      <a:pt x="167" y="1"/>
                      <a:pt x="0" y="72"/>
                      <a:pt x="0" y="203"/>
                    </a:cubicBezTo>
                    <a:lnTo>
                      <a:pt x="0" y="4073"/>
                    </a:lnTo>
                    <a:cubicBezTo>
                      <a:pt x="0" y="4216"/>
                      <a:pt x="167" y="4323"/>
                      <a:pt x="298" y="4323"/>
                    </a:cubicBezTo>
                    <a:lnTo>
                      <a:pt x="15526" y="4323"/>
                    </a:lnTo>
                    <a:cubicBezTo>
                      <a:pt x="15657" y="4323"/>
                      <a:pt x="15776" y="4216"/>
                      <a:pt x="15776" y="4073"/>
                    </a:cubicBezTo>
                    <a:lnTo>
                      <a:pt x="15776" y="203"/>
                    </a:lnTo>
                    <a:cubicBezTo>
                      <a:pt x="15776" y="72"/>
                      <a:pt x="15657" y="1"/>
                      <a:pt x="15526" y="1"/>
                    </a:cubicBezTo>
                    <a:lnTo>
                      <a:pt x="14026" y="1"/>
                    </a:lnTo>
                    <a:cubicBezTo>
                      <a:pt x="13895" y="1"/>
                      <a:pt x="13847" y="72"/>
                      <a:pt x="13847" y="203"/>
                    </a:cubicBezTo>
                    <a:lnTo>
                      <a:pt x="13847" y="2382"/>
                    </a:lnTo>
                    <a:lnTo>
                      <a:pt x="2084" y="2382"/>
                    </a:lnTo>
                    <a:lnTo>
                      <a:pt x="2084" y="203"/>
                    </a:lnTo>
                    <a:cubicBezTo>
                      <a:pt x="2084" y="72"/>
                      <a:pt x="1929" y="1"/>
                      <a:pt x="1798" y="1"/>
                    </a:cubicBezTo>
                    <a:close/>
                  </a:path>
                </a:pathLst>
              </a:custGeom>
              <a:solidFill>
                <a:schemeClr val="accent1"/>
              </a:solidFill>
              <a:ln>
                <a:noFill/>
              </a:ln>
            </p:spPr>
            <p:txBody>
              <a:bodyPr spcFirstLastPara="1" wrap="square" lIns="137138" tIns="137138" rIns="137138" bIns="137138" anchor="ctr" anchorCtr="0">
                <a:noAutofit/>
              </a:bodyPr>
              <a:lstStyle/>
              <a:p>
                <a:endParaRPr sz="2100"/>
              </a:p>
            </p:txBody>
          </p:sp>
          <p:sp>
            <p:nvSpPr>
              <p:cNvPr id="62" name="Google Shape;437;p23">
                <a:extLst>
                  <a:ext uri="{FF2B5EF4-FFF2-40B4-BE49-F238E27FC236}">
                    <a16:creationId xmlns:a16="http://schemas.microsoft.com/office/drawing/2014/main" id="{5AA265AB-BEA5-2748-BB38-19129A1201FD}"/>
                  </a:ext>
                </a:extLst>
              </p:cNvPr>
              <p:cNvSpPr/>
              <p:nvPr/>
            </p:nvSpPr>
            <p:spPr>
              <a:xfrm>
                <a:off x="7632175" y="3397913"/>
                <a:ext cx="133975" cy="48250"/>
              </a:xfrm>
              <a:custGeom>
                <a:avLst/>
                <a:gdLst/>
                <a:ahLst/>
                <a:cxnLst/>
                <a:rect l="l" t="t" r="r" b="b"/>
                <a:pathLst>
                  <a:path w="5359" h="1930" extrusionOk="0">
                    <a:moveTo>
                      <a:pt x="346" y="0"/>
                    </a:moveTo>
                    <a:cubicBezTo>
                      <a:pt x="191" y="0"/>
                      <a:pt x="0" y="155"/>
                      <a:pt x="0" y="322"/>
                    </a:cubicBezTo>
                    <a:lnTo>
                      <a:pt x="0" y="1596"/>
                    </a:lnTo>
                    <a:cubicBezTo>
                      <a:pt x="0" y="1751"/>
                      <a:pt x="191" y="1929"/>
                      <a:pt x="346" y="1929"/>
                    </a:cubicBezTo>
                    <a:lnTo>
                      <a:pt x="5049" y="1929"/>
                    </a:lnTo>
                    <a:cubicBezTo>
                      <a:pt x="5203" y="1929"/>
                      <a:pt x="5358" y="1751"/>
                      <a:pt x="5358" y="1596"/>
                    </a:cubicBezTo>
                    <a:lnTo>
                      <a:pt x="5358" y="322"/>
                    </a:lnTo>
                    <a:cubicBezTo>
                      <a:pt x="5358" y="155"/>
                      <a:pt x="5203" y="0"/>
                      <a:pt x="5049" y="0"/>
                    </a:cubicBezTo>
                    <a:close/>
                  </a:path>
                </a:pathLst>
              </a:custGeom>
              <a:solidFill>
                <a:schemeClr val="accent1"/>
              </a:solidFill>
              <a:ln>
                <a:noFill/>
              </a:ln>
            </p:spPr>
            <p:txBody>
              <a:bodyPr spcFirstLastPara="1" wrap="square" lIns="137138" tIns="137138" rIns="137138" bIns="137138" anchor="ctr" anchorCtr="0">
                <a:noAutofit/>
              </a:bodyPr>
              <a:lstStyle/>
              <a:p>
                <a:endParaRPr sz="2100"/>
              </a:p>
            </p:txBody>
          </p:sp>
          <p:sp>
            <p:nvSpPr>
              <p:cNvPr id="63" name="Google Shape;438;p23">
                <a:extLst>
                  <a:ext uri="{FF2B5EF4-FFF2-40B4-BE49-F238E27FC236}">
                    <a16:creationId xmlns:a16="http://schemas.microsoft.com/office/drawing/2014/main" id="{71CCCB63-E221-4248-A481-D5EE0639AA63}"/>
                  </a:ext>
                </a:extLst>
              </p:cNvPr>
              <p:cNvSpPr/>
              <p:nvPr/>
            </p:nvSpPr>
            <p:spPr>
              <a:xfrm>
                <a:off x="7541907" y="3474150"/>
                <a:ext cx="307500" cy="249375"/>
              </a:xfrm>
              <a:custGeom>
                <a:avLst/>
                <a:gdLst/>
                <a:ahLst/>
                <a:cxnLst/>
                <a:rect l="l" t="t" r="r" b="b"/>
                <a:pathLst>
                  <a:path w="12300" h="9975" extrusionOk="0">
                    <a:moveTo>
                      <a:pt x="3715" y="1"/>
                    </a:moveTo>
                    <a:cubicBezTo>
                      <a:pt x="3584" y="1"/>
                      <a:pt x="3453" y="60"/>
                      <a:pt x="3453" y="203"/>
                    </a:cubicBezTo>
                    <a:lnTo>
                      <a:pt x="3453" y="2822"/>
                    </a:lnTo>
                    <a:lnTo>
                      <a:pt x="703" y="2822"/>
                    </a:lnTo>
                    <a:cubicBezTo>
                      <a:pt x="274" y="2822"/>
                      <a:pt x="1" y="3144"/>
                      <a:pt x="215" y="3406"/>
                    </a:cubicBezTo>
                    <a:lnTo>
                      <a:pt x="2941" y="6597"/>
                    </a:lnTo>
                    <a:lnTo>
                      <a:pt x="5668" y="9787"/>
                    </a:lnTo>
                    <a:cubicBezTo>
                      <a:pt x="5775" y="9913"/>
                      <a:pt x="5963" y="9975"/>
                      <a:pt x="6152" y="9975"/>
                    </a:cubicBezTo>
                    <a:cubicBezTo>
                      <a:pt x="6341" y="9975"/>
                      <a:pt x="6531" y="9913"/>
                      <a:pt x="6644" y="9787"/>
                    </a:cubicBezTo>
                    <a:lnTo>
                      <a:pt x="9359" y="6597"/>
                    </a:lnTo>
                    <a:lnTo>
                      <a:pt x="12085" y="3406"/>
                    </a:lnTo>
                    <a:cubicBezTo>
                      <a:pt x="12300" y="3144"/>
                      <a:pt x="12026" y="2834"/>
                      <a:pt x="11597" y="2834"/>
                    </a:cubicBezTo>
                    <a:lnTo>
                      <a:pt x="8811" y="2834"/>
                    </a:lnTo>
                    <a:lnTo>
                      <a:pt x="8811" y="203"/>
                    </a:lnTo>
                    <a:cubicBezTo>
                      <a:pt x="8811" y="60"/>
                      <a:pt x="8633" y="1"/>
                      <a:pt x="8502" y="1"/>
                    </a:cubicBezTo>
                    <a:close/>
                  </a:path>
                </a:pathLst>
              </a:custGeom>
              <a:solidFill>
                <a:schemeClr val="accent1"/>
              </a:solidFill>
              <a:ln>
                <a:noFill/>
              </a:ln>
            </p:spPr>
            <p:txBody>
              <a:bodyPr spcFirstLastPara="1" wrap="square" lIns="137138" tIns="137138" rIns="137138" bIns="137138" anchor="ctr" anchorCtr="0">
                <a:noAutofit/>
              </a:bodyPr>
              <a:lstStyle/>
              <a:p>
                <a:endParaRPr sz="210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28"/>
                                        </p:tgtEl>
                                        <p:attrNameLst>
                                          <p:attrName>style.visibility</p:attrName>
                                        </p:attrNameLst>
                                      </p:cBhvr>
                                      <p:to>
                                        <p:strVal val="visible"/>
                                      </p:to>
                                    </p:set>
                                    <p:anim calcmode="lin" valueType="num">
                                      <p:cBhvr>
                                        <p:cTn id="7" dur="500" fill="hold"/>
                                        <p:tgtEl>
                                          <p:spTgt spid="328"/>
                                        </p:tgtEl>
                                        <p:attrNameLst>
                                          <p:attrName>ppt_w</p:attrName>
                                        </p:attrNameLst>
                                      </p:cBhvr>
                                      <p:tavLst>
                                        <p:tav tm="0">
                                          <p:val>
                                            <p:fltVal val="0"/>
                                          </p:val>
                                        </p:tav>
                                        <p:tav tm="100000">
                                          <p:val>
                                            <p:strVal val="#ppt_w"/>
                                          </p:val>
                                        </p:tav>
                                      </p:tavLst>
                                    </p:anim>
                                    <p:anim calcmode="lin" valueType="num">
                                      <p:cBhvr>
                                        <p:cTn id="8" dur="500" fill="hold"/>
                                        <p:tgtEl>
                                          <p:spTgt spid="328"/>
                                        </p:tgtEl>
                                        <p:attrNameLst>
                                          <p:attrName>ppt_h</p:attrName>
                                        </p:attrNameLst>
                                      </p:cBhvr>
                                      <p:tavLst>
                                        <p:tav tm="0">
                                          <p:val>
                                            <p:fltVal val="0"/>
                                          </p:val>
                                        </p:tav>
                                        <p:tav tm="100000">
                                          <p:val>
                                            <p:strVal val="#ppt_h"/>
                                          </p:val>
                                        </p:tav>
                                      </p:tavLst>
                                    </p:anim>
                                    <p:animEffect transition="in" filter="fade">
                                      <p:cBhvr>
                                        <p:cTn id="9" dur="500"/>
                                        <p:tgtEl>
                                          <p:spTgt spid="32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29">
                                            <p:txEl>
                                              <p:pRg st="0" end="0"/>
                                            </p:txEl>
                                          </p:spTgt>
                                        </p:tgtEl>
                                        <p:attrNameLst>
                                          <p:attrName>style.visibility</p:attrName>
                                        </p:attrNameLst>
                                      </p:cBhvr>
                                      <p:to>
                                        <p:strVal val="visible"/>
                                      </p:to>
                                    </p:set>
                                    <p:anim calcmode="lin" valueType="num">
                                      <p:cBhvr>
                                        <p:cTn id="12" dur="500" fill="hold"/>
                                        <p:tgtEl>
                                          <p:spTgt spid="32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2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29">
                                            <p:txEl>
                                              <p:pRg st="0" end="0"/>
                                            </p:txEl>
                                          </p:spTgt>
                                        </p:tgtEl>
                                      </p:cBhvr>
                                    </p:animEffect>
                                  </p:childTnLst>
                                </p:cTn>
                              </p:par>
                              <p:par>
                                <p:cTn id="15" presetID="53" presetClass="entr" presetSubtype="16"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31"/>
                                        </p:tgtEl>
                                        <p:attrNameLst>
                                          <p:attrName>style.visibility</p:attrName>
                                        </p:attrNameLst>
                                      </p:cBhvr>
                                      <p:to>
                                        <p:strVal val="visible"/>
                                      </p:to>
                                    </p:set>
                                    <p:anim calcmode="lin" valueType="num">
                                      <p:cBhvr>
                                        <p:cTn id="24" dur="500" fill="hold"/>
                                        <p:tgtEl>
                                          <p:spTgt spid="331"/>
                                        </p:tgtEl>
                                        <p:attrNameLst>
                                          <p:attrName>ppt_w</p:attrName>
                                        </p:attrNameLst>
                                      </p:cBhvr>
                                      <p:tavLst>
                                        <p:tav tm="0">
                                          <p:val>
                                            <p:fltVal val="0"/>
                                          </p:val>
                                        </p:tav>
                                        <p:tav tm="100000">
                                          <p:val>
                                            <p:strVal val="#ppt_w"/>
                                          </p:val>
                                        </p:tav>
                                      </p:tavLst>
                                    </p:anim>
                                    <p:anim calcmode="lin" valueType="num">
                                      <p:cBhvr>
                                        <p:cTn id="25" dur="500" fill="hold"/>
                                        <p:tgtEl>
                                          <p:spTgt spid="331"/>
                                        </p:tgtEl>
                                        <p:attrNameLst>
                                          <p:attrName>ppt_h</p:attrName>
                                        </p:attrNameLst>
                                      </p:cBhvr>
                                      <p:tavLst>
                                        <p:tav tm="0">
                                          <p:val>
                                            <p:fltVal val="0"/>
                                          </p:val>
                                        </p:tav>
                                        <p:tav tm="100000">
                                          <p:val>
                                            <p:strVal val="#ppt_h"/>
                                          </p:val>
                                        </p:tav>
                                      </p:tavLst>
                                    </p:anim>
                                    <p:animEffect transition="in" filter="fade">
                                      <p:cBhvr>
                                        <p:cTn id="26" dur="500"/>
                                        <p:tgtEl>
                                          <p:spTgt spid="33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332">
                                            <p:txEl>
                                              <p:pRg st="0" end="0"/>
                                            </p:txEl>
                                          </p:spTgt>
                                        </p:tgtEl>
                                        <p:attrNameLst>
                                          <p:attrName>style.visibility</p:attrName>
                                        </p:attrNameLst>
                                      </p:cBhvr>
                                      <p:to>
                                        <p:strVal val="visible"/>
                                      </p:to>
                                    </p:set>
                                    <p:anim calcmode="lin" valueType="num">
                                      <p:cBhvr>
                                        <p:cTn id="29" dur="500" fill="hold"/>
                                        <p:tgtEl>
                                          <p:spTgt spid="332">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332">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332">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333"/>
                                        </p:tgtEl>
                                        <p:attrNameLst>
                                          <p:attrName>style.visibility</p:attrName>
                                        </p:attrNameLst>
                                      </p:cBhvr>
                                      <p:to>
                                        <p:strVal val="visible"/>
                                      </p:to>
                                    </p:set>
                                    <p:anim calcmode="lin" valueType="num">
                                      <p:cBhvr>
                                        <p:cTn id="36" dur="500" fill="hold"/>
                                        <p:tgtEl>
                                          <p:spTgt spid="333"/>
                                        </p:tgtEl>
                                        <p:attrNameLst>
                                          <p:attrName>ppt_w</p:attrName>
                                        </p:attrNameLst>
                                      </p:cBhvr>
                                      <p:tavLst>
                                        <p:tav tm="0">
                                          <p:val>
                                            <p:fltVal val="0"/>
                                          </p:val>
                                        </p:tav>
                                        <p:tav tm="100000">
                                          <p:val>
                                            <p:strVal val="#ppt_w"/>
                                          </p:val>
                                        </p:tav>
                                      </p:tavLst>
                                    </p:anim>
                                    <p:anim calcmode="lin" valueType="num">
                                      <p:cBhvr>
                                        <p:cTn id="37" dur="500" fill="hold"/>
                                        <p:tgtEl>
                                          <p:spTgt spid="333"/>
                                        </p:tgtEl>
                                        <p:attrNameLst>
                                          <p:attrName>ppt_h</p:attrName>
                                        </p:attrNameLst>
                                      </p:cBhvr>
                                      <p:tavLst>
                                        <p:tav tm="0">
                                          <p:val>
                                            <p:fltVal val="0"/>
                                          </p:val>
                                        </p:tav>
                                        <p:tav tm="100000">
                                          <p:val>
                                            <p:strVal val="#ppt_h"/>
                                          </p:val>
                                        </p:tav>
                                      </p:tavLst>
                                    </p:anim>
                                    <p:animEffect transition="in" filter="fade">
                                      <p:cBhvr>
                                        <p:cTn id="38" dur="500"/>
                                        <p:tgtEl>
                                          <p:spTgt spid="33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34">
                                            <p:txEl>
                                              <p:pRg st="0" end="0"/>
                                            </p:txEl>
                                          </p:spTgt>
                                        </p:tgtEl>
                                        <p:attrNameLst>
                                          <p:attrName>style.visibility</p:attrName>
                                        </p:attrNameLst>
                                      </p:cBhvr>
                                      <p:to>
                                        <p:strVal val="visible"/>
                                      </p:to>
                                    </p:set>
                                    <p:anim calcmode="lin" valueType="num">
                                      <p:cBhvr>
                                        <p:cTn id="41" dur="500" fill="hold"/>
                                        <p:tgtEl>
                                          <p:spTgt spid="334">
                                            <p:txEl>
                                              <p:pRg st="0" end="0"/>
                                            </p:txEl>
                                          </p:spTgt>
                                        </p:tgtEl>
                                        <p:attrNameLst>
                                          <p:attrName>ppt_w</p:attrName>
                                        </p:attrNameLst>
                                      </p:cBhvr>
                                      <p:tavLst>
                                        <p:tav tm="0">
                                          <p:val>
                                            <p:fltVal val="0"/>
                                          </p:val>
                                        </p:tav>
                                        <p:tav tm="100000">
                                          <p:val>
                                            <p:strVal val="#ppt_w"/>
                                          </p:val>
                                        </p:tav>
                                      </p:tavLst>
                                    </p:anim>
                                    <p:anim calcmode="lin" valueType="num">
                                      <p:cBhvr>
                                        <p:cTn id="42" dur="500" fill="hold"/>
                                        <p:tgtEl>
                                          <p:spTgt spid="334">
                                            <p:txEl>
                                              <p:pRg st="0" end="0"/>
                                            </p:txEl>
                                          </p:spTgt>
                                        </p:tgtEl>
                                        <p:attrNameLst>
                                          <p:attrName>ppt_h</p:attrName>
                                        </p:attrNameLst>
                                      </p:cBhvr>
                                      <p:tavLst>
                                        <p:tav tm="0">
                                          <p:val>
                                            <p:fltVal val="0"/>
                                          </p:val>
                                        </p:tav>
                                        <p:tav tm="100000">
                                          <p:val>
                                            <p:strVal val="#ppt_h"/>
                                          </p:val>
                                        </p:tav>
                                      </p:tavLst>
                                    </p:anim>
                                    <p:animEffect transition="in" filter="fade">
                                      <p:cBhvr>
                                        <p:cTn id="43" dur="500"/>
                                        <p:tgtEl>
                                          <p:spTgt spid="3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 grpId="0"/>
      <p:bldP spid="329" grpId="0" build="p"/>
      <p:bldP spid="331" grpId="0"/>
      <p:bldP spid="332" grpId="0" build="p"/>
      <p:bldP spid="333" grpId="0"/>
      <p:bldP spid="334"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6BA4045-979F-DD4D-9E8A-A77ADD407F5B}"/>
              </a:ext>
            </a:extLst>
          </p:cNvPr>
          <p:cNvSpPr txBox="1">
            <a:spLocks/>
          </p:cNvSpPr>
          <p:nvPr/>
        </p:nvSpPr>
        <p:spPr>
          <a:xfrm>
            <a:off x="4657847" y="3408218"/>
            <a:ext cx="8229600" cy="2306782"/>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s-CO" sz="9600" b="1" dirty="0">
                <a:solidFill>
                  <a:srgbClr val="FFC000"/>
                </a:solidFill>
              </a:rPr>
              <a:t>Opiniones y preguntas</a:t>
            </a:r>
            <a:endParaRPr lang="en-CO" sz="9600" b="1" dirty="0">
              <a:solidFill>
                <a:srgbClr val="FFC000"/>
              </a:solidFill>
            </a:endParaRPr>
          </a:p>
        </p:txBody>
      </p:sp>
    </p:spTree>
    <p:extLst>
      <p:ext uri="{BB962C8B-B14F-4D97-AF65-F5344CB8AC3E}">
        <p14:creationId xmlns:p14="http://schemas.microsoft.com/office/powerpoint/2010/main" val="36278727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6BA4045-979F-DD4D-9E8A-A77ADD407F5B}"/>
              </a:ext>
            </a:extLst>
          </p:cNvPr>
          <p:cNvSpPr txBox="1">
            <a:spLocks/>
          </p:cNvSpPr>
          <p:nvPr/>
        </p:nvSpPr>
        <p:spPr>
          <a:xfrm>
            <a:off x="4657847" y="4572000"/>
            <a:ext cx="8229600" cy="11430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18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CO" sz="9600" b="1" dirty="0">
                <a:solidFill>
                  <a:srgbClr val="FFC000"/>
                </a:solidFill>
              </a:rPr>
              <a:t>¡Gracias!</a:t>
            </a:r>
          </a:p>
        </p:txBody>
      </p:sp>
    </p:spTree>
    <p:extLst>
      <p:ext uri="{BB962C8B-B14F-4D97-AF65-F5344CB8AC3E}">
        <p14:creationId xmlns:p14="http://schemas.microsoft.com/office/powerpoint/2010/main" val="5974974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2286" y="0"/>
            <a:ext cx="18283428" cy="10287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Picture 3" descr="Graphical user interface&#10;&#10;Description automatically generated">
            <a:extLst>
              <a:ext uri="{FF2B5EF4-FFF2-40B4-BE49-F238E27FC236}">
                <a16:creationId xmlns:a16="http://schemas.microsoft.com/office/drawing/2014/main" id="{097A762A-E302-4325-93E0-F7EC2044FD5C}"/>
              </a:ext>
            </a:extLst>
          </p:cNvPr>
          <p:cNvPicPr>
            <a:picLocks noChangeAspect="1"/>
          </p:cNvPicPr>
          <p:nvPr/>
        </p:nvPicPr>
        <p:blipFill rotWithShape="1">
          <a:blip r:embed="rId2"/>
          <a:srcRect r="1315"/>
          <a:stretch/>
        </p:blipFill>
        <p:spPr>
          <a:xfrm>
            <a:off x="20" y="1923"/>
            <a:ext cx="18287980" cy="10285077"/>
          </a:xfrm>
          <a:prstGeom prst="rect">
            <a:avLst/>
          </a:prstGeom>
        </p:spPr>
      </p:pic>
    </p:spTree>
    <p:extLst>
      <p:ext uri="{BB962C8B-B14F-4D97-AF65-F5344CB8AC3E}">
        <p14:creationId xmlns:p14="http://schemas.microsoft.com/office/powerpoint/2010/main" val="29946073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0CBFE-23AF-EC43-A30C-2F6ABAA59E7B}"/>
              </a:ext>
            </a:extLst>
          </p:cNvPr>
          <p:cNvSpPr>
            <a:spLocks noGrp="1"/>
          </p:cNvSpPr>
          <p:nvPr>
            <p:ph type="title"/>
          </p:nvPr>
        </p:nvSpPr>
        <p:spPr>
          <a:xfrm>
            <a:off x="914400" y="1513348"/>
            <a:ext cx="8229600" cy="1143000"/>
          </a:xfrm>
        </p:spPr>
        <p:txBody>
          <a:bodyPr/>
          <a:lstStyle/>
          <a:p>
            <a:r>
              <a:rPr lang="en-CO"/>
              <a:t>References</a:t>
            </a:r>
          </a:p>
        </p:txBody>
      </p:sp>
      <p:sp>
        <p:nvSpPr>
          <p:cNvPr id="3" name="Content Placeholder 2">
            <a:extLst>
              <a:ext uri="{FF2B5EF4-FFF2-40B4-BE49-F238E27FC236}">
                <a16:creationId xmlns:a16="http://schemas.microsoft.com/office/drawing/2014/main" id="{04D87114-F739-AA49-A8E2-D3BC59C9EF34}"/>
              </a:ext>
            </a:extLst>
          </p:cNvPr>
          <p:cNvSpPr>
            <a:spLocks noGrp="1"/>
          </p:cNvSpPr>
          <p:nvPr>
            <p:ph idx="1"/>
          </p:nvPr>
        </p:nvSpPr>
        <p:spPr>
          <a:xfrm>
            <a:off x="914400" y="3002632"/>
            <a:ext cx="17084842" cy="6511716"/>
          </a:xfrm>
        </p:spPr>
        <p:txBody>
          <a:bodyPr>
            <a:normAutofit fontScale="92500" lnSpcReduction="10000"/>
          </a:bodyPr>
          <a:lstStyle/>
          <a:p>
            <a:pPr marL="114300" indent="0">
              <a:buNone/>
            </a:pPr>
            <a:r>
              <a:rPr lang="en-CO" b="1">
                <a:solidFill>
                  <a:srgbClr val="FFC000"/>
                </a:solidFill>
              </a:rPr>
              <a:t>Hyflex Learning: </a:t>
            </a:r>
          </a:p>
          <a:p>
            <a:pPr marL="114300" indent="0">
              <a:buNone/>
            </a:pPr>
            <a:endParaRPr lang="en-CO" b="1"/>
          </a:p>
          <a:p>
            <a:r>
              <a:rPr lang="en-CO">
                <a:solidFill>
                  <a:schemeClr val="tx1">
                    <a:lumMod val="85000"/>
                    <a:lumOff val="15000"/>
                  </a:schemeClr>
                </a:solidFill>
              </a:rPr>
              <a:t>Beatty, B. T. (</a:t>
            </a:r>
            <a:r>
              <a:rPr lang="en-US">
                <a:solidFill>
                  <a:schemeClr val="tx1">
                    <a:lumMod val="85000"/>
                    <a:lumOff val="15000"/>
                  </a:schemeClr>
                </a:solidFill>
              </a:rPr>
              <a:t>2019). </a:t>
            </a:r>
            <a:r>
              <a:rPr lang="en-US" i="1">
                <a:solidFill>
                  <a:schemeClr val="tx1">
                    <a:lumMod val="85000"/>
                    <a:lumOff val="15000"/>
                  </a:schemeClr>
                </a:solidFill>
              </a:rPr>
              <a:t>Values and Principles of Hybrid-Flexible Course Design. </a:t>
            </a:r>
            <a:r>
              <a:rPr lang="en-US">
                <a:solidFill>
                  <a:schemeClr val="tx1">
                    <a:lumMod val="85000"/>
                    <a:lumOff val="15000"/>
                  </a:schemeClr>
                </a:solidFill>
              </a:rPr>
              <a:t>In B. J. Beatty (Ed.), </a:t>
            </a:r>
            <a:r>
              <a:rPr lang="en-US" i="1">
                <a:solidFill>
                  <a:schemeClr val="tx1">
                    <a:lumMod val="85000"/>
                    <a:lumOff val="15000"/>
                  </a:schemeClr>
                </a:solidFill>
              </a:rPr>
              <a:t>Hybrid-Flexible Course Design</a:t>
            </a:r>
            <a:r>
              <a:rPr lang="en-US">
                <a:solidFill>
                  <a:schemeClr val="tx1">
                    <a:lumMod val="85000"/>
                    <a:lumOff val="15000"/>
                  </a:schemeClr>
                </a:solidFill>
              </a:rPr>
              <a:t>. EdTech Books. </a:t>
            </a:r>
            <a:r>
              <a:rPr lang="en-US">
                <a:solidFill>
                  <a:schemeClr val="tx1">
                    <a:lumMod val="85000"/>
                    <a:lumOff val="15000"/>
                  </a:schemeClr>
                </a:solidFill>
                <a:hlinkClick r:id="rId2">
                  <a:extLst>
                    <a:ext uri="{A12FA001-AC4F-418D-AE19-62706E023703}">
                      <ahyp:hlinkClr xmlns:ahyp="http://schemas.microsoft.com/office/drawing/2018/hyperlinkcolor" val="tx"/>
                    </a:ext>
                  </a:extLst>
                </a:hlinkClick>
              </a:rPr>
              <a:t>https://edtechbooks.org/hyflex/</a:t>
            </a:r>
            <a:r>
              <a:rPr lang="en-US" err="1">
                <a:solidFill>
                  <a:schemeClr val="tx1">
                    <a:lumMod val="85000"/>
                    <a:lumOff val="15000"/>
                  </a:schemeClr>
                </a:solidFill>
                <a:hlinkClick r:id="rId2">
                  <a:extLst>
                    <a:ext uri="{A12FA001-AC4F-418D-AE19-62706E023703}">
                      <ahyp:hlinkClr xmlns:ahyp="http://schemas.microsoft.com/office/drawing/2018/hyperlinkcolor" val="tx"/>
                    </a:ext>
                  </a:extLst>
                </a:hlinkClick>
              </a:rPr>
              <a:t>hyflex_value</a:t>
            </a:r>
            <a:r>
              <a:rPr lang="en-US" err="1">
                <a:solidFill>
                  <a:schemeClr val="tx1">
                    <a:lumMod val="85000"/>
                    <a:lumOff val="15000"/>
                  </a:schemeClr>
                </a:solidFill>
              </a:rPr>
              <a:t>s</a:t>
            </a:r>
            <a:endParaRPr lang="en-US">
              <a:solidFill>
                <a:schemeClr val="tx1">
                  <a:lumMod val="85000"/>
                  <a:lumOff val="15000"/>
                </a:schemeClr>
              </a:solidFill>
            </a:endParaRPr>
          </a:p>
          <a:p>
            <a:pPr marL="114300" indent="0">
              <a:buNone/>
            </a:pPr>
            <a:br>
              <a:rPr lang="en-US"/>
            </a:br>
            <a:r>
              <a:rPr lang="en-GB" b="1">
                <a:solidFill>
                  <a:srgbClr val="FFC000"/>
                </a:solidFill>
              </a:rPr>
              <a:t>Practical Teaching Tips:</a:t>
            </a:r>
            <a:endParaRPr lang="en-CO" b="1">
              <a:solidFill>
                <a:srgbClr val="FFC000"/>
              </a:solidFill>
            </a:endParaRPr>
          </a:p>
          <a:p>
            <a:pPr marL="114300" indent="0">
              <a:buNone/>
            </a:pPr>
            <a:endParaRPr lang="en-CO"/>
          </a:p>
          <a:p>
            <a:r>
              <a:rPr lang="en-GB">
                <a:solidFill>
                  <a:schemeClr val="tx1">
                    <a:lumMod val="85000"/>
                    <a:lumOff val="15000"/>
                  </a:schemeClr>
                </a:solidFill>
              </a:rPr>
              <a:t>Online collaborative boards</a:t>
            </a:r>
            <a:endParaRPr lang="en-CO">
              <a:solidFill>
                <a:schemeClr val="tx1">
                  <a:lumMod val="85000"/>
                  <a:lumOff val="15000"/>
                </a:schemeClr>
              </a:solidFill>
            </a:endParaRPr>
          </a:p>
          <a:p>
            <a:pPr marL="114300" indent="0">
              <a:buNone/>
            </a:pPr>
            <a:r>
              <a:rPr lang="en-GB" u="sng">
                <a:solidFill>
                  <a:schemeClr val="tx1">
                    <a:lumMod val="85000"/>
                    <a:lumOff val="15000"/>
                  </a:schemeClr>
                </a:solidFill>
                <a:hlinkClick r:id="rId3">
                  <a:extLst>
                    <a:ext uri="{A12FA001-AC4F-418D-AE19-62706E023703}">
                      <ahyp:hlinkClr xmlns:ahyp="http://schemas.microsoft.com/office/drawing/2018/hyperlinkcolor" val="tx"/>
                    </a:ext>
                  </a:extLst>
                </a:hlinkClick>
              </a:rPr>
              <a:t>https://www.youtube.com/watch?v=R3NNsVhlzE8</a:t>
            </a:r>
            <a:endParaRPr lang="en-GB" u="sng">
              <a:solidFill>
                <a:schemeClr val="tx1">
                  <a:lumMod val="85000"/>
                  <a:lumOff val="15000"/>
                </a:schemeClr>
              </a:solidFill>
            </a:endParaRPr>
          </a:p>
          <a:p>
            <a:r>
              <a:rPr lang="en-GB">
                <a:solidFill>
                  <a:schemeClr val="tx1">
                    <a:lumMod val="85000"/>
                    <a:lumOff val="15000"/>
                  </a:schemeClr>
                </a:solidFill>
              </a:rPr>
              <a:t>Gamify your classroom-with or without technology </a:t>
            </a:r>
            <a:endParaRPr lang="en-CO">
              <a:solidFill>
                <a:schemeClr val="tx1">
                  <a:lumMod val="85000"/>
                  <a:lumOff val="15000"/>
                </a:schemeClr>
              </a:solidFill>
            </a:endParaRPr>
          </a:p>
          <a:p>
            <a:pPr marL="114300" indent="0">
              <a:buNone/>
            </a:pPr>
            <a:r>
              <a:rPr lang="en-US">
                <a:solidFill>
                  <a:schemeClr val="tx1">
                    <a:lumMod val="85000"/>
                    <a:lumOff val="15000"/>
                  </a:schemeClr>
                </a:solidFill>
              </a:rPr>
              <a:t> </a:t>
            </a:r>
            <a:r>
              <a:rPr lang="en-GB" u="sng">
                <a:solidFill>
                  <a:schemeClr val="tx1">
                    <a:lumMod val="85000"/>
                    <a:lumOff val="15000"/>
                  </a:schemeClr>
                </a:solidFill>
                <a:hlinkClick r:id="rId4">
                  <a:extLst>
                    <a:ext uri="{A12FA001-AC4F-418D-AE19-62706E023703}">
                      <ahyp:hlinkClr xmlns:ahyp="http://schemas.microsoft.com/office/drawing/2018/hyperlinkcolor" val="tx"/>
                    </a:ext>
                  </a:extLst>
                </a:hlinkClick>
              </a:rPr>
              <a:t>https://www.youtube.com/watch?v=g2A8kznq4QM</a:t>
            </a:r>
            <a:endParaRPr lang="en-CO">
              <a:solidFill>
                <a:schemeClr val="tx1">
                  <a:lumMod val="85000"/>
                  <a:lumOff val="15000"/>
                </a:schemeClr>
              </a:solidFill>
            </a:endParaRPr>
          </a:p>
          <a:p>
            <a:pPr lvl="0"/>
            <a:r>
              <a:rPr lang="en-GB">
                <a:solidFill>
                  <a:schemeClr val="tx1">
                    <a:lumMod val="85000"/>
                    <a:lumOff val="15000"/>
                  </a:schemeClr>
                </a:solidFill>
              </a:rPr>
              <a:t>Teamwork in an online classroom</a:t>
            </a:r>
          </a:p>
          <a:p>
            <a:pPr lvl="0"/>
            <a:r>
              <a:rPr lang="en-GB" u="sng">
                <a:solidFill>
                  <a:schemeClr val="tx1">
                    <a:lumMod val="85000"/>
                    <a:lumOff val="15000"/>
                  </a:schemeClr>
                </a:solidFill>
                <a:hlinkClick r:id="rId5">
                  <a:extLst>
                    <a:ext uri="{A12FA001-AC4F-418D-AE19-62706E023703}">
                      <ahyp:hlinkClr xmlns:ahyp="http://schemas.microsoft.com/office/drawing/2018/hyperlinkcolor" val="tx"/>
                    </a:ext>
                  </a:extLst>
                </a:hlinkClick>
              </a:rPr>
              <a:t>https://www.youtube.com/watch?v=tZHDuucYfFQ&amp;t=328s</a:t>
            </a:r>
            <a:endParaRPr lang="en-CO">
              <a:solidFill>
                <a:schemeClr val="tx1">
                  <a:lumMod val="85000"/>
                  <a:lumOff val="15000"/>
                </a:schemeClr>
              </a:solidFill>
            </a:endParaRPr>
          </a:p>
          <a:p>
            <a:pPr marL="114300" indent="0">
              <a:buNone/>
            </a:pPr>
            <a:endParaRPr lang="en-US"/>
          </a:p>
          <a:p>
            <a:endParaRPr lang="en-CO"/>
          </a:p>
        </p:txBody>
      </p:sp>
    </p:spTree>
    <p:extLst>
      <p:ext uri="{BB962C8B-B14F-4D97-AF65-F5344CB8AC3E}">
        <p14:creationId xmlns:p14="http://schemas.microsoft.com/office/powerpoint/2010/main" val="23543972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9518B-FD5F-1041-A7D1-A5DC8AC64BEB}"/>
              </a:ext>
            </a:extLst>
          </p:cNvPr>
          <p:cNvSpPr>
            <a:spLocks noGrp="1"/>
          </p:cNvSpPr>
          <p:nvPr>
            <p:ph type="title"/>
          </p:nvPr>
        </p:nvSpPr>
        <p:spPr>
          <a:xfrm>
            <a:off x="623400" y="1625820"/>
            <a:ext cx="17041200" cy="1145400"/>
          </a:xfrm>
        </p:spPr>
        <p:txBody>
          <a:bodyPr/>
          <a:lstStyle/>
          <a:p>
            <a:r>
              <a:rPr lang="en-CO" dirty="0"/>
              <a:t>Créditos</a:t>
            </a:r>
          </a:p>
        </p:txBody>
      </p:sp>
      <p:sp>
        <p:nvSpPr>
          <p:cNvPr id="3" name="TextBox 2">
            <a:extLst>
              <a:ext uri="{FF2B5EF4-FFF2-40B4-BE49-F238E27FC236}">
                <a16:creationId xmlns:a16="http://schemas.microsoft.com/office/drawing/2014/main" id="{648AAF58-CDF7-8943-B1B8-73BA9107628A}"/>
              </a:ext>
            </a:extLst>
          </p:cNvPr>
          <p:cNvSpPr txBox="1"/>
          <p:nvPr/>
        </p:nvSpPr>
        <p:spPr>
          <a:xfrm>
            <a:off x="1851660" y="3167940"/>
            <a:ext cx="11750040" cy="1200329"/>
          </a:xfrm>
          <a:prstGeom prst="rect">
            <a:avLst/>
          </a:prstGeom>
          <a:noFill/>
        </p:spPr>
        <p:txBody>
          <a:bodyPr wrap="square" rtlCol="0">
            <a:spAutoFit/>
          </a:bodyPr>
          <a:lstStyle/>
          <a:p>
            <a:r>
              <a:rPr lang="en-CO" sz="2400" dirty="0"/>
              <a:t>Question by Storyset: </a:t>
            </a:r>
            <a:r>
              <a:rPr lang="en-US" sz="2400" dirty="0"/>
              <a:t>&lt;a </a:t>
            </a:r>
            <a:r>
              <a:rPr lang="en-US" sz="2400" dirty="0" err="1"/>
              <a:t>href</a:t>
            </a:r>
            <a:r>
              <a:rPr lang="en-US" sz="2400" dirty="0"/>
              <a:t>="https://</a:t>
            </a:r>
            <a:r>
              <a:rPr lang="en-US" sz="2400" dirty="0" err="1"/>
              <a:t>storyset.com</a:t>
            </a:r>
            <a:r>
              <a:rPr lang="en-US" sz="2400" dirty="0"/>
              <a:t>/people"&gt;People illustrations by </a:t>
            </a:r>
            <a:r>
              <a:rPr lang="en-US" sz="2400" dirty="0" err="1"/>
              <a:t>Storyset</a:t>
            </a:r>
            <a:r>
              <a:rPr lang="en-US" sz="2400" dirty="0"/>
              <a:t>&lt;/a&gt;</a:t>
            </a:r>
            <a:endParaRPr lang="en-CO" sz="2400" dirty="0"/>
          </a:p>
          <a:p>
            <a:endParaRPr lang="en-CO" sz="2400" dirty="0"/>
          </a:p>
        </p:txBody>
      </p:sp>
      <p:sp>
        <p:nvSpPr>
          <p:cNvPr id="4" name="TextBox 3">
            <a:extLst>
              <a:ext uri="{FF2B5EF4-FFF2-40B4-BE49-F238E27FC236}">
                <a16:creationId xmlns:a16="http://schemas.microsoft.com/office/drawing/2014/main" id="{DFACEB06-0EA6-B04D-85C1-B7E0A3BB9ADC}"/>
              </a:ext>
            </a:extLst>
          </p:cNvPr>
          <p:cNvSpPr txBox="1"/>
          <p:nvPr/>
        </p:nvSpPr>
        <p:spPr>
          <a:xfrm>
            <a:off x="1851660" y="5138046"/>
            <a:ext cx="12778740" cy="830997"/>
          </a:xfrm>
          <a:prstGeom prst="rect">
            <a:avLst/>
          </a:prstGeom>
          <a:noFill/>
        </p:spPr>
        <p:txBody>
          <a:bodyPr wrap="square" rtlCol="0">
            <a:spAutoFit/>
          </a:bodyPr>
          <a:lstStyle/>
          <a:p>
            <a:r>
              <a:rPr lang="en-US" sz="2400" dirty="0"/>
              <a:t>Image by &lt;a </a:t>
            </a:r>
            <a:r>
              <a:rPr lang="en-US" sz="2400" dirty="0" err="1"/>
              <a:t>href</a:t>
            </a:r>
            <a:r>
              <a:rPr lang="en-US" sz="2400" dirty="0"/>
              <a:t>="https://</a:t>
            </a:r>
            <a:r>
              <a:rPr lang="en-US" sz="2400" dirty="0" err="1"/>
              <a:t>storyset.com</a:t>
            </a:r>
            <a:r>
              <a:rPr lang="en-US" sz="2400" dirty="0"/>
              <a:t>/technology"&gt;Technology illustrations by </a:t>
            </a:r>
            <a:r>
              <a:rPr lang="en-US" sz="2400" dirty="0" err="1"/>
              <a:t>Storyset</a:t>
            </a:r>
            <a:r>
              <a:rPr lang="en-US" sz="2400" dirty="0"/>
              <a:t>&lt;/a&gt;</a:t>
            </a:r>
          </a:p>
          <a:p>
            <a:endParaRPr lang="en-CO" sz="2400" dirty="0"/>
          </a:p>
        </p:txBody>
      </p:sp>
      <p:sp>
        <p:nvSpPr>
          <p:cNvPr id="5" name="TextBox 4">
            <a:extLst>
              <a:ext uri="{FF2B5EF4-FFF2-40B4-BE49-F238E27FC236}">
                <a16:creationId xmlns:a16="http://schemas.microsoft.com/office/drawing/2014/main" id="{D6D8FF08-C454-1643-945E-1153D3DC3F05}"/>
              </a:ext>
            </a:extLst>
          </p:cNvPr>
          <p:cNvSpPr txBox="1"/>
          <p:nvPr/>
        </p:nvSpPr>
        <p:spPr>
          <a:xfrm>
            <a:off x="1851660" y="6587322"/>
            <a:ext cx="8252460" cy="830997"/>
          </a:xfrm>
          <a:prstGeom prst="rect">
            <a:avLst/>
          </a:prstGeom>
          <a:noFill/>
        </p:spPr>
        <p:txBody>
          <a:bodyPr wrap="square" rtlCol="0">
            <a:spAutoFit/>
          </a:bodyPr>
          <a:lstStyle/>
          <a:p>
            <a:r>
              <a:rPr lang="en-US" sz="2400" dirty="0"/>
              <a:t>Slide animations by </a:t>
            </a:r>
            <a:r>
              <a:rPr lang="en-US" sz="2400" dirty="0" err="1"/>
              <a:t>SlidesGO</a:t>
            </a:r>
            <a:endParaRPr lang="en-US" sz="2400" dirty="0"/>
          </a:p>
          <a:p>
            <a:endParaRPr lang="en-CO" sz="2400" dirty="0"/>
          </a:p>
        </p:txBody>
      </p:sp>
    </p:spTree>
    <p:extLst>
      <p:ext uri="{BB962C8B-B14F-4D97-AF65-F5344CB8AC3E}">
        <p14:creationId xmlns:p14="http://schemas.microsoft.com/office/powerpoint/2010/main" val="278738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4AC1E16-5171-7445-9874-DC89AD2EAFBA}"/>
              </a:ext>
            </a:extLst>
          </p:cNvPr>
          <p:cNvPicPr>
            <a:picLocks noChangeAspect="1"/>
          </p:cNvPicPr>
          <p:nvPr/>
        </p:nvPicPr>
        <p:blipFill>
          <a:blip r:embed="rId3"/>
          <a:stretch>
            <a:fillRect/>
          </a:stretch>
        </p:blipFill>
        <p:spPr>
          <a:xfrm>
            <a:off x="-5700" y="15873"/>
            <a:ext cx="18288000" cy="10287000"/>
          </a:xfrm>
          <a:prstGeom prst="rect">
            <a:avLst/>
          </a:prstGeom>
        </p:spPr>
      </p:pic>
      <p:sp>
        <p:nvSpPr>
          <p:cNvPr id="4" name="CuadroTexto 3">
            <a:extLst>
              <a:ext uri="{FF2B5EF4-FFF2-40B4-BE49-F238E27FC236}">
                <a16:creationId xmlns:a16="http://schemas.microsoft.com/office/drawing/2014/main" id="{11645542-2100-CC4B-9EC9-456E74FA4134}"/>
              </a:ext>
            </a:extLst>
          </p:cNvPr>
          <p:cNvSpPr txBox="1"/>
          <p:nvPr/>
        </p:nvSpPr>
        <p:spPr>
          <a:xfrm>
            <a:off x="7544330" y="1792188"/>
            <a:ext cx="7406110" cy="646331"/>
          </a:xfrm>
          <a:prstGeom prst="rect">
            <a:avLst/>
          </a:prstGeom>
          <a:noFill/>
        </p:spPr>
        <p:txBody>
          <a:bodyPr wrap="square" rtlCol="0">
            <a:spAutoFit/>
          </a:bodyPr>
          <a:lstStyle/>
          <a:p>
            <a:pPr algn="ctr"/>
            <a:r>
              <a:rPr lang="es-CO" sz="3200" b="1" dirty="0">
                <a:solidFill>
                  <a:schemeClr val="accent1">
                    <a:lumMod val="50000"/>
                  </a:schemeClr>
                </a:solidFill>
              </a:rPr>
              <a:t>Docentes</a:t>
            </a:r>
            <a:r>
              <a:rPr lang="en-US" sz="3200" b="1" dirty="0">
                <a:solidFill>
                  <a:schemeClr val="accent1">
                    <a:lumMod val="50000"/>
                  </a:schemeClr>
                </a:solidFill>
              </a:rPr>
              <a:t> I</a:t>
            </a:r>
            <a:r>
              <a:rPr lang="es-CO" sz="3200" b="1" dirty="0" err="1">
                <a:solidFill>
                  <a:schemeClr val="accent1">
                    <a:lumMod val="50000"/>
                  </a:schemeClr>
                </a:solidFill>
              </a:rPr>
              <a:t>nvitados</a:t>
            </a:r>
            <a:r>
              <a:rPr lang="es-CO" sz="3600" dirty="0">
                <a:solidFill>
                  <a:schemeClr val="accent1">
                    <a:lumMod val="50000"/>
                  </a:schemeClr>
                </a:solidFill>
              </a:rPr>
              <a:t> </a:t>
            </a:r>
          </a:p>
        </p:txBody>
      </p:sp>
      <p:graphicFrame>
        <p:nvGraphicFramePr>
          <p:cNvPr id="5" name="Diagram 4">
            <a:extLst>
              <a:ext uri="{FF2B5EF4-FFF2-40B4-BE49-F238E27FC236}">
                <a16:creationId xmlns:a16="http://schemas.microsoft.com/office/drawing/2014/main" id="{98BFD29D-6679-C946-8B77-53A902D69FFA}"/>
              </a:ext>
            </a:extLst>
          </p:cNvPr>
          <p:cNvGraphicFramePr/>
          <p:nvPr/>
        </p:nvGraphicFramePr>
        <p:xfrm>
          <a:off x="7544330" y="2836151"/>
          <a:ext cx="8950309" cy="54833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6" name="Google Shape;4261;p103">
            <a:extLst>
              <a:ext uri="{FF2B5EF4-FFF2-40B4-BE49-F238E27FC236}">
                <a16:creationId xmlns:a16="http://schemas.microsoft.com/office/drawing/2014/main" id="{41E52C96-A8C5-FA49-BB82-2C43A900DFD9}"/>
              </a:ext>
            </a:extLst>
          </p:cNvPr>
          <p:cNvGrpSpPr/>
          <p:nvPr/>
        </p:nvGrpSpPr>
        <p:grpSpPr>
          <a:xfrm>
            <a:off x="1389636" y="3339977"/>
            <a:ext cx="2410417" cy="4466233"/>
            <a:chOff x="2824713" y="2811725"/>
            <a:chExt cx="1789775" cy="3127625"/>
          </a:xfrm>
        </p:grpSpPr>
        <p:sp>
          <p:nvSpPr>
            <p:cNvPr id="7" name="Google Shape;4262;p103">
              <a:extLst>
                <a:ext uri="{FF2B5EF4-FFF2-40B4-BE49-F238E27FC236}">
                  <a16:creationId xmlns:a16="http://schemas.microsoft.com/office/drawing/2014/main" id="{B3D08312-5542-0D4F-A2D0-699363199476}"/>
                </a:ext>
              </a:extLst>
            </p:cNvPr>
            <p:cNvSpPr/>
            <p:nvPr/>
          </p:nvSpPr>
          <p:spPr>
            <a:xfrm>
              <a:off x="2824713" y="2811725"/>
              <a:ext cx="1789775" cy="3127625"/>
            </a:xfrm>
            <a:custGeom>
              <a:avLst/>
              <a:gdLst/>
              <a:ahLst/>
              <a:cxnLst/>
              <a:rect l="l" t="t" r="r" b="b"/>
              <a:pathLst>
                <a:path w="71591" h="125105" extrusionOk="0">
                  <a:moveTo>
                    <a:pt x="45365" y="0"/>
                  </a:moveTo>
                  <a:lnTo>
                    <a:pt x="9689" y="5543"/>
                  </a:lnTo>
                  <a:lnTo>
                    <a:pt x="238" y="26225"/>
                  </a:lnTo>
                  <a:lnTo>
                    <a:pt x="0" y="109963"/>
                  </a:lnTo>
                  <a:lnTo>
                    <a:pt x="26225" y="125104"/>
                  </a:lnTo>
                  <a:lnTo>
                    <a:pt x="61902" y="119563"/>
                  </a:lnTo>
                  <a:lnTo>
                    <a:pt x="71354" y="98879"/>
                  </a:lnTo>
                  <a:lnTo>
                    <a:pt x="71590" y="15141"/>
                  </a:lnTo>
                  <a:lnTo>
                    <a:pt x="45365" y="0"/>
                  </a:lnTo>
                  <a:close/>
                </a:path>
              </a:pathLst>
            </a:custGeom>
            <a:solidFill>
              <a:srgbClr val="B3D6FE"/>
            </a:solidFill>
            <a:ln>
              <a:noFill/>
            </a:ln>
          </p:spPr>
          <p:txBody>
            <a:bodyPr spcFirstLastPara="1" wrap="square" lIns="182850" tIns="182850" rIns="182850" bIns="182850" anchor="ctr" anchorCtr="0">
              <a:noAutofit/>
            </a:bodyPr>
            <a:lstStyle/>
            <a:p>
              <a:endParaRPr sz="2800"/>
            </a:p>
          </p:txBody>
        </p:sp>
        <p:sp>
          <p:nvSpPr>
            <p:cNvPr id="8" name="Google Shape;4263;p103">
              <a:extLst>
                <a:ext uri="{FF2B5EF4-FFF2-40B4-BE49-F238E27FC236}">
                  <a16:creationId xmlns:a16="http://schemas.microsoft.com/office/drawing/2014/main" id="{2CE18556-A4DE-6C4A-8251-57AC8BF8DC28}"/>
                </a:ext>
              </a:extLst>
            </p:cNvPr>
            <p:cNvSpPr/>
            <p:nvPr/>
          </p:nvSpPr>
          <p:spPr>
            <a:xfrm>
              <a:off x="4372263" y="3190250"/>
              <a:ext cx="242225" cy="2610550"/>
            </a:xfrm>
            <a:custGeom>
              <a:avLst/>
              <a:gdLst/>
              <a:ahLst/>
              <a:cxnLst/>
              <a:rect l="l" t="t" r="r" b="b"/>
              <a:pathLst>
                <a:path w="9689" h="104422" extrusionOk="0">
                  <a:moveTo>
                    <a:pt x="9688" y="0"/>
                  </a:moveTo>
                  <a:lnTo>
                    <a:pt x="238" y="20684"/>
                  </a:lnTo>
                  <a:lnTo>
                    <a:pt x="0" y="104422"/>
                  </a:lnTo>
                  <a:lnTo>
                    <a:pt x="9452" y="83738"/>
                  </a:lnTo>
                  <a:lnTo>
                    <a:pt x="9688" y="0"/>
                  </a:lnTo>
                  <a:close/>
                </a:path>
              </a:pathLst>
            </a:custGeom>
            <a:solidFill>
              <a:srgbClr val="6896CF"/>
            </a:solidFill>
            <a:ln>
              <a:noFill/>
            </a:ln>
          </p:spPr>
          <p:txBody>
            <a:bodyPr spcFirstLastPara="1" wrap="square" lIns="182850" tIns="182850" rIns="182850" bIns="182850" anchor="ctr" anchorCtr="0">
              <a:noAutofit/>
            </a:bodyPr>
            <a:lstStyle/>
            <a:p>
              <a:endParaRPr sz="2800"/>
            </a:p>
          </p:txBody>
        </p:sp>
        <p:sp>
          <p:nvSpPr>
            <p:cNvPr id="9" name="Google Shape;4264;p103">
              <a:extLst>
                <a:ext uri="{FF2B5EF4-FFF2-40B4-BE49-F238E27FC236}">
                  <a16:creationId xmlns:a16="http://schemas.microsoft.com/office/drawing/2014/main" id="{02F43FEE-81BE-1B40-9EA6-95E21604E481}"/>
                </a:ext>
              </a:extLst>
            </p:cNvPr>
            <p:cNvSpPr/>
            <p:nvPr/>
          </p:nvSpPr>
          <p:spPr>
            <a:xfrm>
              <a:off x="3480338" y="3707325"/>
              <a:ext cx="897875" cy="2232025"/>
            </a:xfrm>
            <a:custGeom>
              <a:avLst/>
              <a:gdLst/>
              <a:ahLst/>
              <a:cxnLst/>
              <a:rect l="l" t="t" r="r" b="b"/>
              <a:pathLst>
                <a:path w="35915" h="89281" extrusionOk="0">
                  <a:moveTo>
                    <a:pt x="35915" y="1"/>
                  </a:moveTo>
                  <a:lnTo>
                    <a:pt x="238" y="5542"/>
                  </a:lnTo>
                  <a:lnTo>
                    <a:pt x="0" y="89280"/>
                  </a:lnTo>
                  <a:lnTo>
                    <a:pt x="35677" y="83739"/>
                  </a:lnTo>
                  <a:lnTo>
                    <a:pt x="35915" y="1"/>
                  </a:lnTo>
                  <a:close/>
                </a:path>
              </a:pathLst>
            </a:custGeom>
            <a:solidFill>
              <a:srgbClr val="78AEF0"/>
            </a:solidFill>
            <a:ln>
              <a:noFill/>
            </a:ln>
          </p:spPr>
          <p:txBody>
            <a:bodyPr spcFirstLastPara="1" wrap="square" lIns="182850" tIns="182850" rIns="182850" bIns="182850" anchor="ctr" anchorCtr="0">
              <a:noAutofit/>
            </a:bodyPr>
            <a:lstStyle/>
            <a:p>
              <a:endParaRPr sz="2800"/>
            </a:p>
          </p:txBody>
        </p:sp>
        <p:sp>
          <p:nvSpPr>
            <p:cNvPr id="10" name="Google Shape;4265;p103">
              <a:extLst>
                <a:ext uri="{FF2B5EF4-FFF2-40B4-BE49-F238E27FC236}">
                  <a16:creationId xmlns:a16="http://schemas.microsoft.com/office/drawing/2014/main" id="{621BD6CC-13EF-E644-81B5-B9D38EA98DC0}"/>
                </a:ext>
              </a:extLst>
            </p:cNvPr>
            <p:cNvSpPr/>
            <p:nvPr/>
          </p:nvSpPr>
          <p:spPr>
            <a:xfrm>
              <a:off x="2824713" y="3467350"/>
              <a:ext cx="661575" cy="2472000"/>
            </a:xfrm>
            <a:custGeom>
              <a:avLst/>
              <a:gdLst/>
              <a:ahLst/>
              <a:cxnLst/>
              <a:rect l="l" t="t" r="r" b="b"/>
              <a:pathLst>
                <a:path w="26463" h="98880" extrusionOk="0">
                  <a:moveTo>
                    <a:pt x="238" y="0"/>
                  </a:moveTo>
                  <a:lnTo>
                    <a:pt x="0" y="83738"/>
                  </a:lnTo>
                  <a:lnTo>
                    <a:pt x="26225" y="98879"/>
                  </a:lnTo>
                  <a:lnTo>
                    <a:pt x="26463" y="15141"/>
                  </a:lnTo>
                  <a:lnTo>
                    <a:pt x="238" y="0"/>
                  </a:lnTo>
                  <a:close/>
                </a:path>
              </a:pathLst>
            </a:custGeom>
            <a:solidFill>
              <a:srgbClr val="90C4FE"/>
            </a:solidFill>
            <a:ln>
              <a:noFill/>
            </a:ln>
          </p:spPr>
          <p:txBody>
            <a:bodyPr spcFirstLastPara="1" wrap="square" lIns="182850" tIns="182850" rIns="182850" bIns="182850" anchor="ctr" anchorCtr="0">
              <a:noAutofit/>
            </a:bodyPr>
            <a:lstStyle/>
            <a:p>
              <a:endParaRPr sz="2800"/>
            </a:p>
          </p:txBody>
        </p:sp>
      </p:grpSp>
      <p:grpSp>
        <p:nvGrpSpPr>
          <p:cNvPr id="11" name="Google Shape;4266;p103">
            <a:extLst>
              <a:ext uri="{FF2B5EF4-FFF2-40B4-BE49-F238E27FC236}">
                <a16:creationId xmlns:a16="http://schemas.microsoft.com/office/drawing/2014/main" id="{A4268440-7F13-224C-9C17-6EC07575F09F}"/>
              </a:ext>
            </a:extLst>
          </p:cNvPr>
          <p:cNvGrpSpPr/>
          <p:nvPr/>
        </p:nvGrpSpPr>
        <p:grpSpPr>
          <a:xfrm>
            <a:off x="3780300" y="2295294"/>
            <a:ext cx="2415770" cy="6459179"/>
            <a:chOff x="4525538" y="1685925"/>
            <a:chExt cx="1793750" cy="4523250"/>
          </a:xfrm>
        </p:grpSpPr>
        <p:sp>
          <p:nvSpPr>
            <p:cNvPr id="12" name="Google Shape;4267;p103">
              <a:extLst>
                <a:ext uri="{FF2B5EF4-FFF2-40B4-BE49-F238E27FC236}">
                  <a16:creationId xmlns:a16="http://schemas.microsoft.com/office/drawing/2014/main" id="{18F7F932-2289-1C40-ADBA-3EB264255508}"/>
                </a:ext>
              </a:extLst>
            </p:cNvPr>
            <p:cNvSpPr/>
            <p:nvPr/>
          </p:nvSpPr>
          <p:spPr>
            <a:xfrm>
              <a:off x="4525538" y="1685925"/>
              <a:ext cx="1793750" cy="4523250"/>
            </a:xfrm>
            <a:custGeom>
              <a:avLst/>
              <a:gdLst/>
              <a:ahLst/>
              <a:cxnLst/>
              <a:rect l="l" t="t" r="r" b="b"/>
              <a:pathLst>
                <a:path w="71750" h="180930" extrusionOk="0">
                  <a:moveTo>
                    <a:pt x="45524" y="0"/>
                  </a:moveTo>
                  <a:lnTo>
                    <a:pt x="9848" y="5542"/>
                  </a:lnTo>
                  <a:lnTo>
                    <a:pt x="396" y="26225"/>
                  </a:lnTo>
                  <a:lnTo>
                    <a:pt x="0" y="165788"/>
                  </a:lnTo>
                  <a:lnTo>
                    <a:pt x="26227" y="180929"/>
                  </a:lnTo>
                  <a:lnTo>
                    <a:pt x="61902" y="175386"/>
                  </a:lnTo>
                  <a:lnTo>
                    <a:pt x="71354" y="154704"/>
                  </a:lnTo>
                  <a:lnTo>
                    <a:pt x="71750" y="15141"/>
                  </a:lnTo>
                  <a:lnTo>
                    <a:pt x="45524" y="0"/>
                  </a:lnTo>
                  <a:close/>
                </a:path>
              </a:pathLst>
            </a:custGeom>
            <a:solidFill>
              <a:srgbClr val="8B89E2"/>
            </a:solidFill>
            <a:ln>
              <a:noFill/>
            </a:ln>
          </p:spPr>
          <p:txBody>
            <a:bodyPr spcFirstLastPara="1" wrap="square" lIns="182850" tIns="182850" rIns="182850" bIns="182850" anchor="ctr" anchorCtr="0">
              <a:noAutofit/>
            </a:bodyPr>
            <a:lstStyle/>
            <a:p>
              <a:endParaRPr sz="2800"/>
            </a:p>
          </p:txBody>
        </p:sp>
        <p:sp>
          <p:nvSpPr>
            <p:cNvPr id="13" name="Google Shape;4268;p103">
              <a:extLst>
                <a:ext uri="{FF2B5EF4-FFF2-40B4-BE49-F238E27FC236}">
                  <a16:creationId xmlns:a16="http://schemas.microsoft.com/office/drawing/2014/main" id="{50E47E2C-3E82-C443-899F-1B6850068085}"/>
                </a:ext>
              </a:extLst>
            </p:cNvPr>
            <p:cNvSpPr/>
            <p:nvPr/>
          </p:nvSpPr>
          <p:spPr>
            <a:xfrm>
              <a:off x="6073088" y="2064425"/>
              <a:ext cx="246200" cy="4006175"/>
            </a:xfrm>
            <a:custGeom>
              <a:avLst/>
              <a:gdLst/>
              <a:ahLst/>
              <a:cxnLst/>
              <a:rect l="l" t="t" r="r" b="b"/>
              <a:pathLst>
                <a:path w="9848" h="160247" extrusionOk="0">
                  <a:moveTo>
                    <a:pt x="9848" y="1"/>
                  </a:moveTo>
                  <a:lnTo>
                    <a:pt x="396" y="20685"/>
                  </a:lnTo>
                  <a:lnTo>
                    <a:pt x="0" y="160246"/>
                  </a:lnTo>
                  <a:lnTo>
                    <a:pt x="9452" y="139564"/>
                  </a:lnTo>
                  <a:lnTo>
                    <a:pt x="9848" y="1"/>
                  </a:lnTo>
                  <a:close/>
                </a:path>
              </a:pathLst>
            </a:custGeom>
            <a:solidFill>
              <a:srgbClr val="5351AA"/>
            </a:solidFill>
            <a:ln>
              <a:noFill/>
            </a:ln>
          </p:spPr>
          <p:txBody>
            <a:bodyPr spcFirstLastPara="1" wrap="square" lIns="182850" tIns="182850" rIns="182850" bIns="182850" anchor="ctr" anchorCtr="0">
              <a:noAutofit/>
            </a:bodyPr>
            <a:lstStyle/>
            <a:p>
              <a:endParaRPr sz="2800"/>
            </a:p>
          </p:txBody>
        </p:sp>
        <p:sp>
          <p:nvSpPr>
            <p:cNvPr id="14" name="Google Shape;4269;p103">
              <a:extLst>
                <a:ext uri="{FF2B5EF4-FFF2-40B4-BE49-F238E27FC236}">
                  <a16:creationId xmlns:a16="http://schemas.microsoft.com/office/drawing/2014/main" id="{FC7973FC-5191-9846-853E-09ADD658E06A}"/>
                </a:ext>
              </a:extLst>
            </p:cNvPr>
            <p:cNvSpPr/>
            <p:nvPr/>
          </p:nvSpPr>
          <p:spPr>
            <a:xfrm>
              <a:off x="5181188" y="2581525"/>
              <a:ext cx="901800" cy="3627650"/>
            </a:xfrm>
            <a:custGeom>
              <a:avLst/>
              <a:gdLst/>
              <a:ahLst/>
              <a:cxnLst/>
              <a:rect l="l" t="t" r="r" b="b"/>
              <a:pathLst>
                <a:path w="36072" h="145106" extrusionOk="0">
                  <a:moveTo>
                    <a:pt x="36072" y="1"/>
                  </a:moveTo>
                  <a:lnTo>
                    <a:pt x="396" y="5542"/>
                  </a:lnTo>
                  <a:lnTo>
                    <a:pt x="1" y="145105"/>
                  </a:lnTo>
                  <a:lnTo>
                    <a:pt x="35676" y="139562"/>
                  </a:lnTo>
                  <a:lnTo>
                    <a:pt x="36072" y="1"/>
                  </a:lnTo>
                  <a:close/>
                </a:path>
              </a:pathLst>
            </a:custGeom>
            <a:solidFill>
              <a:srgbClr val="5C5CC4"/>
            </a:solidFill>
            <a:ln>
              <a:noFill/>
            </a:ln>
          </p:spPr>
          <p:txBody>
            <a:bodyPr spcFirstLastPara="1" wrap="square" lIns="182850" tIns="182850" rIns="182850" bIns="182850" anchor="ctr" anchorCtr="0">
              <a:noAutofit/>
            </a:bodyPr>
            <a:lstStyle/>
            <a:p>
              <a:endParaRPr sz="2800"/>
            </a:p>
          </p:txBody>
        </p:sp>
        <p:sp>
          <p:nvSpPr>
            <p:cNvPr id="15" name="Google Shape;4270;p103">
              <a:extLst>
                <a:ext uri="{FF2B5EF4-FFF2-40B4-BE49-F238E27FC236}">
                  <a16:creationId xmlns:a16="http://schemas.microsoft.com/office/drawing/2014/main" id="{EEC4B4E0-EA6B-0745-AA8B-1D0892F9AE90}"/>
                </a:ext>
              </a:extLst>
            </p:cNvPr>
            <p:cNvSpPr/>
            <p:nvPr/>
          </p:nvSpPr>
          <p:spPr>
            <a:xfrm>
              <a:off x="4525538" y="2341550"/>
              <a:ext cx="665575" cy="3867625"/>
            </a:xfrm>
            <a:custGeom>
              <a:avLst/>
              <a:gdLst/>
              <a:ahLst/>
              <a:cxnLst/>
              <a:rect l="l" t="t" r="r" b="b"/>
              <a:pathLst>
                <a:path w="26623" h="154705" extrusionOk="0">
                  <a:moveTo>
                    <a:pt x="396" y="0"/>
                  </a:moveTo>
                  <a:lnTo>
                    <a:pt x="0" y="139563"/>
                  </a:lnTo>
                  <a:lnTo>
                    <a:pt x="26227" y="154704"/>
                  </a:lnTo>
                  <a:lnTo>
                    <a:pt x="26622" y="15141"/>
                  </a:lnTo>
                  <a:lnTo>
                    <a:pt x="396" y="0"/>
                  </a:lnTo>
                  <a:close/>
                </a:path>
              </a:pathLst>
            </a:custGeom>
            <a:solidFill>
              <a:srgbClr val="6C6CDE"/>
            </a:solidFill>
            <a:ln>
              <a:noFill/>
            </a:ln>
          </p:spPr>
          <p:txBody>
            <a:bodyPr spcFirstLastPara="1" wrap="square" lIns="182850" tIns="182850" rIns="182850" bIns="182850" anchor="ctr" anchorCtr="0">
              <a:noAutofit/>
            </a:bodyPr>
            <a:lstStyle/>
            <a:p>
              <a:endParaRPr sz="2800"/>
            </a:p>
          </p:txBody>
        </p:sp>
      </p:grpSp>
      <p:grpSp>
        <p:nvGrpSpPr>
          <p:cNvPr id="16" name="Google Shape;4272;p103">
            <a:extLst>
              <a:ext uri="{FF2B5EF4-FFF2-40B4-BE49-F238E27FC236}">
                <a16:creationId xmlns:a16="http://schemas.microsoft.com/office/drawing/2014/main" id="{A3AA9702-40BA-8E4C-A439-4314B9F5890C}"/>
              </a:ext>
            </a:extLst>
          </p:cNvPr>
          <p:cNvGrpSpPr/>
          <p:nvPr/>
        </p:nvGrpSpPr>
        <p:grpSpPr>
          <a:xfrm>
            <a:off x="2591099" y="5314564"/>
            <a:ext cx="2407824" cy="3469778"/>
            <a:chOff x="3296763" y="4493450"/>
            <a:chExt cx="1787850" cy="2429825"/>
          </a:xfrm>
          <a:solidFill>
            <a:schemeClr val="accent1"/>
          </a:solidFill>
        </p:grpSpPr>
        <p:sp>
          <p:nvSpPr>
            <p:cNvPr id="17" name="Google Shape;4273;p103">
              <a:extLst>
                <a:ext uri="{FF2B5EF4-FFF2-40B4-BE49-F238E27FC236}">
                  <a16:creationId xmlns:a16="http://schemas.microsoft.com/office/drawing/2014/main" id="{D4098C9D-C892-FC41-B945-B3DEC6C9A185}"/>
                </a:ext>
              </a:extLst>
            </p:cNvPr>
            <p:cNvSpPr/>
            <p:nvPr/>
          </p:nvSpPr>
          <p:spPr>
            <a:xfrm>
              <a:off x="3296763" y="4493450"/>
              <a:ext cx="1787850" cy="2429825"/>
            </a:xfrm>
            <a:custGeom>
              <a:avLst/>
              <a:gdLst/>
              <a:ahLst/>
              <a:cxnLst/>
              <a:rect l="l" t="t" r="r" b="b"/>
              <a:pathLst>
                <a:path w="71514" h="97193" extrusionOk="0">
                  <a:moveTo>
                    <a:pt x="45287" y="0"/>
                  </a:moveTo>
                  <a:lnTo>
                    <a:pt x="9612" y="5542"/>
                  </a:lnTo>
                  <a:lnTo>
                    <a:pt x="160" y="26225"/>
                  </a:lnTo>
                  <a:lnTo>
                    <a:pt x="1" y="82050"/>
                  </a:lnTo>
                  <a:lnTo>
                    <a:pt x="26226" y="97192"/>
                  </a:lnTo>
                  <a:lnTo>
                    <a:pt x="61904" y="91650"/>
                  </a:lnTo>
                  <a:lnTo>
                    <a:pt x="71356" y="70966"/>
                  </a:lnTo>
                  <a:lnTo>
                    <a:pt x="71514" y="15141"/>
                  </a:lnTo>
                  <a:lnTo>
                    <a:pt x="45287" y="0"/>
                  </a:lnTo>
                  <a:close/>
                </a:path>
              </a:pathLst>
            </a:custGeom>
            <a:grpFill/>
            <a:ln>
              <a:noFill/>
            </a:ln>
          </p:spPr>
          <p:txBody>
            <a:bodyPr spcFirstLastPara="1" wrap="square" lIns="182850" tIns="182850" rIns="182850" bIns="182850" anchor="ctr" anchorCtr="0">
              <a:noAutofit/>
            </a:bodyPr>
            <a:lstStyle/>
            <a:p>
              <a:endParaRPr sz="2800"/>
            </a:p>
          </p:txBody>
        </p:sp>
        <p:sp>
          <p:nvSpPr>
            <p:cNvPr id="18" name="Google Shape;4274;p103">
              <a:extLst>
                <a:ext uri="{FF2B5EF4-FFF2-40B4-BE49-F238E27FC236}">
                  <a16:creationId xmlns:a16="http://schemas.microsoft.com/office/drawing/2014/main" id="{DF33A7AA-4CAA-8643-ACEC-3A89E67100FE}"/>
                </a:ext>
              </a:extLst>
            </p:cNvPr>
            <p:cNvSpPr/>
            <p:nvPr/>
          </p:nvSpPr>
          <p:spPr>
            <a:xfrm>
              <a:off x="4844363" y="4871975"/>
              <a:ext cx="240250" cy="1912725"/>
            </a:xfrm>
            <a:custGeom>
              <a:avLst/>
              <a:gdLst/>
              <a:ahLst/>
              <a:cxnLst/>
              <a:rect l="l" t="t" r="r" b="b"/>
              <a:pathLst>
                <a:path w="9610" h="76509" extrusionOk="0">
                  <a:moveTo>
                    <a:pt x="9610" y="0"/>
                  </a:moveTo>
                  <a:lnTo>
                    <a:pt x="158" y="20684"/>
                  </a:lnTo>
                  <a:lnTo>
                    <a:pt x="0" y="76509"/>
                  </a:lnTo>
                  <a:lnTo>
                    <a:pt x="9452" y="55825"/>
                  </a:lnTo>
                  <a:lnTo>
                    <a:pt x="9610" y="0"/>
                  </a:lnTo>
                  <a:close/>
                </a:path>
              </a:pathLst>
            </a:custGeom>
            <a:grpFill/>
            <a:ln>
              <a:noFill/>
            </a:ln>
          </p:spPr>
          <p:txBody>
            <a:bodyPr spcFirstLastPara="1" wrap="square" lIns="182850" tIns="182850" rIns="182850" bIns="182850" anchor="ctr" anchorCtr="0">
              <a:noAutofit/>
            </a:bodyPr>
            <a:lstStyle/>
            <a:p>
              <a:endParaRPr sz="2800"/>
            </a:p>
          </p:txBody>
        </p:sp>
        <p:sp>
          <p:nvSpPr>
            <p:cNvPr id="19" name="Google Shape;4275;p103">
              <a:extLst>
                <a:ext uri="{FF2B5EF4-FFF2-40B4-BE49-F238E27FC236}">
                  <a16:creationId xmlns:a16="http://schemas.microsoft.com/office/drawing/2014/main" id="{FEB72FCF-1EB3-8942-A7D5-D6BC7A01E37C}"/>
                </a:ext>
              </a:extLst>
            </p:cNvPr>
            <p:cNvSpPr/>
            <p:nvPr/>
          </p:nvSpPr>
          <p:spPr>
            <a:xfrm>
              <a:off x="3952388" y="5389050"/>
              <a:ext cx="895950" cy="1534225"/>
            </a:xfrm>
            <a:custGeom>
              <a:avLst/>
              <a:gdLst/>
              <a:ahLst/>
              <a:cxnLst/>
              <a:rect l="l" t="t" r="r" b="b"/>
              <a:pathLst>
                <a:path w="35838" h="61369" extrusionOk="0">
                  <a:moveTo>
                    <a:pt x="35837" y="1"/>
                  </a:moveTo>
                  <a:lnTo>
                    <a:pt x="160" y="5542"/>
                  </a:lnTo>
                  <a:lnTo>
                    <a:pt x="1" y="61368"/>
                  </a:lnTo>
                  <a:lnTo>
                    <a:pt x="35679" y="55826"/>
                  </a:lnTo>
                  <a:lnTo>
                    <a:pt x="35837" y="1"/>
                  </a:lnTo>
                  <a:close/>
                </a:path>
              </a:pathLst>
            </a:custGeom>
            <a:grpFill/>
            <a:ln>
              <a:noFill/>
            </a:ln>
          </p:spPr>
          <p:txBody>
            <a:bodyPr spcFirstLastPara="1" wrap="square" lIns="182850" tIns="182850" rIns="182850" bIns="182850" anchor="ctr" anchorCtr="0">
              <a:noAutofit/>
            </a:bodyPr>
            <a:lstStyle/>
            <a:p>
              <a:endParaRPr sz="2800"/>
            </a:p>
          </p:txBody>
        </p:sp>
        <p:sp>
          <p:nvSpPr>
            <p:cNvPr id="20" name="Google Shape;4276;p103">
              <a:extLst>
                <a:ext uri="{FF2B5EF4-FFF2-40B4-BE49-F238E27FC236}">
                  <a16:creationId xmlns:a16="http://schemas.microsoft.com/office/drawing/2014/main" id="{0CFB7377-8674-534E-A47D-D6BE92266156}"/>
                </a:ext>
              </a:extLst>
            </p:cNvPr>
            <p:cNvSpPr/>
            <p:nvPr/>
          </p:nvSpPr>
          <p:spPr>
            <a:xfrm>
              <a:off x="3296763" y="5149075"/>
              <a:ext cx="659650" cy="1774200"/>
            </a:xfrm>
            <a:custGeom>
              <a:avLst/>
              <a:gdLst/>
              <a:ahLst/>
              <a:cxnLst/>
              <a:rect l="l" t="t" r="r" b="b"/>
              <a:pathLst>
                <a:path w="26386" h="70968" extrusionOk="0">
                  <a:moveTo>
                    <a:pt x="160" y="0"/>
                  </a:moveTo>
                  <a:lnTo>
                    <a:pt x="1" y="55825"/>
                  </a:lnTo>
                  <a:lnTo>
                    <a:pt x="26226" y="70967"/>
                  </a:lnTo>
                  <a:lnTo>
                    <a:pt x="26385" y="15141"/>
                  </a:lnTo>
                  <a:lnTo>
                    <a:pt x="160" y="0"/>
                  </a:lnTo>
                  <a:close/>
                </a:path>
              </a:pathLst>
            </a:custGeom>
            <a:grpFill/>
            <a:ln>
              <a:noFill/>
            </a:ln>
          </p:spPr>
          <p:txBody>
            <a:bodyPr spcFirstLastPara="1" wrap="square" lIns="182850" tIns="182850" rIns="182850" bIns="182850" anchor="ctr" anchorCtr="0">
              <a:noAutofit/>
            </a:bodyPr>
            <a:lstStyle/>
            <a:p>
              <a:endParaRPr sz="2800"/>
            </a:p>
          </p:txBody>
        </p:sp>
      </p:grpSp>
      <p:grpSp>
        <p:nvGrpSpPr>
          <p:cNvPr id="21" name="Google Shape;4277;p103">
            <a:extLst>
              <a:ext uri="{FF2B5EF4-FFF2-40B4-BE49-F238E27FC236}">
                <a16:creationId xmlns:a16="http://schemas.microsoft.com/office/drawing/2014/main" id="{534E8BCB-13B5-4147-87DF-D059936D0A8B}"/>
              </a:ext>
            </a:extLst>
          </p:cNvPr>
          <p:cNvGrpSpPr/>
          <p:nvPr/>
        </p:nvGrpSpPr>
        <p:grpSpPr>
          <a:xfrm>
            <a:off x="3363378" y="3949924"/>
            <a:ext cx="1184469" cy="1708793"/>
            <a:chOff x="8848141" y="4660250"/>
            <a:chExt cx="1529544" cy="2081109"/>
          </a:xfrm>
        </p:grpSpPr>
        <p:sp>
          <p:nvSpPr>
            <p:cNvPr id="22" name="Google Shape;4278;p103">
              <a:extLst>
                <a:ext uri="{FF2B5EF4-FFF2-40B4-BE49-F238E27FC236}">
                  <a16:creationId xmlns:a16="http://schemas.microsoft.com/office/drawing/2014/main" id="{EB1AF530-BF6B-9446-9A63-C790E10B3D7D}"/>
                </a:ext>
              </a:extLst>
            </p:cNvPr>
            <p:cNvSpPr/>
            <p:nvPr/>
          </p:nvSpPr>
          <p:spPr>
            <a:xfrm>
              <a:off x="8908961" y="5838503"/>
              <a:ext cx="1468724" cy="847540"/>
            </a:xfrm>
            <a:custGeom>
              <a:avLst/>
              <a:gdLst/>
              <a:ahLst/>
              <a:cxnLst/>
              <a:rect l="l" t="t" r="r" b="b"/>
              <a:pathLst>
                <a:path w="22126" h="12768" extrusionOk="0">
                  <a:moveTo>
                    <a:pt x="11064" y="0"/>
                  </a:moveTo>
                  <a:cubicBezTo>
                    <a:pt x="8129" y="0"/>
                    <a:pt x="5316" y="673"/>
                    <a:pt x="3241" y="1871"/>
                  </a:cubicBezTo>
                  <a:cubicBezTo>
                    <a:pt x="1166" y="3067"/>
                    <a:pt x="1" y="4690"/>
                    <a:pt x="1" y="6383"/>
                  </a:cubicBezTo>
                  <a:cubicBezTo>
                    <a:pt x="1" y="8076"/>
                    <a:pt x="1166" y="9701"/>
                    <a:pt x="3241" y="10897"/>
                  </a:cubicBezTo>
                  <a:cubicBezTo>
                    <a:pt x="5316" y="12095"/>
                    <a:pt x="8129" y="12767"/>
                    <a:pt x="11064" y="12767"/>
                  </a:cubicBezTo>
                  <a:cubicBezTo>
                    <a:pt x="13997" y="12767"/>
                    <a:pt x="16811" y="12095"/>
                    <a:pt x="18885" y="10897"/>
                  </a:cubicBezTo>
                  <a:cubicBezTo>
                    <a:pt x="20960" y="9701"/>
                    <a:pt x="22126" y="8076"/>
                    <a:pt x="22126" y="6383"/>
                  </a:cubicBezTo>
                  <a:cubicBezTo>
                    <a:pt x="22126" y="4690"/>
                    <a:pt x="20960" y="3067"/>
                    <a:pt x="18885" y="1871"/>
                  </a:cubicBezTo>
                  <a:cubicBezTo>
                    <a:pt x="16811" y="673"/>
                    <a:pt x="13997" y="0"/>
                    <a:pt x="11064" y="0"/>
                  </a:cubicBezTo>
                  <a:close/>
                </a:path>
              </a:pathLst>
            </a:custGeom>
            <a:solidFill>
              <a:srgbClr val="EAECF8"/>
            </a:solidFill>
            <a:ln>
              <a:noFill/>
            </a:ln>
          </p:spPr>
          <p:txBody>
            <a:bodyPr spcFirstLastPara="1" wrap="square" lIns="182850" tIns="182850" rIns="182850" bIns="182850" anchor="ctr" anchorCtr="0">
              <a:noAutofit/>
            </a:bodyPr>
            <a:lstStyle/>
            <a:p>
              <a:endParaRPr sz="2800"/>
            </a:p>
          </p:txBody>
        </p:sp>
        <p:sp>
          <p:nvSpPr>
            <p:cNvPr id="23" name="Google Shape;4279;p103">
              <a:extLst>
                <a:ext uri="{FF2B5EF4-FFF2-40B4-BE49-F238E27FC236}">
                  <a16:creationId xmlns:a16="http://schemas.microsoft.com/office/drawing/2014/main" id="{972466A9-CBB0-9445-8C83-9547747C7E36}"/>
                </a:ext>
              </a:extLst>
            </p:cNvPr>
            <p:cNvSpPr/>
            <p:nvPr/>
          </p:nvSpPr>
          <p:spPr>
            <a:xfrm>
              <a:off x="9538564" y="4710657"/>
              <a:ext cx="638205" cy="765218"/>
            </a:xfrm>
            <a:custGeom>
              <a:avLst/>
              <a:gdLst/>
              <a:ahLst/>
              <a:cxnLst/>
              <a:rect l="l" t="t" r="r" b="b"/>
              <a:pathLst>
                <a:path w="10572" h="12676" extrusionOk="0">
                  <a:moveTo>
                    <a:pt x="6777" y="0"/>
                  </a:moveTo>
                  <a:cubicBezTo>
                    <a:pt x="6704" y="0"/>
                    <a:pt x="6661" y="9"/>
                    <a:pt x="6661" y="9"/>
                  </a:cubicBezTo>
                  <a:lnTo>
                    <a:pt x="2087" y="778"/>
                  </a:lnTo>
                  <a:cubicBezTo>
                    <a:pt x="2087" y="778"/>
                    <a:pt x="2282" y="3167"/>
                    <a:pt x="2032" y="4880"/>
                  </a:cubicBezTo>
                  <a:cubicBezTo>
                    <a:pt x="1781" y="6592"/>
                    <a:pt x="485" y="6701"/>
                    <a:pt x="242" y="8411"/>
                  </a:cubicBezTo>
                  <a:cubicBezTo>
                    <a:pt x="0" y="10121"/>
                    <a:pt x="941" y="11455"/>
                    <a:pt x="3716" y="12339"/>
                  </a:cubicBezTo>
                  <a:cubicBezTo>
                    <a:pt x="4440" y="12569"/>
                    <a:pt x="5166" y="12676"/>
                    <a:pt x="5855" y="12676"/>
                  </a:cubicBezTo>
                  <a:cubicBezTo>
                    <a:pt x="7805" y="12676"/>
                    <a:pt x="9459" y="11825"/>
                    <a:pt x="9932" y="10541"/>
                  </a:cubicBezTo>
                  <a:cubicBezTo>
                    <a:pt x="10571" y="8804"/>
                    <a:pt x="9505" y="7707"/>
                    <a:pt x="8956" y="6565"/>
                  </a:cubicBezTo>
                  <a:cubicBezTo>
                    <a:pt x="8408" y="5424"/>
                    <a:pt x="8590" y="2861"/>
                    <a:pt x="8134" y="1336"/>
                  </a:cubicBezTo>
                  <a:cubicBezTo>
                    <a:pt x="7770" y="125"/>
                    <a:pt x="7056" y="0"/>
                    <a:pt x="6777" y="0"/>
                  </a:cubicBezTo>
                  <a:close/>
                </a:path>
              </a:pathLst>
            </a:custGeom>
            <a:solidFill>
              <a:srgbClr val="660000"/>
            </a:solidFill>
            <a:ln>
              <a:noFill/>
            </a:ln>
          </p:spPr>
          <p:txBody>
            <a:bodyPr spcFirstLastPara="1" wrap="square" lIns="182850" tIns="182850" rIns="182850" bIns="182850" anchor="ctr" anchorCtr="0">
              <a:noAutofit/>
            </a:bodyPr>
            <a:lstStyle/>
            <a:p>
              <a:endParaRPr sz="2800"/>
            </a:p>
          </p:txBody>
        </p:sp>
        <p:sp>
          <p:nvSpPr>
            <p:cNvPr id="24" name="Google Shape;4280;p103">
              <a:extLst>
                <a:ext uri="{FF2B5EF4-FFF2-40B4-BE49-F238E27FC236}">
                  <a16:creationId xmlns:a16="http://schemas.microsoft.com/office/drawing/2014/main" id="{367E9977-65CB-C64A-B8AE-E6018A9521E8}"/>
                </a:ext>
              </a:extLst>
            </p:cNvPr>
            <p:cNvSpPr/>
            <p:nvPr/>
          </p:nvSpPr>
          <p:spPr>
            <a:xfrm>
              <a:off x="9565065" y="4666226"/>
              <a:ext cx="257769" cy="250103"/>
            </a:xfrm>
            <a:custGeom>
              <a:avLst/>
              <a:gdLst/>
              <a:ahLst/>
              <a:cxnLst/>
              <a:rect l="l" t="t" r="r" b="b"/>
              <a:pathLst>
                <a:path w="4270" h="4143" extrusionOk="0">
                  <a:moveTo>
                    <a:pt x="2889" y="0"/>
                  </a:moveTo>
                  <a:cubicBezTo>
                    <a:pt x="2604" y="0"/>
                    <a:pt x="2216" y="66"/>
                    <a:pt x="1792" y="320"/>
                  </a:cubicBezTo>
                  <a:cubicBezTo>
                    <a:pt x="925" y="841"/>
                    <a:pt x="0" y="2560"/>
                    <a:pt x="1236" y="3869"/>
                  </a:cubicBezTo>
                  <a:cubicBezTo>
                    <a:pt x="1415" y="4059"/>
                    <a:pt x="1609" y="4142"/>
                    <a:pt x="1807" y="4142"/>
                  </a:cubicBezTo>
                  <a:cubicBezTo>
                    <a:pt x="2974" y="4142"/>
                    <a:pt x="4269" y="1235"/>
                    <a:pt x="3375" y="72"/>
                  </a:cubicBezTo>
                  <a:cubicBezTo>
                    <a:pt x="3375" y="72"/>
                    <a:pt x="3188" y="0"/>
                    <a:pt x="2889" y="0"/>
                  </a:cubicBezTo>
                  <a:close/>
                </a:path>
              </a:pathLst>
            </a:custGeom>
            <a:solidFill>
              <a:srgbClr val="660000"/>
            </a:solidFill>
            <a:ln>
              <a:noFill/>
            </a:ln>
          </p:spPr>
          <p:txBody>
            <a:bodyPr spcFirstLastPara="1" wrap="square" lIns="182850" tIns="182850" rIns="182850" bIns="182850" anchor="ctr" anchorCtr="0">
              <a:noAutofit/>
            </a:bodyPr>
            <a:lstStyle/>
            <a:p>
              <a:endParaRPr sz="2800"/>
            </a:p>
          </p:txBody>
        </p:sp>
        <p:sp>
          <p:nvSpPr>
            <p:cNvPr id="25" name="Google Shape;4281;p103">
              <a:extLst>
                <a:ext uri="{FF2B5EF4-FFF2-40B4-BE49-F238E27FC236}">
                  <a16:creationId xmlns:a16="http://schemas.microsoft.com/office/drawing/2014/main" id="{F5374156-13C0-B849-9FE1-EE5524744960}"/>
                </a:ext>
              </a:extLst>
            </p:cNvPr>
            <p:cNvSpPr/>
            <p:nvPr/>
          </p:nvSpPr>
          <p:spPr>
            <a:xfrm>
              <a:off x="8848141" y="5135040"/>
              <a:ext cx="933644" cy="599630"/>
            </a:xfrm>
            <a:custGeom>
              <a:avLst/>
              <a:gdLst/>
              <a:ahLst/>
              <a:cxnLst/>
              <a:rect l="l" t="t" r="r" b="b"/>
              <a:pathLst>
                <a:path w="15466" h="9933" extrusionOk="0">
                  <a:moveTo>
                    <a:pt x="14139" y="0"/>
                  </a:moveTo>
                  <a:cubicBezTo>
                    <a:pt x="13699" y="0"/>
                    <a:pt x="13283" y="205"/>
                    <a:pt x="12733" y="964"/>
                  </a:cubicBezTo>
                  <a:cubicBezTo>
                    <a:pt x="12210" y="1685"/>
                    <a:pt x="10834" y="3825"/>
                    <a:pt x="9552" y="5184"/>
                  </a:cubicBezTo>
                  <a:cubicBezTo>
                    <a:pt x="8958" y="5814"/>
                    <a:pt x="7126" y="7340"/>
                    <a:pt x="4476" y="7593"/>
                  </a:cubicBezTo>
                  <a:cubicBezTo>
                    <a:pt x="4443" y="7596"/>
                    <a:pt x="4412" y="7597"/>
                    <a:pt x="4381" y="7597"/>
                  </a:cubicBezTo>
                  <a:cubicBezTo>
                    <a:pt x="3990" y="7597"/>
                    <a:pt x="3721" y="7363"/>
                    <a:pt x="3325" y="7162"/>
                  </a:cubicBezTo>
                  <a:cubicBezTo>
                    <a:pt x="2839" y="6916"/>
                    <a:pt x="2476" y="6923"/>
                    <a:pt x="2118" y="6777"/>
                  </a:cubicBezTo>
                  <a:cubicBezTo>
                    <a:pt x="1882" y="6679"/>
                    <a:pt x="1800" y="6589"/>
                    <a:pt x="1736" y="6589"/>
                  </a:cubicBezTo>
                  <a:cubicBezTo>
                    <a:pt x="1704" y="6589"/>
                    <a:pt x="1677" y="6612"/>
                    <a:pt x="1636" y="6668"/>
                  </a:cubicBezTo>
                  <a:cubicBezTo>
                    <a:pt x="1515" y="6838"/>
                    <a:pt x="1711" y="7215"/>
                    <a:pt x="2028" y="7406"/>
                  </a:cubicBezTo>
                  <a:cubicBezTo>
                    <a:pt x="2359" y="7606"/>
                    <a:pt x="2621" y="7606"/>
                    <a:pt x="2676" y="7677"/>
                  </a:cubicBezTo>
                  <a:cubicBezTo>
                    <a:pt x="2718" y="7731"/>
                    <a:pt x="2536" y="7768"/>
                    <a:pt x="2247" y="7768"/>
                  </a:cubicBezTo>
                  <a:cubicBezTo>
                    <a:pt x="2162" y="7768"/>
                    <a:pt x="2069" y="7765"/>
                    <a:pt x="1969" y="7758"/>
                  </a:cubicBezTo>
                  <a:cubicBezTo>
                    <a:pt x="1359" y="7718"/>
                    <a:pt x="998" y="7496"/>
                    <a:pt x="688" y="7428"/>
                  </a:cubicBezTo>
                  <a:cubicBezTo>
                    <a:pt x="648" y="7419"/>
                    <a:pt x="611" y="7414"/>
                    <a:pt x="579" y="7414"/>
                  </a:cubicBezTo>
                  <a:cubicBezTo>
                    <a:pt x="338" y="7414"/>
                    <a:pt x="318" y="7643"/>
                    <a:pt x="403" y="7748"/>
                  </a:cubicBezTo>
                  <a:cubicBezTo>
                    <a:pt x="499" y="7868"/>
                    <a:pt x="653" y="8041"/>
                    <a:pt x="1121" y="8227"/>
                  </a:cubicBezTo>
                  <a:cubicBezTo>
                    <a:pt x="1590" y="8412"/>
                    <a:pt x="2171" y="8525"/>
                    <a:pt x="2171" y="8525"/>
                  </a:cubicBezTo>
                  <a:cubicBezTo>
                    <a:pt x="2171" y="8525"/>
                    <a:pt x="2045" y="8541"/>
                    <a:pt x="1844" y="8541"/>
                  </a:cubicBezTo>
                  <a:cubicBezTo>
                    <a:pt x="1699" y="8541"/>
                    <a:pt x="1513" y="8532"/>
                    <a:pt x="1307" y="8504"/>
                  </a:cubicBezTo>
                  <a:cubicBezTo>
                    <a:pt x="768" y="8430"/>
                    <a:pt x="558" y="8334"/>
                    <a:pt x="276" y="8308"/>
                  </a:cubicBezTo>
                  <a:cubicBezTo>
                    <a:pt x="269" y="8308"/>
                    <a:pt x="261" y="8307"/>
                    <a:pt x="254" y="8307"/>
                  </a:cubicBezTo>
                  <a:cubicBezTo>
                    <a:pt x="1" y="8307"/>
                    <a:pt x="84" y="8749"/>
                    <a:pt x="363" y="8879"/>
                  </a:cubicBezTo>
                  <a:cubicBezTo>
                    <a:pt x="594" y="8987"/>
                    <a:pt x="938" y="9096"/>
                    <a:pt x="1301" y="9153"/>
                  </a:cubicBezTo>
                  <a:cubicBezTo>
                    <a:pt x="1665" y="9209"/>
                    <a:pt x="2276" y="9248"/>
                    <a:pt x="2276" y="9248"/>
                  </a:cubicBezTo>
                  <a:cubicBezTo>
                    <a:pt x="2066" y="9290"/>
                    <a:pt x="1872" y="9305"/>
                    <a:pt x="1697" y="9305"/>
                  </a:cubicBezTo>
                  <a:cubicBezTo>
                    <a:pt x="1383" y="9305"/>
                    <a:pt x="1132" y="9257"/>
                    <a:pt x="954" y="9237"/>
                  </a:cubicBezTo>
                  <a:cubicBezTo>
                    <a:pt x="914" y="9232"/>
                    <a:pt x="877" y="9230"/>
                    <a:pt x="843" y="9230"/>
                  </a:cubicBezTo>
                  <a:cubicBezTo>
                    <a:pt x="640" y="9230"/>
                    <a:pt x="544" y="9310"/>
                    <a:pt x="570" y="9452"/>
                  </a:cubicBezTo>
                  <a:cubicBezTo>
                    <a:pt x="594" y="9584"/>
                    <a:pt x="785" y="9727"/>
                    <a:pt x="1378" y="9864"/>
                  </a:cubicBezTo>
                  <a:cubicBezTo>
                    <a:pt x="1576" y="9911"/>
                    <a:pt x="1803" y="9932"/>
                    <a:pt x="2044" y="9932"/>
                  </a:cubicBezTo>
                  <a:cubicBezTo>
                    <a:pt x="2523" y="9932"/>
                    <a:pt x="3055" y="9847"/>
                    <a:pt x="3518" y="9703"/>
                  </a:cubicBezTo>
                  <a:cubicBezTo>
                    <a:pt x="4211" y="9488"/>
                    <a:pt x="4636" y="9483"/>
                    <a:pt x="5008" y="9414"/>
                  </a:cubicBezTo>
                  <a:cubicBezTo>
                    <a:pt x="8095" y="8842"/>
                    <a:pt x="10090" y="7270"/>
                    <a:pt x="10806" y="6614"/>
                  </a:cubicBezTo>
                  <a:cubicBezTo>
                    <a:pt x="12282" y="5261"/>
                    <a:pt x="13878" y="3066"/>
                    <a:pt x="14671" y="1829"/>
                  </a:cubicBezTo>
                  <a:cubicBezTo>
                    <a:pt x="15465" y="593"/>
                    <a:pt x="15188" y="163"/>
                    <a:pt x="14498" y="37"/>
                  </a:cubicBezTo>
                  <a:cubicBezTo>
                    <a:pt x="14375" y="15"/>
                    <a:pt x="14256" y="0"/>
                    <a:pt x="14139" y="0"/>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26" name="Google Shape;4282;p103">
              <a:extLst>
                <a:ext uri="{FF2B5EF4-FFF2-40B4-BE49-F238E27FC236}">
                  <a16:creationId xmlns:a16="http://schemas.microsoft.com/office/drawing/2014/main" id="{D9AC4F30-0B47-0D4A-B427-AEE1B8FC433E}"/>
                </a:ext>
              </a:extLst>
            </p:cNvPr>
            <p:cNvSpPr/>
            <p:nvPr/>
          </p:nvSpPr>
          <p:spPr>
            <a:xfrm>
              <a:off x="9027976" y="5763889"/>
              <a:ext cx="1269830" cy="628184"/>
            </a:xfrm>
            <a:custGeom>
              <a:avLst/>
              <a:gdLst/>
              <a:ahLst/>
              <a:cxnLst/>
              <a:rect l="l" t="t" r="r" b="b"/>
              <a:pathLst>
                <a:path w="21035" h="10406" extrusionOk="0">
                  <a:moveTo>
                    <a:pt x="9115" y="0"/>
                  </a:moveTo>
                  <a:cubicBezTo>
                    <a:pt x="7642" y="0"/>
                    <a:pt x="1338" y="85"/>
                    <a:pt x="637" y="1526"/>
                  </a:cubicBezTo>
                  <a:cubicBezTo>
                    <a:pt x="1" y="2832"/>
                    <a:pt x="3938" y="4175"/>
                    <a:pt x="4746" y="4254"/>
                  </a:cubicBezTo>
                  <a:lnTo>
                    <a:pt x="10303" y="4804"/>
                  </a:lnTo>
                  <a:lnTo>
                    <a:pt x="12133" y="5391"/>
                  </a:lnTo>
                  <a:lnTo>
                    <a:pt x="17277" y="9802"/>
                  </a:lnTo>
                  <a:lnTo>
                    <a:pt x="19958" y="10405"/>
                  </a:lnTo>
                  <a:cubicBezTo>
                    <a:pt x="21034" y="9745"/>
                    <a:pt x="20598" y="8381"/>
                    <a:pt x="19809" y="6717"/>
                  </a:cubicBezTo>
                  <a:cubicBezTo>
                    <a:pt x="18742" y="4469"/>
                    <a:pt x="16894" y="1980"/>
                    <a:pt x="16894" y="1980"/>
                  </a:cubicBezTo>
                  <a:lnTo>
                    <a:pt x="9422" y="2"/>
                  </a:lnTo>
                  <a:cubicBezTo>
                    <a:pt x="9422" y="2"/>
                    <a:pt x="9311" y="0"/>
                    <a:pt x="9115" y="0"/>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27" name="Google Shape;4283;p103">
              <a:extLst>
                <a:ext uri="{FF2B5EF4-FFF2-40B4-BE49-F238E27FC236}">
                  <a16:creationId xmlns:a16="http://schemas.microsoft.com/office/drawing/2014/main" id="{86034EE7-D9F6-F44E-BA0F-3F7C896E2F33}"/>
                </a:ext>
              </a:extLst>
            </p:cNvPr>
            <p:cNvSpPr/>
            <p:nvPr/>
          </p:nvSpPr>
          <p:spPr>
            <a:xfrm>
              <a:off x="9653383" y="6329834"/>
              <a:ext cx="199696" cy="411525"/>
            </a:xfrm>
            <a:custGeom>
              <a:avLst/>
              <a:gdLst/>
              <a:ahLst/>
              <a:cxnLst/>
              <a:rect l="l" t="t" r="r" b="b"/>
              <a:pathLst>
                <a:path w="3308" h="6817" extrusionOk="0">
                  <a:moveTo>
                    <a:pt x="1389" y="0"/>
                  </a:moveTo>
                  <a:lnTo>
                    <a:pt x="0" y="1247"/>
                  </a:lnTo>
                  <a:cubicBezTo>
                    <a:pt x="625" y="2195"/>
                    <a:pt x="734" y="3051"/>
                    <a:pt x="868" y="3938"/>
                  </a:cubicBezTo>
                  <a:cubicBezTo>
                    <a:pt x="986" y="4727"/>
                    <a:pt x="1009" y="5526"/>
                    <a:pt x="1077" y="6319"/>
                  </a:cubicBezTo>
                  <a:cubicBezTo>
                    <a:pt x="1088" y="6438"/>
                    <a:pt x="1101" y="6567"/>
                    <a:pt x="1176" y="6661"/>
                  </a:cubicBezTo>
                  <a:cubicBezTo>
                    <a:pt x="1265" y="6773"/>
                    <a:pt x="1386" y="6817"/>
                    <a:pt x="1515" y="6817"/>
                  </a:cubicBezTo>
                  <a:cubicBezTo>
                    <a:pt x="1727" y="6817"/>
                    <a:pt x="1960" y="6698"/>
                    <a:pt x="2101" y="6572"/>
                  </a:cubicBezTo>
                  <a:cubicBezTo>
                    <a:pt x="2315" y="6380"/>
                    <a:pt x="2530" y="6188"/>
                    <a:pt x="2712" y="5965"/>
                  </a:cubicBezTo>
                  <a:cubicBezTo>
                    <a:pt x="3057" y="5543"/>
                    <a:pt x="3308" y="5028"/>
                    <a:pt x="3235" y="4481"/>
                  </a:cubicBezTo>
                  <a:cubicBezTo>
                    <a:pt x="3151" y="3866"/>
                    <a:pt x="2961" y="3252"/>
                    <a:pt x="3046" y="2635"/>
                  </a:cubicBezTo>
                  <a:cubicBezTo>
                    <a:pt x="3091" y="2314"/>
                    <a:pt x="3211" y="1987"/>
                    <a:pt x="3133" y="1670"/>
                  </a:cubicBezTo>
                  <a:cubicBezTo>
                    <a:pt x="3029" y="1248"/>
                    <a:pt x="2695" y="978"/>
                    <a:pt x="2354" y="743"/>
                  </a:cubicBezTo>
                  <a:cubicBezTo>
                    <a:pt x="2181" y="623"/>
                    <a:pt x="2002" y="511"/>
                    <a:pt x="1840" y="377"/>
                  </a:cubicBezTo>
                  <a:cubicBezTo>
                    <a:pt x="1680" y="244"/>
                    <a:pt x="1500" y="112"/>
                    <a:pt x="1389" y="0"/>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28" name="Google Shape;4284;p103">
              <a:extLst>
                <a:ext uri="{FF2B5EF4-FFF2-40B4-BE49-F238E27FC236}">
                  <a16:creationId xmlns:a16="http://schemas.microsoft.com/office/drawing/2014/main" id="{BAE2C46C-7A68-0648-82A3-E553F21F6D34}"/>
                </a:ext>
              </a:extLst>
            </p:cNvPr>
            <p:cNvSpPr/>
            <p:nvPr/>
          </p:nvSpPr>
          <p:spPr>
            <a:xfrm>
              <a:off x="9015781" y="5828965"/>
              <a:ext cx="725436" cy="583995"/>
            </a:xfrm>
            <a:custGeom>
              <a:avLst/>
              <a:gdLst/>
              <a:ahLst/>
              <a:cxnLst/>
              <a:rect l="l" t="t" r="r" b="b"/>
              <a:pathLst>
                <a:path w="12017" h="9674" extrusionOk="0">
                  <a:moveTo>
                    <a:pt x="2221" y="1"/>
                  </a:moveTo>
                  <a:cubicBezTo>
                    <a:pt x="2005" y="1"/>
                    <a:pt x="1793" y="17"/>
                    <a:pt x="1589" y="53"/>
                  </a:cubicBezTo>
                  <a:cubicBezTo>
                    <a:pt x="1" y="328"/>
                    <a:pt x="886" y="1875"/>
                    <a:pt x="1902" y="2771"/>
                  </a:cubicBezTo>
                  <a:cubicBezTo>
                    <a:pt x="2570" y="3360"/>
                    <a:pt x="10674" y="9674"/>
                    <a:pt x="10674" y="9674"/>
                  </a:cubicBezTo>
                  <a:cubicBezTo>
                    <a:pt x="11764" y="9627"/>
                    <a:pt x="12017" y="8441"/>
                    <a:pt x="12017" y="8441"/>
                  </a:cubicBezTo>
                  <a:cubicBezTo>
                    <a:pt x="12017" y="8441"/>
                    <a:pt x="9415" y="5008"/>
                    <a:pt x="7795" y="3121"/>
                  </a:cubicBezTo>
                  <a:cubicBezTo>
                    <a:pt x="7058" y="2262"/>
                    <a:pt x="5888" y="1272"/>
                    <a:pt x="5888" y="1272"/>
                  </a:cubicBezTo>
                  <a:cubicBezTo>
                    <a:pt x="5293" y="744"/>
                    <a:pt x="3677" y="1"/>
                    <a:pt x="2221" y="1"/>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29" name="Google Shape;4285;p103">
              <a:extLst>
                <a:ext uri="{FF2B5EF4-FFF2-40B4-BE49-F238E27FC236}">
                  <a16:creationId xmlns:a16="http://schemas.microsoft.com/office/drawing/2014/main" id="{744E0FED-D56E-ED45-B0B1-A85A4B97F568}"/>
                </a:ext>
              </a:extLst>
            </p:cNvPr>
            <p:cNvSpPr/>
            <p:nvPr/>
          </p:nvSpPr>
          <p:spPr>
            <a:xfrm>
              <a:off x="9067758" y="6133217"/>
              <a:ext cx="372769" cy="250887"/>
            </a:xfrm>
            <a:custGeom>
              <a:avLst/>
              <a:gdLst/>
              <a:ahLst/>
              <a:cxnLst/>
              <a:rect l="l" t="t" r="r" b="b"/>
              <a:pathLst>
                <a:path w="6175" h="4156" extrusionOk="0">
                  <a:moveTo>
                    <a:pt x="4155" y="0"/>
                  </a:moveTo>
                  <a:cubicBezTo>
                    <a:pt x="4062" y="0"/>
                    <a:pt x="3968" y="11"/>
                    <a:pt x="3873" y="37"/>
                  </a:cubicBezTo>
                  <a:cubicBezTo>
                    <a:pt x="3558" y="120"/>
                    <a:pt x="3329" y="383"/>
                    <a:pt x="3068" y="576"/>
                  </a:cubicBezTo>
                  <a:cubicBezTo>
                    <a:pt x="2570" y="947"/>
                    <a:pt x="1939" y="1075"/>
                    <a:pt x="1360" y="1298"/>
                  </a:cubicBezTo>
                  <a:cubicBezTo>
                    <a:pt x="845" y="1496"/>
                    <a:pt x="513" y="1963"/>
                    <a:pt x="309" y="2468"/>
                  </a:cubicBezTo>
                  <a:cubicBezTo>
                    <a:pt x="200" y="2735"/>
                    <a:pt x="135" y="3016"/>
                    <a:pt x="71" y="3297"/>
                  </a:cubicBezTo>
                  <a:cubicBezTo>
                    <a:pt x="1" y="3593"/>
                    <a:pt x="62" y="4088"/>
                    <a:pt x="436" y="4150"/>
                  </a:cubicBezTo>
                  <a:cubicBezTo>
                    <a:pt x="455" y="4154"/>
                    <a:pt x="474" y="4155"/>
                    <a:pt x="493" y="4155"/>
                  </a:cubicBezTo>
                  <a:cubicBezTo>
                    <a:pt x="593" y="4155"/>
                    <a:pt x="691" y="4113"/>
                    <a:pt x="784" y="4072"/>
                  </a:cubicBezTo>
                  <a:cubicBezTo>
                    <a:pt x="1512" y="3752"/>
                    <a:pt x="2224" y="3387"/>
                    <a:pt x="2972" y="3113"/>
                  </a:cubicBezTo>
                  <a:cubicBezTo>
                    <a:pt x="3713" y="2841"/>
                    <a:pt x="4422" y="2564"/>
                    <a:pt x="5351" y="2564"/>
                  </a:cubicBezTo>
                  <a:cubicBezTo>
                    <a:pt x="5479" y="2564"/>
                    <a:pt x="5612" y="2570"/>
                    <a:pt x="5749" y="2581"/>
                  </a:cubicBezTo>
                  <a:lnTo>
                    <a:pt x="6175" y="764"/>
                  </a:lnTo>
                  <a:cubicBezTo>
                    <a:pt x="6024" y="720"/>
                    <a:pt x="5821" y="626"/>
                    <a:pt x="5628" y="549"/>
                  </a:cubicBezTo>
                  <a:cubicBezTo>
                    <a:pt x="5435" y="472"/>
                    <a:pt x="5249" y="369"/>
                    <a:pt x="5062" y="275"/>
                  </a:cubicBezTo>
                  <a:cubicBezTo>
                    <a:pt x="4774" y="130"/>
                    <a:pt x="4472" y="0"/>
                    <a:pt x="4155" y="0"/>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30" name="Google Shape;4286;p103">
              <a:extLst>
                <a:ext uri="{FF2B5EF4-FFF2-40B4-BE49-F238E27FC236}">
                  <a16:creationId xmlns:a16="http://schemas.microsoft.com/office/drawing/2014/main" id="{21F4A353-05D9-E841-9D52-B6FB94AE9C02}"/>
                </a:ext>
              </a:extLst>
            </p:cNvPr>
            <p:cNvSpPr/>
            <p:nvPr/>
          </p:nvSpPr>
          <p:spPr>
            <a:xfrm>
              <a:off x="9397123" y="6178674"/>
              <a:ext cx="911247" cy="264047"/>
            </a:xfrm>
            <a:custGeom>
              <a:avLst/>
              <a:gdLst/>
              <a:ahLst/>
              <a:cxnLst/>
              <a:rect l="l" t="t" r="r" b="b"/>
              <a:pathLst>
                <a:path w="15095" h="4374" extrusionOk="0">
                  <a:moveTo>
                    <a:pt x="699" y="0"/>
                  </a:moveTo>
                  <a:cubicBezTo>
                    <a:pt x="1" y="736"/>
                    <a:pt x="293" y="1828"/>
                    <a:pt x="293" y="1828"/>
                  </a:cubicBezTo>
                  <a:cubicBezTo>
                    <a:pt x="293" y="1828"/>
                    <a:pt x="6068" y="4013"/>
                    <a:pt x="7891" y="4185"/>
                  </a:cubicBezTo>
                  <a:cubicBezTo>
                    <a:pt x="9108" y="4301"/>
                    <a:pt x="10010" y="4374"/>
                    <a:pt x="10748" y="4374"/>
                  </a:cubicBezTo>
                  <a:cubicBezTo>
                    <a:pt x="11763" y="4374"/>
                    <a:pt x="12469" y="4236"/>
                    <a:pt x="13261" y="3881"/>
                  </a:cubicBezTo>
                  <a:cubicBezTo>
                    <a:pt x="14628" y="3267"/>
                    <a:pt x="15094" y="1949"/>
                    <a:pt x="12872" y="1373"/>
                  </a:cubicBezTo>
                  <a:cubicBezTo>
                    <a:pt x="12201" y="1199"/>
                    <a:pt x="11310" y="556"/>
                    <a:pt x="8165" y="534"/>
                  </a:cubicBezTo>
                  <a:cubicBezTo>
                    <a:pt x="4990" y="513"/>
                    <a:pt x="699" y="0"/>
                    <a:pt x="699" y="0"/>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31" name="Google Shape;4287;p103">
              <a:extLst>
                <a:ext uri="{FF2B5EF4-FFF2-40B4-BE49-F238E27FC236}">
                  <a16:creationId xmlns:a16="http://schemas.microsoft.com/office/drawing/2014/main" id="{597C3ACF-A634-B140-ABFF-4E08063FB799}"/>
                </a:ext>
              </a:extLst>
            </p:cNvPr>
            <p:cNvSpPr/>
            <p:nvPr/>
          </p:nvSpPr>
          <p:spPr>
            <a:xfrm>
              <a:off x="9642879" y="5005130"/>
              <a:ext cx="361782" cy="380195"/>
            </a:xfrm>
            <a:custGeom>
              <a:avLst/>
              <a:gdLst/>
              <a:ahLst/>
              <a:cxnLst/>
              <a:rect l="l" t="t" r="r" b="b"/>
              <a:pathLst>
                <a:path w="5993" h="6298" extrusionOk="0">
                  <a:moveTo>
                    <a:pt x="4617" y="0"/>
                  </a:moveTo>
                  <a:cubicBezTo>
                    <a:pt x="4617" y="0"/>
                    <a:pt x="3039" y="547"/>
                    <a:pt x="1954" y="896"/>
                  </a:cubicBezTo>
                  <a:lnTo>
                    <a:pt x="1886" y="2074"/>
                  </a:lnTo>
                  <a:cubicBezTo>
                    <a:pt x="1867" y="2077"/>
                    <a:pt x="1843" y="2077"/>
                    <a:pt x="1817" y="2077"/>
                  </a:cubicBezTo>
                  <a:cubicBezTo>
                    <a:pt x="1774" y="2077"/>
                    <a:pt x="1722" y="2075"/>
                    <a:pt x="1662" y="2075"/>
                  </a:cubicBezTo>
                  <a:cubicBezTo>
                    <a:pt x="1563" y="2075"/>
                    <a:pt x="1444" y="2081"/>
                    <a:pt x="1312" y="2114"/>
                  </a:cubicBezTo>
                  <a:cubicBezTo>
                    <a:pt x="979" y="2424"/>
                    <a:pt x="1" y="3289"/>
                    <a:pt x="163" y="4425"/>
                  </a:cubicBezTo>
                  <a:cubicBezTo>
                    <a:pt x="313" y="5473"/>
                    <a:pt x="2126" y="6297"/>
                    <a:pt x="3160" y="6297"/>
                  </a:cubicBezTo>
                  <a:cubicBezTo>
                    <a:pt x="3343" y="6297"/>
                    <a:pt x="3502" y="6271"/>
                    <a:pt x="3623" y="6216"/>
                  </a:cubicBezTo>
                  <a:cubicBezTo>
                    <a:pt x="4424" y="5849"/>
                    <a:pt x="5992" y="3380"/>
                    <a:pt x="5736" y="3169"/>
                  </a:cubicBezTo>
                  <a:cubicBezTo>
                    <a:pt x="5481" y="2957"/>
                    <a:pt x="4571" y="2787"/>
                    <a:pt x="4525" y="2608"/>
                  </a:cubicBezTo>
                  <a:cubicBezTo>
                    <a:pt x="4481" y="2431"/>
                    <a:pt x="4617" y="1"/>
                    <a:pt x="4617" y="0"/>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32" name="Google Shape;4288;p103">
              <a:extLst>
                <a:ext uri="{FF2B5EF4-FFF2-40B4-BE49-F238E27FC236}">
                  <a16:creationId xmlns:a16="http://schemas.microsoft.com/office/drawing/2014/main" id="{5EF5979B-8744-554E-9E91-F05B487A9218}"/>
                </a:ext>
              </a:extLst>
            </p:cNvPr>
            <p:cNvSpPr/>
            <p:nvPr/>
          </p:nvSpPr>
          <p:spPr>
            <a:xfrm>
              <a:off x="9488761" y="5129970"/>
              <a:ext cx="572706" cy="553389"/>
            </a:xfrm>
            <a:custGeom>
              <a:avLst/>
              <a:gdLst/>
              <a:ahLst/>
              <a:cxnLst/>
              <a:rect l="l" t="t" r="r" b="b"/>
              <a:pathLst>
                <a:path w="9487" h="9167" extrusionOk="0">
                  <a:moveTo>
                    <a:pt x="4093" y="0"/>
                  </a:moveTo>
                  <a:cubicBezTo>
                    <a:pt x="3770" y="0"/>
                    <a:pt x="3463" y="139"/>
                    <a:pt x="3239" y="373"/>
                  </a:cubicBezTo>
                  <a:cubicBezTo>
                    <a:pt x="1513" y="2158"/>
                    <a:pt x="1" y="4350"/>
                    <a:pt x="2064" y="6140"/>
                  </a:cubicBezTo>
                  <a:cubicBezTo>
                    <a:pt x="2078" y="7036"/>
                    <a:pt x="2320" y="8308"/>
                    <a:pt x="2320" y="8308"/>
                  </a:cubicBezTo>
                  <a:cubicBezTo>
                    <a:pt x="3416" y="8984"/>
                    <a:pt x="4638" y="9166"/>
                    <a:pt x="5638" y="9166"/>
                  </a:cubicBezTo>
                  <a:cubicBezTo>
                    <a:pt x="6815" y="9166"/>
                    <a:pt x="7685" y="8914"/>
                    <a:pt x="7685" y="8914"/>
                  </a:cubicBezTo>
                  <a:cubicBezTo>
                    <a:pt x="7746" y="7712"/>
                    <a:pt x="8314" y="7234"/>
                    <a:pt x="8901" y="5670"/>
                  </a:cubicBezTo>
                  <a:cubicBezTo>
                    <a:pt x="9487" y="4104"/>
                    <a:pt x="9211" y="2050"/>
                    <a:pt x="9085" y="1614"/>
                  </a:cubicBezTo>
                  <a:cubicBezTo>
                    <a:pt x="8976" y="1240"/>
                    <a:pt x="8194" y="878"/>
                    <a:pt x="7511" y="775"/>
                  </a:cubicBezTo>
                  <a:cubicBezTo>
                    <a:pt x="6722" y="1221"/>
                    <a:pt x="6506" y="1738"/>
                    <a:pt x="6008" y="2275"/>
                  </a:cubicBezTo>
                  <a:cubicBezTo>
                    <a:pt x="5432" y="2896"/>
                    <a:pt x="4947" y="3340"/>
                    <a:pt x="4268" y="3340"/>
                  </a:cubicBezTo>
                  <a:cubicBezTo>
                    <a:pt x="4086" y="3340"/>
                    <a:pt x="3890" y="3308"/>
                    <a:pt x="3674" y="3239"/>
                  </a:cubicBezTo>
                  <a:cubicBezTo>
                    <a:pt x="3055" y="3041"/>
                    <a:pt x="3014" y="2203"/>
                    <a:pt x="3323" y="1496"/>
                  </a:cubicBezTo>
                  <a:cubicBezTo>
                    <a:pt x="3659" y="725"/>
                    <a:pt x="4260" y="7"/>
                    <a:pt x="4260" y="7"/>
                  </a:cubicBezTo>
                  <a:cubicBezTo>
                    <a:pt x="4223" y="5"/>
                    <a:pt x="4181" y="2"/>
                    <a:pt x="4134" y="1"/>
                  </a:cubicBezTo>
                  <a:cubicBezTo>
                    <a:pt x="4120" y="0"/>
                    <a:pt x="4107" y="0"/>
                    <a:pt x="4093" y="0"/>
                  </a:cubicBezTo>
                  <a:close/>
                </a:path>
              </a:pathLst>
            </a:custGeom>
            <a:solidFill>
              <a:srgbClr val="E94372"/>
            </a:solidFill>
            <a:ln>
              <a:noFill/>
            </a:ln>
          </p:spPr>
          <p:txBody>
            <a:bodyPr spcFirstLastPara="1" wrap="square" lIns="182850" tIns="182850" rIns="182850" bIns="182850" anchor="ctr" anchorCtr="0">
              <a:noAutofit/>
            </a:bodyPr>
            <a:lstStyle/>
            <a:p>
              <a:endParaRPr sz="2800"/>
            </a:p>
          </p:txBody>
        </p:sp>
        <p:sp>
          <p:nvSpPr>
            <p:cNvPr id="33" name="Google Shape;4289;p103">
              <a:extLst>
                <a:ext uri="{FF2B5EF4-FFF2-40B4-BE49-F238E27FC236}">
                  <a16:creationId xmlns:a16="http://schemas.microsoft.com/office/drawing/2014/main" id="{0D27B222-3280-5448-94BE-4C591FDBB5EA}"/>
                </a:ext>
              </a:extLst>
            </p:cNvPr>
            <p:cNvSpPr/>
            <p:nvPr/>
          </p:nvSpPr>
          <p:spPr>
            <a:xfrm>
              <a:off x="9757396" y="5005130"/>
              <a:ext cx="164260" cy="140354"/>
            </a:xfrm>
            <a:custGeom>
              <a:avLst/>
              <a:gdLst/>
              <a:ahLst/>
              <a:cxnLst/>
              <a:rect l="l" t="t" r="r" b="b"/>
              <a:pathLst>
                <a:path w="2721" h="2325" extrusionOk="0">
                  <a:moveTo>
                    <a:pt x="2720" y="0"/>
                  </a:moveTo>
                  <a:lnTo>
                    <a:pt x="830" y="643"/>
                  </a:lnTo>
                  <a:lnTo>
                    <a:pt x="57" y="896"/>
                  </a:lnTo>
                  <a:lnTo>
                    <a:pt x="1" y="1850"/>
                  </a:lnTo>
                  <a:cubicBezTo>
                    <a:pt x="49" y="2218"/>
                    <a:pt x="420" y="2325"/>
                    <a:pt x="753" y="2325"/>
                  </a:cubicBezTo>
                  <a:cubicBezTo>
                    <a:pt x="956" y="2325"/>
                    <a:pt x="1145" y="2285"/>
                    <a:pt x="1236" y="2241"/>
                  </a:cubicBezTo>
                  <a:cubicBezTo>
                    <a:pt x="2608" y="1593"/>
                    <a:pt x="2685" y="763"/>
                    <a:pt x="2685" y="763"/>
                  </a:cubicBezTo>
                  <a:cubicBezTo>
                    <a:pt x="2698" y="440"/>
                    <a:pt x="2720" y="0"/>
                    <a:pt x="2720" y="0"/>
                  </a:cubicBezTo>
                  <a:close/>
                </a:path>
              </a:pathLst>
            </a:custGeom>
            <a:solidFill>
              <a:srgbClr val="BD6060"/>
            </a:solidFill>
            <a:ln>
              <a:noFill/>
            </a:ln>
          </p:spPr>
          <p:txBody>
            <a:bodyPr spcFirstLastPara="1" wrap="square" lIns="182850" tIns="182850" rIns="182850" bIns="182850" anchor="ctr" anchorCtr="0">
              <a:noAutofit/>
            </a:bodyPr>
            <a:lstStyle/>
            <a:p>
              <a:endParaRPr sz="2800"/>
            </a:p>
          </p:txBody>
        </p:sp>
        <p:sp>
          <p:nvSpPr>
            <p:cNvPr id="34" name="Google Shape;4290;p103">
              <a:extLst>
                <a:ext uri="{FF2B5EF4-FFF2-40B4-BE49-F238E27FC236}">
                  <a16:creationId xmlns:a16="http://schemas.microsoft.com/office/drawing/2014/main" id="{E701CFB0-36F9-DB46-A39E-A87474D49DAA}"/>
                </a:ext>
              </a:extLst>
            </p:cNvPr>
            <p:cNvSpPr/>
            <p:nvPr/>
          </p:nvSpPr>
          <p:spPr>
            <a:xfrm>
              <a:off x="9639015" y="4663751"/>
              <a:ext cx="370113" cy="449013"/>
            </a:xfrm>
            <a:custGeom>
              <a:avLst/>
              <a:gdLst/>
              <a:ahLst/>
              <a:cxnLst/>
              <a:rect l="l" t="t" r="r" b="b"/>
              <a:pathLst>
                <a:path w="6131" h="7438" extrusionOk="0">
                  <a:moveTo>
                    <a:pt x="2937" y="0"/>
                  </a:moveTo>
                  <a:cubicBezTo>
                    <a:pt x="1418" y="0"/>
                    <a:pt x="364" y="1153"/>
                    <a:pt x="133" y="2660"/>
                  </a:cubicBezTo>
                  <a:cubicBezTo>
                    <a:pt x="1" y="3430"/>
                    <a:pt x="11" y="5023"/>
                    <a:pt x="641" y="6372"/>
                  </a:cubicBezTo>
                  <a:cubicBezTo>
                    <a:pt x="969" y="7076"/>
                    <a:pt x="1414" y="7438"/>
                    <a:pt x="1842" y="7438"/>
                  </a:cubicBezTo>
                  <a:cubicBezTo>
                    <a:pt x="1846" y="7438"/>
                    <a:pt x="1849" y="7438"/>
                    <a:pt x="1853" y="7438"/>
                  </a:cubicBezTo>
                  <a:cubicBezTo>
                    <a:pt x="2353" y="7430"/>
                    <a:pt x="3722" y="7252"/>
                    <a:pt x="4308" y="6469"/>
                  </a:cubicBezTo>
                  <a:cubicBezTo>
                    <a:pt x="4401" y="6343"/>
                    <a:pt x="4681" y="5655"/>
                    <a:pt x="4681" y="5655"/>
                  </a:cubicBezTo>
                  <a:cubicBezTo>
                    <a:pt x="5449" y="5129"/>
                    <a:pt x="5980" y="4279"/>
                    <a:pt x="6035" y="3277"/>
                  </a:cubicBezTo>
                  <a:cubicBezTo>
                    <a:pt x="6131" y="1565"/>
                    <a:pt x="4819" y="101"/>
                    <a:pt x="3107" y="5"/>
                  </a:cubicBezTo>
                  <a:cubicBezTo>
                    <a:pt x="3050" y="2"/>
                    <a:pt x="2993" y="0"/>
                    <a:pt x="2937" y="0"/>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35" name="Google Shape;4291;p103">
              <a:extLst>
                <a:ext uri="{FF2B5EF4-FFF2-40B4-BE49-F238E27FC236}">
                  <a16:creationId xmlns:a16="http://schemas.microsoft.com/office/drawing/2014/main" id="{3559FE86-B82B-344D-9C30-1A5DCF36344E}"/>
                </a:ext>
              </a:extLst>
            </p:cNvPr>
            <p:cNvSpPr/>
            <p:nvPr/>
          </p:nvSpPr>
          <p:spPr>
            <a:xfrm>
              <a:off x="9651572" y="4660250"/>
              <a:ext cx="360454" cy="344940"/>
            </a:xfrm>
            <a:custGeom>
              <a:avLst/>
              <a:gdLst/>
              <a:ahLst/>
              <a:cxnLst/>
              <a:rect l="l" t="t" r="r" b="b"/>
              <a:pathLst>
                <a:path w="5971" h="5714" extrusionOk="0">
                  <a:moveTo>
                    <a:pt x="2698" y="1"/>
                  </a:moveTo>
                  <a:cubicBezTo>
                    <a:pt x="1536" y="1"/>
                    <a:pt x="573" y="535"/>
                    <a:pt x="1" y="2116"/>
                  </a:cubicBezTo>
                  <a:cubicBezTo>
                    <a:pt x="588" y="2063"/>
                    <a:pt x="1179" y="2011"/>
                    <a:pt x="1755" y="1351"/>
                  </a:cubicBezTo>
                  <a:cubicBezTo>
                    <a:pt x="2337" y="2428"/>
                    <a:pt x="3361" y="2082"/>
                    <a:pt x="3826" y="2791"/>
                  </a:cubicBezTo>
                  <a:cubicBezTo>
                    <a:pt x="4036" y="3112"/>
                    <a:pt x="4138" y="3490"/>
                    <a:pt x="4063" y="3868"/>
                  </a:cubicBezTo>
                  <a:cubicBezTo>
                    <a:pt x="4041" y="3979"/>
                    <a:pt x="4017" y="4104"/>
                    <a:pt x="3991" y="4238"/>
                  </a:cubicBezTo>
                  <a:cubicBezTo>
                    <a:pt x="3898" y="4724"/>
                    <a:pt x="4312" y="4763"/>
                    <a:pt x="4312" y="4763"/>
                  </a:cubicBezTo>
                  <a:cubicBezTo>
                    <a:pt x="4318" y="4517"/>
                    <a:pt x="4353" y="4281"/>
                    <a:pt x="4485" y="4127"/>
                  </a:cubicBezTo>
                  <a:lnTo>
                    <a:pt x="4485" y="4127"/>
                  </a:lnTo>
                  <a:cubicBezTo>
                    <a:pt x="5322" y="4395"/>
                    <a:pt x="4507" y="5608"/>
                    <a:pt x="4473" y="5713"/>
                  </a:cubicBezTo>
                  <a:cubicBezTo>
                    <a:pt x="5355" y="5107"/>
                    <a:pt x="5970" y="4078"/>
                    <a:pt x="5862" y="2879"/>
                  </a:cubicBezTo>
                  <a:cubicBezTo>
                    <a:pt x="5739" y="1546"/>
                    <a:pt x="4725" y="261"/>
                    <a:pt x="3402" y="58"/>
                  </a:cubicBezTo>
                  <a:cubicBezTo>
                    <a:pt x="3161" y="21"/>
                    <a:pt x="2926" y="1"/>
                    <a:pt x="2698" y="1"/>
                  </a:cubicBezTo>
                  <a:close/>
                </a:path>
              </a:pathLst>
            </a:custGeom>
            <a:solidFill>
              <a:srgbClr val="660000"/>
            </a:solidFill>
            <a:ln>
              <a:noFill/>
            </a:ln>
          </p:spPr>
          <p:txBody>
            <a:bodyPr spcFirstLastPara="1" wrap="square" lIns="182850" tIns="182850" rIns="182850" bIns="182850" anchor="ctr" anchorCtr="0">
              <a:noAutofit/>
            </a:bodyPr>
            <a:lstStyle/>
            <a:p>
              <a:endParaRPr sz="2800"/>
            </a:p>
          </p:txBody>
        </p:sp>
        <p:sp>
          <p:nvSpPr>
            <p:cNvPr id="36" name="Google Shape;4292;p103">
              <a:extLst>
                <a:ext uri="{FF2B5EF4-FFF2-40B4-BE49-F238E27FC236}">
                  <a16:creationId xmlns:a16="http://schemas.microsoft.com/office/drawing/2014/main" id="{ADFBE900-339C-CC4F-8FC1-DA7D0BD9A8CB}"/>
                </a:ext>
              </a:extLst>
            </p:cNvPr>
            <p:cNvSpPr/>
            <p:nvPr/>
          </p:nvSpPr>
          <p:spPr>
            <a:xfrm>
              <a:off x="9921596" y="4893812"/>
              <a:ext cx="96407" cy="121641"/>
            </a:xfrm>
            <a:custGeom>
              <a:avLst/>
              <a:gdLst/>
              <a:ahLst/>
              <a:cxnLst/>
              <a:rect l="l" t="t" r="r" b="b"/>
              <a:pathLst>
                <a:path w="1597" h="2015" extrusionOk="0">
                  <a:moveTo>
                    <a:pt x="612" y="1"/>
                  </a:moveTo>
                  <a:cubicBezTo>
                    <a:pt x="368" y="1"/>
                    <a:pt x="126" y="113"/>
                    <a:pt x="12" y="258"/>
                  </a:cubicBezTo>
                  <a:lnTo>
                    <a:pt x="0" y="1844"/>
                  </a:lnTo>
                  <a:cubicBezTo>
                    <a:pt x="0" y="1844"/>
                    <a:pt x="75" y="2000"/>
                    <a:pt x="377" y="2014"/>
                  </a:cubicBezTo>
                  <a:cubicBezTo>
                    <a:pt x="384" y="2015"/>
                    <a:pt x="392" y="2015"/>
                    <a:pt x="399" y="2015"/>
                  </a:cubicBezTo>
                  <a:cubicBezTo>
                    <a:pt x="959" y="2015"/>
                    <a:pt x="1597" y="984"/>
                    <a:pt x="1148" y="281"/>
                  </a:cubicBezTo>
                  <a:cubicBezTo>
                    <a:pt x="1018" y="79"/>
                    <a:pt x="815" y="1"/>
                    <a:pt x="612" y="1"/>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37" name="Google Shape;4293;p103">
              <a:extLst>
                <a:ext uri="{FF2B5EF4-FFF2-40B4-BE49-F238E27FC236}">
                  <a16:creationId xmlns:a16="http://schemas.microsoft.com/office/drawing/2014/main" id="{278FE30C-3C37-D74E-8F5B-254DED379EFB}"/>
                </a:ext>
              </a:extLst>
            </p:cNvPr>
            <p:cNvSpPr/>
            <p:nvPr/>
          </p:nvSpPr>
          <p:spPr>
            <a:xfrm>
              <a:off x="9575267" y="5606269"/>
              <a:ext cx="472617" cy="381583"/>
            </a:xfrm>
            <a:custGeom>
              <a:avLst/>
              <a:gdLst/>
              <a:ahLst/>
              <a:cxnLst/>
              <a:rect l="l" t="t" r="r" b="b"/>
              <a:pathLst>
                <a:path w="7829" h="6321" extrusionOk="0">
                  <a:moveTo>
                    <a:pt x="2224" y="0"/>
                  </a:moveTo>
                  <a:cubicBezTo>
                    <a:pt x="1481" y="0"/>
                    <a:pt x="925" y="107"/>
                    <a:pt x="888" y="418"/>
                  </a:cubicBezTo>
                  <a:cubicBezTo>
                    <a:pt x="771" y="1403"/>
                    <a:pt x="399" y="2187"/>
                    <a:pt x="240" y="3184"/>
                  </a:cubicBezTo>
                  <a:cubicBezTo>
                    <a:pt x="1" y="4907"/>
                    <a:pt x="2476" y="6320"/>
                    <a:pt x="4713" y="6320"/>
                  </a:cubicBezTo>
                  <a:cubicBezTo>
                    <a:pt x="4905" y="6320"/>
                    <a:pt x="5095" y="6310"/>
                    <a:pt x="5281" y="6288"/>
                  </a:cubicBezTo>
                  <a:cubicBezTo>
                    <a:pt x="7214" y="6066"/>
                    <a:pt x="7782" y="4785"/>
                    <a:pt x="7829" y="4591"/>
                  </a:cubicBezTo>
                  <a:cubicBezTo>
                    <a:pt x="7236" y="3224"/>
                    <a:pt x="6876" y="2615"/>
                    <a:pt x="6651" y="2094"/>
                  </a:cubicBezTo>
                  <a:cubicBezTo>
                    <a:pt x="6360" y="1417"/>
                    <a:pt x="6244" y="918"/>
                    <a:pt x="6318" y="499"/>
                  </a:cubicBezTo>
                  <a:cubicBezTo>
                    <a:pt x="6318" y="499"/>
                    <a:pt x="3833" y="0"/>
                    <a:pt x="2224" y="0"/>
                  </a:cubicBezTo>
                  <a:close/>
                </a:path>
              </a:pathLst>
            </a:custGeom>
            <a:solidFill>
              <a:srgbClr val="E94372"/>
            </a:solidFill>
            <a:ln>
              <a:noFill/>
            </a:ln>
          </p:spPr>
          <p:txBody>
            <a:bodyPr spcFirstLastPara="1" wrap="square" lIns="182850" tIns="182850" rIns="182850" bIns="182850" anchor="ctr" anchorCtr="0">
              <a:noAutofit/>
            </a:bodyPr>
            <a:lstStyle/>
            <a:p>
              <a:endParaRPr sz="2800"/>
            </a:p>
          </p:txBody>
        </p:sp>
        <p:sp>
          <p:nvSpPr>
            <p:cNvPr id="38" name="Google Shape;4294;p103">
              <a:extLst>
                <a:ext uri="{FF2B5EF4-FFF2-40B4-BE49-F238E27FC236}">
                  <a16:creationId xmlns:a16="http://schemas.microsoft.com/office/drawing/2014/main" id="{C1B2B777-3821-6745-8963-54F857BE58C4}"/>
                </a:ext>
              </a:extLst>
            </p:cNvPr>
            <p:cNvSpPr/>
            <p:nvPr/>
          </p:nvSpPr>
          <p:spPr>
            <a:xfrm>
              <a:off x="9289367" y="5859088"/>
              <a:ext cx="263866" cy="185268"/>
            </a:xfrm>
            <a:custGeom>
              <a:avLst/>
              <a:gdLst/>
              <a:ahLst/>
              <a:cxnLst/>
              <a:rect l="l" t="t" r="r" b="b"/>
              <a:pathLst>
                <a:path w="4371" h="3069" extrusionOk="0">
                  <a:moveTo>
                    <a:pt x="1" y="0"/>
                  </a:moveTo>
                  <a:lnTo>
                    <a:pt x="1" y="0"/>
                  </a:lnTo>
                  <a:cubicBezTo>
                    <a:pt x="1564" y="584"/>
                    <a:pt x="3574" y="2990"/>
                    <a:pt x="3574" y="2990"/>
                  </a:cubicBezTo>
                  <a:lnTo>
                    <a:pt x="4370" y="3068"/>
                  </a:lnTo>
                  <a:cubicBezTo>
                    <a:pt x="4370" y="3068"/>
                    <a:pt x="3323" y="1647"/>
                    <a:pt x="2175" y="909"/>
                  </a:cubicBezTo>
                  <a:cubicBezTo>
                    <a:pt x="1025" y="171"/>
                    <a:pt x="1" y="0"/>
                    <a:pt x="1" y="0"/>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39" name="Google Shape;4295;p103">
              <a:extLst>
                <a:ext uri="{FF2B5EF4-FFF2-40B4-BE49-F238E27FC236}">
                  <a16:creationId xmlns:a16="http://schemas.microsoft.com/office/drawing/2014/main" id="{A6FFED79-0B7E-024E-BFFE-CE44737C90D8}"/>
                </a:ext>
              </a:extLst>
            </p:cNvPr>
            <p:cNvSpPr/>
            <p:nvPr/>
          </p:nvSpPr>
          <p:spPr>
            <a:xfrm>
              <a:off x="9575388" y="6346797"/>
              <a:ext cx="135887" cy="66223"/>
            </a:xfrm>
            <a:custGeom>
              <a:avLst/>
              <a:gdLst/>
              <a:ahLst/>
              <a:cxnLst/>
              <a:rect l="l" t="t" r="r" b="b"/>
              <a:pathLst>
                <a:path w="2251" h="1097" extrusionOk="0">
                  <a:moveTo>
                    <a:pt x="1" y="1"/>
                  </a:moveTo>
                  <a:lnTo>
                    <a:pt x="1404" y="1096"/>
                  </a:lnTo>
                  <a:cubicBezTo>
                    <a:pt x="1404" y="1096"/>
                    <a:pt x="1416" y="1097"/>
                    <a:pt x="1437" y="1097"/>
                  </a:cubicBezTo>
                  <a:cubicBezTo>
                    <a:pt x="1504" y="1097"/>
                    <a:pt x="1662" y="1086"/>
                    <a:pt x="1850" y="1001"/>
                  </a:cubicBezTo>
                  <a:cubicBezTo>
                    <a:pt x="2160" y="862"/>
                    <a:pt x="2250" y="741"/>
                    <a:pt x="2250" y="741"/>
                  </a:cubicBezTo>
                  <a:lnTo>
                    <a:pt x="1" y="1"/>
                  </a:ln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40" name="Google Shape;4296;p103">
              <a:extLst>
                <a:ext uri="{FF2B5EF4-FFF2-40B4-BE49-F238E27FC236}">
                  <a16:creationId xmlns:a16="http://schemas.microsoft.com/office/drawing/2014/main" id="{FDEB5DF5-0DAB-1F45-A706-B8208A8A449C}"/>
                </a:ext>
              </a:extLst>
            </p:cNvPr>
            <p:cNvSpPr/>
            <p:nvPr/>
          </p:nvSpPr>
          <p:spPr>
            <a:xfrm>
              <a:off x="8942375" y="5532802"/>
              <a:ext cx="622087" cy="248774"/>
            </a:xfrm>
            <a:custGeom>
              <a:avLst/>
              <a:gdLst/>
              <a:ahLst/>
              <a:cxnLst/>
              <a:rect l="l" t="t" r="r" b="b"/>
              <a:pathLst>
                <a:path w="10305" h="4121" extrusionOk="0">
                  <a:moveTo>
                    <a:pt x="3486" y="1"/>
                  </a:moveTo>
                  <a:lnTo>
                    <a:pt x="1" y="3989"/>
                  </a:lnTo>
                  <a:lnTo>
                    <a:pt x="230" y="4121"/>
                  </a:lnTo>
                  <a:lnTo>
                    <a:pt x="10304" y="4121"/>
                  </a:lnTo>
                  <a:lnTo>
                    <a:pt x="10135" y="3795"/>
                  </a:lnTo>
                  <a:lnTo>
                    <a:pt x="3486" y="1"/>
                  </a:lnTo>
                  <a:close/>
                </a:path>
              </a:pathLst>
            </a:custGeom>
            <a:solidFill>
              <a:srgbClr val="FF66A7"/>
            </a:solidFill>
            <a:ln>
              <a:noFill/>
            </a:ln>
          </p:spPr>
          <p:txBody>
            <a:bodyPr spcFirstLastPara="1" wrap="square" lIns="182850" tIns="182850" rIns="182850" bIns="182850" anchor="ctr" anchorCtr="0">
              <a:noAutofit/>
            </a:bodyPr>
            <a:lstStyle/>
            <a:p>
              <a:endParaRPr sz="2800"/>
            </a:p>
          </p:txBody>
        </p:sp>
        <p:sp>
          <p:nvSpPr>
            <p:cNvPr id="41" name="Google Shape;4297;p103">
              <a:extLst>
                <a:ext uri="{FF2B5EF4-FFF2-40B4-BE49-F238E27FC236}">
                  <a16:creationId xmlns:a16="http://schemas.microsoft.com/office/drawing/2014/main" id="{BC1BF44D-529B-8D41-A2F1-C0527AE22F2B}"/>
                </a:ext>
              </a:extLst>
            </p:cNvPr>
            <p:cNvSpPr/>
            <p:nvPr/>
          </p:nvSpPr>
          <p:spPr>
            <a:xfrm>
              <a:off x="8956199" y="5547471"/>
              <a:ext cx="608263" cy="409714"/>
            </a:xfrm>
            <a:custGeom>
              <a:avLst/>
              <a:gdLst/>
              <a:ahLst/>
              <a:cxnLst/>
              <a:rect l="l" t="t" r="r" b="b"/>
              <a:pathLst>
                <a:path w="10076" h="6787" extrusionOk="0">
                  <a:moveTo>
                    <a:pt x="3357" y="0"/>
                  </a:moveTo>
                  <a:lnTo>
                    <a:pt x="1" y="3878"/>
                  </a:lnTo>
                  <a:lnTo>
                    <a:pt x="6366" y="6787"/>
                  </a:lnTo>
                  <a:lnTo>
                    <a:pt x="10075" y="3878"/>
                  </a:lnTo>
                  <a:lnTo>
                    <a:pt x="3357" y="0"/>
                  </a:lnTo>
                  <a:close/>
                </a:path>
              </a:pathLst>
            </a:custGeom>
            <a:solidFill>
              <a:srgbClr val="BF2878"/>
            </a:solidFill>
            <a:ln>
              <a:noFill/>
            </a:ln>
          </p:spPr>
          <p:txBody>
            <a:bodyPr spcFirstLastPara="1" wrap="square" lIns="182850" tIns="182850" rIns="182850" bIns="182850" anchor="ctr" anchorCtr="0">
              <a:noAutofit/>
            </a:bodyPr>
            <a:lstStyle/>
            <a:p>
              <a:endParaRPr sz="2800"/>
            </a:p>
          </p:txBody>
        </p:sp>
        <p:sp>
          <p:nvSpPr>
            <p:cNvPr id="42" name="Google Shape;4298;p103">
              <a:extLst>
                <a:ext uri="{FF2B5EF4-FFF2-40B4-BE49-F238E27FC236}">
                  <a16:creationId xmlns:a16="http://schemas.microsoft.com/office/drawing/2014/main" id="{F709C549-2AC2-1144-B34E-3DC69DF754AF}"/>
                </a:ext>
              </a:extLst>
            </p:cNvPr>
            <p:cNvSpPr/>
            <p:nvPr/>
          </p:nvSpPr>
          <p:spPr>
            <a:xfrm>
              <a:off x="8892270" y="5440198"/>
              <a:ext cx="63929" cy="341378"/>
            </a:xfrm>
            <a:custGeom>
              <a:avLst/>
              <a:gdLst/>
              <a:ahLst/>
              <a:cxnLst/>
              <a:rect l="l" t="t" r="r" b="b"/>
              <a:pathLst>
                <a:path w="1059" h="5655" extrusionOk="0">
                  <a:moveTo>
                    <a:pt x="219" y="1"/>
                  </a:moveTo>
                  <a:lnTo>
                    <a:pt x="0" y="128"/>
                  </a:lnTo>
                  <a:lnTo>
                    <a:pt x="104" y="4787"/>
                  </a:lnTo>
                  <a:cubicBezTo>
                    <a:pt x="109" y="4987"/>
                    <a:pt x="218" y="5169"/>
                    <a:pt x="390" y="5269"/>
                  </a:cubicBezTo>
                  <a:lnTo>
                    <a:pt x="1058" y="5655"/>
                  </a:lnTo>
                  <a:lnTo>
                    <a:pt x="1058" y="5413"/>
                  </a:lnTo>
                  <a:lnTo>
                    <a:pt x="339" y="5006"/>
                  </a:lnTo>
                  <a:lnTo>
                    <a:pt x="219" y="1"/>
                  </a:lnTo>
                  <a:close/>
                </a:path>
              </a:pathLst>
            </a:custGeom>
            <a:solidFill>
              <a:srgbClr val="FF66A7"/>
            </a:solidFill>
            <a:ln>
              <a:noFill/>
            </a:ln>
          </p:spPr>
          <p:txBody>
            <a:bodyPr spcFirstLastPara="1" wrap="square" lIns="182850" tIns="182850" rIns="182850" bIns="182850" anchor="ctr" anchorCtr="0">
              <a:noAutofit/>
            </a:bodyPr>
            <a:lstStyle/>
            <a:p>
              <a:endParaRPr sz="2800"/>
            </a:p>
          </p:txBody>
        </p:sp>
        <p:sp>
          <p:nvSpPr>
            <p:cNvPr id="43" name="Google Shape;4299;p103">
              <a:extLst>
                <a:ext uri="{FF2B5EF4-FFF2-40B4-BE49-F238E27FC236}">
                  <a16:creationId xmlns:a16="http://schemas.microsoft.com/office/drawing/2014/main" id="{AD61A4EC-4421-B84C-AC65-18F366AB1D39}"/>
                </a:ext>
              </a:extLst>
            </p:cNvPr>
            <p:cNvSpPr/>
            <p:nvPr/>
          </p:nvSpPr>
          <p:spPr>
            <a:xfrm>
              <a:off x="8905490" y="5440198"/>
              <a:ext cx="215391" cy="323751"/>
            </a:xfrm>
            <a:custGeom>
              <a:avLst/>
              <a:gdLst/>
              <a:ahLst/>
              <a:cxnLst/>
              <a:rect l="l" t="t" r="r" b="b"/>
              <a:pathLst>
                <a:path w="3568" h="5363" extrusionOk="0">
                  <a:moveTo>
                    <a:pt x="0" y="1"/>
                  </a:moveTo>
                  <a:lnTo>
                    <a:pt x="120" y="5006"/>
                  </a:lnTo>
                  <a:lnTo>
                    <a:pt x="751" y="5362"/>
                  </a:lnTo>
                  <a:lnTo>
                    <a:pt x="3567" y="2142"/>
                  </a:lnTo>
                  <a:lnTo>
                    <a:pt x="0" y="1"/>
                  </a:lnTo>
                  <a:close/>
                </a:path>
              </a:pathLst>
            </a:custGeom>
            <a:solidFill>
              <a:srgbClr val="E7478D"/>
            </a:solidFill>
            <a:ln>
              <a:noFill/>
            </a:ln>
          </p:spPr>
          <p:txBody>
            <a:bodyPr spcFirstLastPara="1" wrap="square" lIns="182850" tIns="182850" rIns="182850" bIns="182850" anchor="ctr" anchorCtr="0">
              <a:noAutofit/>
            </a:bodyPr>
            <a:lstStyle/>
            <a:p>
              <a:endParaRPr sz="2800"/>
            </a:p>
          </p:txBody>
        </p:sp>
        <p:sp>
          <p:nvSpPr>
            <p:cNvPr id="44" name="Google Shape;4300;p103">
              <a:extLst>
                <a:ext uri="{FF2B5EF4-FFF2-40B4-BE49-F238E27FC236}">
                  <a16:creationId xmlns:a16="http://schemas.microsoft.com/office/drawing/2014/main" id="{AF8864E5-4ED1-714F-84A5-E974FFC1A048}"/>
                </a:ext>
              </a:extLst>
            </p:cNvPr>
            <p:cNvSpPr/>
            <p:nvPr/>
          </p:nvSpPr>
          <p:spPr>
            <a:xfrm>
              <a:off x="8916115" y="5474245"/>
              <a:ext cx="155990" cy="283667"/>
            </a:xfrm>
            <a:custGeom>
              <a:avLst/>
              <a:gdLst/>
              <a:ahLst/>
              <a:cxnLst/>
              <a:rect l="l" t="t" r="r" b="b"/>
              <a:pathLst>
                <a:path w="2584" h="4699" extrusionOk="0">
                  <a:moveTo>
                    <a:pt x="0" y="1"/>
                  </a:moveTo>
                  <a:lnTo>
                    <a:pt x="108" y="4364"/>
                  </a:lnTo>
                  <a:lnTo>
                    <a:pt x="665" y="4698"/>
                  </a:lnTo>
                  <a:lnTo>
                    <a:pt x="2584" y="2501"/>
                  </a:lnTo>
                  <a:lnTo>
                    <a:pt x="0" y="1"/>
                  </a:lnTo>
                  <a:close/>
                </a:path>
              </a:pathLst>
            </a:custGeom>
            <a:solidFill>
              <a:srgbClr val="DFE2E5"/>
            </a:solidFill>
            <a:ln>
              <a:noFill/>
            </a:ln>
          </p:spPr>
          <p:txBody>
            <a:bodyPr spcFirstLastPara="1" wrap="square" lIns="182850" tIns="182850" rIns="182850" bIns="182850" anchor="ctr" anchorCtr="0">
              <a:noAutofit/>
            </a:bodyPr>
            <a:lstStyle/>
            <a:p>
              <a:endParaRPr sz="2800"/>
            </a:p>
          </p:txBody>
        </p:sp>
        <p:sp>
          <p:nvSpPr>
            <p:cNvPr id="45" name="Google Shape;4301;p103">
              <a:extLst>
                <a:ext uri="{FF2B5EF4-FFF2-40B4-BE49-F238E27FC236}">
                  <a16:creationId xmlns:a16="http://schemas.microsoft.com/office/drawing/2014/main" id="{53722666-00FB-0B45-A2E0-CF6F6EAFA5BC}"/>
                </a:ext>
              </a:extLst>
            </p:cNvPr>
            <p:cNvSpPr/>
            <p:nvPr/>
          </p:nvSpPr>
          <p:spPr>
            <a:xfrm>
              <a:off x="8916115" y="5474245"/>
              <a:ext cx="192210" cy="253362"/>
            </a:xfrm>
            <a:custGeom>
              <a:avLst/>
              <a:gdLst/>
              <a:ahLst/>
              <a:cxnLst/>
              <a:rect l="l" t="t" r="r" b="b"/>
              <a:pathLst>
                <a:path w="3184" h="4197" extrusionOk="0">
                  <a:moveTo>
                    <a:pt x="0" y="1"/>
                  </a:moveTo>
                  <a:cubicBezTo>
                    <a:pt x="0" y="1"/>
                    <a:pt x="132" y="555"/>
                    <a:pt x="464" y="1798"/>
                  </a:cubicBezTo>
                  <a:cubicBezTo>
                    <a:pt x="795" y="3042"/>
                    <a:pt x="519" y="4197"/>
                    <a:pt x="519" y="4197"/>
                  </a:cubicBezTo>
                  <a:cubicBezTo>
                    <a:pt x="687" y="3837"/>
                    <a:pt x="1083" y="3357"/>
                    <a:pt x="2584" y="2501"/>
                  </a:cubicBezTo>
                  <a:lnTo>
                    <a:pt x="3183" y="1816"/>
                  </a:lnTo>
                  <a:lnTo>
                    <a:pt x="0" y="1"/>
                  </a:lnTo>
                  <a:close/>
                </a:path>
              </a:pathLst>
            </a:custGeom>
            <a:solidFill>
              <a:srgbClr val="FBFBFD"/>
            </a:solidFill>
            <a:ln>
              <a:noFill/>
            </a:ln>
          </p:spPr>
          <p:txBody>
            <a:bodyPr spcFirstLastPara="1" wrap="square" lIns="182850" tIns="182850" rIns="182850" bIns="182850" anchor="ctr" anchorCtr="0">
              <a:noAutofit/>
            </a:bodyPr>
            <a:lstStyle/>
            <a:p>
              <a:endParaRPr sz="2800"/>
            </a:p>
          </p:txBody>
        </p:sp>
        <p:sp>
          <p:nvSpPr>
            <p:cNvPr id="46" name="Google Shape;4302;p103">
              <a:extLst>
                <a:ext uri="{FF2B5EF4-FFF2-40B4-BE49-F238E27FC236}">
                  <a16:creationId xmlns:a16="http://schemas.microsoft.com/office/drawing/2014/main" id="{693D9A56-B1AC-FC4E-990F-0F4248D9FEEA}"/>
                </a:ext>
              </a:extLst>
            </p:cNvPr>
            <p:cNvSpPr/>
            <p:nvPr/>
          </p:nvSpPr>
          <p:spPr>
            <a:xfrm>
              <a:off x="9281036" y="5196253"/>
              <a:ext cx="798722" cy="743788"/>
            </a:xfrm>
            <a:custGeom>
              <a:avLst/>
              <a:gdLst/>
              <a:ahLst/>
              <a:cxnLst/>
              <a:rect l="l" t="t" r="r" b="b"/>
              <a:pathLst>
                <a:path w="13231" h="12321" extrusionOk="0">
                  <a:moveTo>
                    <a:pt x="11991" y="1"/>
                  </a:moveTo>
                  <a:cubicBezTo>
                    <a:pt x="11592" y="1"/>
                    <a:pt x="11283" y="479"/>
                    <a:pt x="10998" y="1308"/>
                  </a:cubicBezTo>
                  <a:cubicBezTo>
                    <a:pt x="10707" y="2149"/>
                    <a:pt x="9715" y="4493"/>
                    <a:pt x="8735" y="6083"/>
                  </a:cubicBezTo>
                  <a:cubicBezTo>
                    <a:pt x="8280" y="6821"/>
                    <a:pt x="6793" y="8684"/>
                    <a:pt x="4249" y="9467"/>
                  </a:cubicBezTo>
                  <a:cubicBezTo>
                    <a:pt x="4148" y="9498"/>
                    <a:pt x="4053" y="9511"/>
                    <a:pt x="3961" y="9511"/>
                  </a:cubicBezTo>
                  <a:cubicBezTo>
                    <a:pt x="3661" y="9511"/>
                    <a:pt x="3388" y="9375"/>
                    <a:pt x="3034" y="9279"/>
                  </a:cubicBezTo>
                  <a:cubicBezTo>
                    <a:pt x="2510" y="9135"/>
                    <a:pt x="2154" y="9216"/>
                    <a:pt x="1776" y="9144"/>
                  </a:cubicBezTo>
                  <a:cubicBezTo>
                    <a:pt x="1545" y="9101"/>
                    <a:pt x="1443" y="9037"/>
                    <a:pt x="1380" y="9037"/>
                  </a:cubicBezTo>
                  <a:cubicBezTo>
                    <a:pt x="1339" y="9037"/>
                    <a:pt x="1314" y="9063"/>
                    <a:pt x="1281" y="9138"/>
                  </a:cubicBezTo>
                  <a:cubicBezTo>
                    <a:pt x="1196" y="9328"/>
                    <a:pt x="1465" y="9657"/>
                    <a:pt x="1814" y="9781"/>
                  </a:cubicBezTo>
                  <a:cubicBezTo>
                    <a:pt x="2179" y="9911"/>
                    <a:pt x="2436" y="9857"/>
                    <a:pt x="2503" y="9916"/>
                  </a:cubicBezTo>
                  <a:cubicBezTo>
                    <a:pt x="2569" y="9973"/>
                    <a:pt x="2267" y="10076"/>
                    <a:pt x="1827" y="10137"/>
                  </a:cubicBezTo>
                  <a:cubicBezTo>
                    <a:pt x="1691" y="10156"/>
                    <a:pt x="1566" y="10163"/>
                    <a:pt x="1449" y="10163"/>
                  </a:cubicBezTo>
                  <a:cubicBezTo>
                    <a:pt x="1047" y="10163"/>
                    <a:pt x="752" y="10076"/>
                    <a:pt x="506" y="10072"/>
                  </a:cubicBezTo>
                  <a:cubicBezTo>
                    <a:pt x="502" y="10072"/>
                    <a:pt x="498" y="10072"/>
                    <a:pt x="495" y="10072"/>
                  </a:cubicBezTo>
                  <a:cubicBezTo>
                    <a:pt x="154" y="10072"/>
                    <a:pt x="174" y="10348"/>
                    <a:pt x="291" y="10444"/>
                  </a:cubicBezTo>
                  <a:cubicBezTo>
                    <a:pt x="409" y="10541"/>
                    <a:pt x="595" y="10679"/>
                    <a:pt x="1092" y="10767"/>
                  </a:cubicBezTo>
                  <a:cubicBezTo>
                    <a:pt x="1517" y="10842"/>
                    <a:pt x="2010" y="10847"/>
                    <a:pt x="2144" y="10847"/>
                  </a:cubicBezTo>
                  <a:cubicBezTo>
                    <a:pt x="2167" y="10847"/>
                    <a:pt x="2179" y="10847"/>
                    <a:pt x="2179" y="10847"/>
                  </a:cubicBezTo>
                  <a:lnTo>
                    <a:pt x="2179" y="10847"/>
                  </a:lnTo>
                  <a:cubicBezTo>
                    <a:pt x="2179" y="10847"/>
                    <a:pt x="1825" y="10968"/>
                    <a:pt x="1329" y="11001"/>
                  </a:cubicBezTo>
                  <a:cubicBezTo>
                    <a:pt x="1175" y="11011"/>
                    <a:pt x="1047" y="11014"/>
                    <a:pt x="935" y="11014"/>
                  </a:cubicBezTo>
                  <a:cubicBezTo>
                    <a:pt x="759" y="11014"/>
                    <a:pt x="626" y="11006"/>
                    <a:pt x="502" y="11006"/>
                  </a:cubicBezTo>
                  <a:cubicBezTo>
                    <a:pt x="427" y="11006"/>
                    <a:pt x="356" y="11009"/>
                    <a:pt x="281" y="11018"/>
                  </a:cubicBezTo>
                  <a:cubicBezTo>
                    <a:pt x="1" y="11050"/>
                    <a:pt x="173" y="11487"/>
                    <a:pt x="480" y="11559"/>
                  </a:cubicBezTo>
                  <a:cubicBezTo>
                    <a:pt x="684" y="11608"/>
                    <a:pt x="962" y="11642"/>
                    <a:pt x="1258" y="11642"/>
                  </a:cubicBezTo>
                  <a:cubicBezTo>
                    <a:pt x="1323" y="11642"/>
                    <a:pt x="1389" y="11641"/>
                    <a:pt x="1455" y="11637"/>
                  </a:cubicBezTo>
                  <a:cubicBezTo>
                    <a:pt x="1822" y="11619"/>
                    <a:pt x="2429" y="11534"/>
                    <a:pt x="2429" y="11534"/>
                  </a:cubicBezTo>
                  <a:lnTo>
                    <a:pt x="2429" y="11534"/>
                  </a:lnTo>
                  <a:cubicBezTo>
                    <a:pt x="1875" y="11770"/>
                    <a:pt x="1410" y="11765"/>
                    <a:pt x="1131" y="11790"/>
                  </a:cubicBezTo>
                  <a:cubicBezTo>
                    <a:pt x="852" y="11814"/>
                    <a:pt x="735" y="11923"/>
                    <a:pt x="798" y="12079"/>
                  </a:cubicBezTo>
                  <a:cubicBezTo>
                    <a:pt x="848" y="12202"/>
                    <a:pt x="1066" y="12304"/>
                    <a:pt x="1674" y="12320"/>
                  </a:cubicBezTo>
                  <a:cubicBezTo>
                    <a:pt x="1691" y="12320"/>
                    <a:pt x="1708" y="12320"/>
                    <a:pt x="1725" y="12320"/>
                  </a:cubicBezTo>
                  <a:cubicBezTo>
                    <a:pt x="2326" y="12320"/>
                    <a:pt x="3117" y="12071"/>
                    <a:pt x="3736" y="11729"/>
                  </a:cubicBezTo>
                  <a:cubicBezTo>
                    <a:pt x="4373" y="11376"/>
                    <a:pt x="4787" y="11287"/>
                    <a:pt x="5137" y="11144"/>
                  </a:cubicBezTo>
                  <a:cubicBezTo>
                    <a:pt x="8046" y="9960"/>
                    <a:pt x="9681" y="8019"/>
                    <a:pt x="10250" y="7231"/>
                  </a:cubicBezTo>
                  <a:cubicBezTo>
                    <a:pt x="11423" y="5608"/>
                    <a:pt x="12174" y="4134"/>
                    <a:pt x="12703" y="2762"/>
                  </a:cubicBezTo>
                  <a:cubicBezTo>
                    <a:pt x="13230" y="1392"/>
                    <a:pt x="12982" y="415"/>
                    <a:pt x="12265" y="70"/>
                  </a:cubicBezTo>
                  <a:cubicBezTo>
                    <a:pt x="12169" y="23"/>
                    <a:pt x="12078" y="1"/>
                    <a:pt x="11991" y="1"/>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47" name="Google Shape;4303;p103">
              <a:extLst>
                <a:ext uri="{FF2B5EF4-FFF2-40B4-BE49-F238E27FC236}">
                  <a16:creationId xmlns:a16="http://schemas.microsoft.com/office/drawing/2014/main" id="{A11A9CFD-0632-1B4C-8904-A0FDF7BD0E48}"/>
                </a:ext>
              </a:extLst>
            </p:cNvPr>
            <p:cNvSpPr/>
            <p:nvPr/>
          </p:nvSpPr>
          <p:spPr>
            <a:xfrm>
              <a:off x="9721206" y="5013625"/>
              <a:ext cx="91407" cy="22720"/>
            </a:xfrm>
            <a:custGeom>
              <a:avLst/>
              <a:gdLst/>
              <a:ahLst/>
              <a:cxnLst/>
              <a:rect l="l" t="t" r="r" b="b"/>
              <a:pathLst>
                <a:path w="1215" h="302" extrusionOk="0">
                  <a:moveTo>
                    <a:pt x="239" y="0"/>
                  </a:moveTo>
                  <a:cubicBezTo>
                    <a:pt x="54" y="0"/>
                    <a:pt x="1" y="112"/>
                    <a:pt x="147" y="198"/>
                  </a:cubicBezTo>
                  <a:cubicBezTo>
                    <a:pt x="263" y="260"/>
                    <a:pt x="378" y="302"/>
                    <a:pt x="532" y="302"/>
                  </a:cubicBezTo>
                  <a:cubicBezTo>
                    <a:pt x="697" y="302"/>
                    <a:pt x="908" y="254"/>
                    <a:pt x="1215" y="133"/>
                  </a:cubicBezTo>
                  <a:lnTo>
                    <a:pt x="1215" y="133"/>
                  </a:lnTo>
                  <a:cubicBezTo>
                    <a:pt x="1185" y="135"/>
                    <a:pt x="1155" y="136"/>
                    <a:pt x="1127" y="136"/>
                  </a:cubicBezTo>
                  <a:cubicBezTo>
                    <a:pt x="823" y="136"/>
                    <a:pt x="583" y="26"/>
                    <a:pt x="276" y="2"/>
                  </a:cubicBezTo>
                  <a:cubicBezTo>
                    <a:pt x="263" y="1"/>
                    <a:pt x="251" y="0"/>
                    <a:pt x="239" y="0"/>
                  </a:cubicBezTo>
                  <a:close/>
                </a:path>
              </a:pathLst>
            </a:custGeom>
            <a:solidFill>
              <a:srgbClr val="D83068"/>
            </a:solidFill>
            <a:ln>
              <a:noFill/>
            </a:ln>
          </p:spPr>
          <p:txBody>
            <a:bodyPr spcFirstLastPara="1" wrap="square" lIns="182850" tIns="182850" rIns="182850" bIns="182850" anchor="ctr" anchorCtr="0">
              <a:noAutofit/>
            </a:bodyPr>
            <a:lstStyle/>
            <a:p>
              <a:endParaRPr sz="2800"/>
            </a:p>
          </p:txBody>
        </p:sp>
        <p:sp>
          <p:nvSpPr>
            <p:cNvPr id="48" name="Google Shape;4304;p103">
              <a:extLst>
                <a:ext uri="{FF2B5EF4-FFF2-40B4-BE49-F238E27FC236}">
                  <a16:creationId xmlns:a16="http://schemas.microsoft.com/office/drawing/2014/main" id="{E62B9C29-3F86-2A41-BAB5-A3D460D58B66}"/>
                </a:ext>
              </a:extLst>
            </p:cNvPr>
            <p:cNvSpPr/>
            <p:nvPr/>
          </p:nvSpPr>
          <p:spPr>
            <a:xfrm>
              <a:off x="9730911" y="5026611"/>
              <a:ext cx="72012" cy="31539"/>
            </a:xfrm>
            <a:custGeom>
              <a:avLst/>
              <a:gdLst/>
              <a:ahLst/>
              <a:cxnLst/>
              <a:rect l="l" t="t" r="r" b="b"/>
              <a:pathLst>
                <a:path w="1128" h="494" extrusionOk="0">
                  <a:moveTo>
                    <a:pt x="1127" y="0"/>
                  </a:moveTo>
                  <a:lnTo>
                    <a:pt x="1127" y="0"/>
                  </a:lnTo>
                  <a:cubicBezTo>
                    <a:pt x="854" y="82"/>
                    <a:pt x="628" y="126"/>
                    <a:pt x="438" y="126"/>
                  </a:cubicBezTo>
                  <a:cubicBezTo>
                    <a:pt x="302" y="126"/>
                    <a:pt x="185" y="104"/>
                    <a:pt x="83" y="57"/>
                  </a:cubicBezTo>
                  <a:lnTo>
                    <a:pt x="83" y="57"/>
                  </a:lnTo>
                  <a:cubicBezTo>
                    <a:pt x="83" y="57"/>
                    <a:pt x="1" y="424"/>
                    <a:pt x="376" y="481"/>
                  </a:cubicBezTo>
                  <a:cubicBezTo>
                    <a:pt x="431" y="490"/>
                    <a:pt x="481" y="493"/>
                    <a:pt x="528" y="493"/>
                  </a:cubicBezTo>
                  <a:cubicBezTo>
                    <a:pt x="1062" y="493"/>
                    <a:pt x="1127" y="1"/>
                    <a:pt x="1127" y="0"/>
                  </a:cubicBezTo>
                  <a:close/>
                </a:path>
              </a:pathLst>
            </a:custGeom>
            <a:solidFill>
              <a:srgbClr val="E94372"/>
            </a:solidFill>
            <a:ln>
              <a:noFill/>
            </a:ln>
          </p:spPr>
          <p:txBody>
            <a:bodyPr spcFirstLastPara="1" wrap="square" lIns="182850" tIns="182850" rIns="182850" bIns="182850" anchor="ctr" anchorCtr="0">
              <a:noAutofit/>
            </a:bodyPr>
            <a:lstStyle/>
            <a:p>
              <a:endParaRPr sz="2800"/>
            </a:p>
          </p:txBody>
        </p:sp>
        <p:sp>
          <p:nvSpPr>
            <p:cNvPr id="49" name="Google Shape;4305;p103">
              <a:extLst>
                <a:ext uri="{FF2B5EF4-FFF2-40B4-BE49-F238E27FC236}">
                  <a16:creationId xmlns:a16="http://schemas.microsoft.com/office/drawing/2014/main" id="{F467DFCF-C277-B740-84C0-5447703C8795}"/>
                </a:ext>
              </a:extLst>
            </p:cNvPr>
            <p:cNvSpPr/>
            <p:nvPr/>
          </p:nvSpPr>
          <p:spPr>
            <a:xfrm>
              <a:off x="9792453" y="4899189"/>
              <a:ext cx="37346" cy="31667"/>
            </a:xfrm>
            <a:custGeom>
              <a:avLst/>
              <a:gdLst/>
              <a:ahLst/>
              <a:cxnLst/>
              <a:rect l="l" t="t" r="r" b="b"/>
              <a:pathLst>
                <a:path w="585" h="496" extrusionOk="0">
                  <a:moveTo>
                    <a:pt x="325" y="0"/>
                  </a:moveTo>
                  <a:cubicBezTo>
                    <a:pt x="257" y="0"/>
                    <a:pt x="189" y="28"/>
                    <a:pt x="138" y="88"/>
                  </a:cubicBezTo>
                  <a:cubicBezTo>
                    <a:pt x="1" y="250"/>
                    <a:pt x="119" y="496"/>
                    <a:pt x="325" y="496"/>
                  </a:cubicBezTo>
                  <a:cubicBezTo>
                    <a:pt x="332" y="496"/>
                    <a:pt x="339" y="495"/>
                    <a:pt x="347" y="495"/>
                  </a:cubicBezTo>
                  <a:cubicBezTo>
                    <a:pt x="484" y="482"/>
                    <a:pt x="584" y="363"/>
                    <a:pt x="573" y="227"/>
                  </a:cubicBezTo>
                  <a:cubicBezTo>
                    <a:pt x="561" y="87"/>
                    <a:pt x="445" y="0"/>
                    <a:pt x="325" y="0"/>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0" name="Google Shape;4306;p103">
              <a:extLst>
                <a:ext uri="{FF2B5EF4-FFF2-40B4-BE49-F238E27FC236}">
                  <a16:creationId xmlns:a16="http://schemas.microsoft.com/office/drawing/2014/main" id="{DE677B03-D87D-8A45-BC43-C4CCA660C4A0}"/>
                </a:ext>
              </a:extLst>
            </p:cNvPr>
            <p:cNvSpPr/>
            <p:nvPr/>
          </p:nvSpPr>
          <p:spPr>
            <a:xfrm>
              <a:off x="9679201" y="4890187"/>
              <a:ext cx="37346" cy="31667"/>
            </a:xfrm>
            <a:custGeom>
              <a:avLst/>
              <a:gdLst/>
              <a:ahLst/>
              <a:cxnLst/>
              <a:rect l="l" t="t" r="r" b="b"/>
              <a:pathLst>
                <a:path w="585" h="496" extrusionOk="0">
                  <a:moveTo>
                    <a:pt x="325" y="1"/>
                  </a:moveTo>
                  <a:cubicBezTo>
                    <a:pt x="258" y="1"/>
                    <a:pt x="189" y="28"/>
                    <a:pt x="138" y="89"/>
                  </a:cubicBezTo>
                  <a:cubicBezTo>
                    <a:pt x="1" y="251"/>
                    <a:pt x="120" y="496"/>
                    <a:pt x="325" y="496"/>
                  </a:cubicBezTo>
                  <a:cubicBezTo>
                    <a:pt x="332" y="496"/>
                    <a:pt x="340" y="496"/>
                    <a:pt x="347" y="495"/>
                  </a:cubicBezTo>
                  <a:cubicBezTo>
                    <a:pt x="484" y="483"/>
                    <a:pt x="584" y="364"/>
                    <a:pt x="573" y="227"/>
                  </a:cubicBezTo>
                  <a:cubicBezTo>
                    <a:pt x="562" y="87"/>
                    <a:pt x="445" y="1"/>
                    <a:pt x="325" y="1"/>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1" name="Google Shape;4307;p103">
              <a:extLst>
                <a:ext uri="{FF2B5EF4-FFF2-40B4-BE49-F238E27FC236}">
                  <a16:creationId xmlns:a16="http://schemas.microsoft.com/office/drawing/2014/main" id="{C22E4A18-B970-924F-85E3-2D56D634E666}"/>
                </a:ext>
              </a:extLst>
            </p:cNvPr>
            <p:cNvSpPr/>
            <p:nvPr/>
          </p:nvSpPr>
          <p:spPr>
            <a:xfrm>
              <a:off x="9781751" y="4843983"/>
              <a:ext cx="69776" cy="32441"/>
            </a:xfrm>
            <a:custGeom>
              <a:avLst/>
              <a:gdLst/>
              <a:ahLst/>
              <a:cxnLst/>
              <a:rect l="l" t="t" r="r" b="b"/>
              <a:pathLst>
                <a:path w="1095" h="509" extrusionOk="0">
                  <a:moveTo>
                    <a:pt x="371" y="1"/>
                  </a:moveTo>
                  <a:cubicBezTo>
                    <a:pt x="282" y="1"/>
                    <a:pt x="195" y="18"/>
                    <a:pt x="120" y="57"/>
                  </a:cubicBezTo>
                  <a:cubicBezTo>
                    <a:pt x="38" y="98"/>
                    <a:pt x="1" y="254"/>
                    <a:pt x="104" y="288"/>
                  </a:cubicBezTo>
                  <a:cubicBezTo>
                    <a:pt x="203" y="323"/>
                    <a:pt x="305" y="299"/>
                    <a:pt x="408" y="318"/>
                  </a:cubicBezTo>
                  <a:cubicBezTo>
                    <a:pt x="485" y="333"/>
                    <a:pt x="553" y="362"/>
                    <a:pt x="625" y="391"/>
                  </a:cubicBezTo>
                  <a:cubicBezTo>
                    <a:pt x="709" y="424"/>
                    <a:pt x="875" y="509"/>
                    <a:pt x="975" y="509"/>
                  </a:cubicBezTo>
                  <a:cubicBezTo>
                    <a:pt x="981" y="509"/>
                    <a:pt x="986" y="509"/>
                    <a:pt x="992" y="508"/>
                  </a:cubicBezTo>
                  <a:cubicBezTo>
                    <a:pt x="1014" y="505"/>
                    <a:pt x="1028" y="476"/>
                    <a:pt x="1035" y="458"/>
                  </a:cubicBezTo>
                  <a:cubicBezTo>
                    <a:pt x="1094" y="288"/>
                    <a:pt x="876" y="163"/>
                    <a:pt x="750" y="96"/>
                  </a:cubicBezTo>
                  <a:cubicBezTo>
                    <a:pt x="639" y="38"/>
                    <a:pt x="503" y="1"/>
                    <a:pt x="371" y="1"/>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2" name="Google Shape;4308;p103">
              <a:extLst>
                <a:ext uri="{FF2B5EF4-FFF2-40B4-BE49-F238E27FC236}">
                  <a16:creationId xmlns:a16="http://schemas.microsoft.com/office/drawing/2014/main" id="{9B88D71B-8364-3F47-BD9D-3C6467E0AC8A}"/>
                </a:ext>
              </a:extLst>
            </p:cNvPr>
            <p:cNvSpPr/>
            <p:nvPr/>
          </p:nvSpPr>
          <p:spPr>
            <a:xfrm>
              <a:off x="9661900" y="4842175"/>
              <a:ext cx="69777" cy="30199"/>
            </a:xfrm>
            <a:custGeom>
              <a:avLst/>
              <a:gdLst/>
              <a:ahLst/>
              <a:cxnLst/>
              <a:rect l="l" t="t" r="r" b="b"/>
              <a:pathLst>
                <a:path w="1093" h="473" extrusionOk="0">
                  <a:moveTo>
                    <a:pt x="695" y="1"/>
                  </a:moveTo>
                  <a:cubicBezTo>
                    <a:pt x="577" y="1"/>
                    <a:pt x="457" y="28"/>
                    <a:pt x="356" y="74"/>
                  </a:cubicBezTo>
                  <a:cubicBezTo>
                    <a:pt x="225" y="133"/>
                    <a:pt x="0" y="244"/>
                    <a:pt x="49" y="418"/>
                  </a:cubicBezTo>
                  <a:cubicBezTo>
                    <a:pt x="54" y="436"/>
                    <a:pt x="66" y="467"/>
                    <a:pt x="88" y="470"/>
                  </a:cubicBezTo>
                  <a:cubicBezTo>
                    <a:pt x="97" y="472"/>
                    <a:pt x="107" y="473"/>
                    <a:pt x="118" y="473"/>
                  </a:cubicBezTo>
                  <a:cubicBezTo>
                    <a:pt x="219" y="473"/>
                    <a:pt x="380" y="403"/>
                    <a:pt x="463" y="376"/>
                  </a:cubicBezTo>
                  <a:cubicBezTo>
                    <a:pt x="535" y="352"/>
                    <a:pt x="606" y="327"/>
                    <a:pt x="683" y="317"/>
                  </a:cubicBezTo>
                  <a:cubicBezTo>
                    <a:pt x="702" y="315"/>
                    <a:pt x="721" y="314"/>
                    <a:pt x="739" y="314"/>
                  </a:cubicBezTo>
                  <a:cubicBezTo>
                    <a:pt x="789" y="314"/>
                    <a:pt x="837" y="320"/>
                    <a:pt x="886" y="320"/>
                  </a:cubicBezTo>
                  <a:cubicBezTo>
                    <a:pt x="920" y="320"/>
                    <a:pt x="954" y="317"/>
                    <a:pt x="989" y="307"/>
                  </a:cubicBezTo>
                  <a:cubicBezTo>
                    <a:pt x="1093" y="278"/>
                    <a:pt x="1066" y="120"/>
                    <a:pt x="988" y="74"/>
                  </a:cubicBezTo>
                  <a:cubicBezTo>
                    <a:pt x="902" y="23"/>
                    <a:pt x="799" y="1"/>
                    <a:pt x="695" y="1"/>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3" name="Google Shape;4309;p103">
              <a:extLst>
                <a:ext uri="{FF2B5EF4-FFF2-40B4-BE49-F238E27FC236}">
                  <a16:creationId xmlns:a16="http://schemas.microsoft.com/office/drawing/2014/main" id="{BDE0ABAC-042F-3F40-BF92-E4F5CDE4FEFF}"/>
                </a:ext>
              </a:extLst>
            </p:cNvPr>
            <p:cNvSpPr/>
            <p:nvPr/>
          </p:nvSpPr>
          <p:spPr>
            <a:xfrm>
              <a:off x="9719229" y="4900976"/>
              <a:ext cx="50880" cy="88106"/>
            </a:xfrm>
            <a:custGeom>
              <a:avLst/>
              <a:gdLst/>
              <a:ahLst/>
              <a:cxnLst/>
              <a:rect l="l" t="t" r="r" b="b"/>
              <a:pathLst>
                <a:path w="797" h="1380" extrusionOk="0">
                  <a:moveTo>
                    <a:pt x="566" y="0"/>
                  </a:moveTo>
                  <a:cubicBezTo>
                    <a:pt x="560" y="0"/>
                    <a:pt x="553" y="2"/>
                    <a:pt x="547" y="5"/>
                  </a:cubicBezTo>
                  <a:cubicBezTo>
                    <a:pt x="486" y="41"/>
                    <a:pt x="392" y="190"/>
                    <a:pt x="252" y="560"/>
                  </a:cubicBezTo>
                  <a:cubicBezTo>
                    <a:pt x="127" y="892"/>
                    <a:pt x="0" y="1133"/>
                    <a:pt x="120" y="1236"/>
                  </a:cubicBezTo>
                  <a:cubicBezTo>
                    <a:pt x="265" y="1361"/>
                    <a:pt x="552" y="1379"/>
                    <a:pt x="643" y="1379"/>
                  </a:cubicBezTo>
                  <a:cubicBezTo>
                    <a:pt x="646" y="1379"/>
                    <a:pt x="650" y="1379"/>
                    <a:pt x="652" y="1379"/>
                  </a:cubicBezTo>
                  <a:cubicBezTo>
                    <a:pt x="797" y="1378"/>
                    <a:pt x="693" y="656"/>
                    <a:pt x="677" y="423"/>
                  </a:cubicBezTo>
                  <a:cubicBezTo>
                    <a:pt x="660" y="160"/>
                    <a:pt x="622" y="0"/>
                    <a:pt x="566" y="0"/>
                  </a:cubicBezTo>
                  <a:close/>
                </a:path>
              </a:pathLst>
            </a:custGeom>
            <a:solidFill>
              <a:srgbClr val="BD6060"/>
            </a:solidFill>
            <a:ln>
              <a:noFill/>
            </a:ln>
          </p:spPr>
          <p:txBody>
            <a:bodyPr spcFirstLastPara="1" wrap="square" lIns="182850" tIns="182850" rIns="182850" bIns="182850" anchor="ctr" anchorCtr="0">
              <a:noAutofit/>
            </a:bodyPr>
            <a:lstStyle/>
            <a:p>
              <a:endParaRPr sz="2800"/>
            </a:p>
          </p:txBody>
        </p:sp>
      </p:grpSp>
      <p:grpSp>
        <p:nvGrpSpPr>
          <p:cNvPr id="54" name="Google Shape;4340;p103">
            <a:extLst>
              <a:ext uri="{FF2B5EF4-FFF2-40B4-BE49-F238E27FC236}">
                <a16:creationId xmlns:a16="http://schemas.microsoft.com/office/drawing/2014/main" id="{16458097-4924-EE43-804F-05A0E9E84B5C}"/>
              </a:ext>
            </a:extLst>
          </p:cNvPr>
          <p:cNvGrpSpPr/>
          <p:nvPr/>
        </p:nvGrpSpPr>
        <p:grpSpPr>
          <a:xfrm>
            <a:off x="4580943" y="1790355"/>
            <a:ext cx="1182832" cy="2591468"/>
            <a:chOff x="5154286" y="1764293"/>
            <a:chExt cx="878273" cy="1814760"/>
          </a:xfrm>
        </p:grpSpPr>
        <p:sp>
          <p:nvSpPr>
            <p:cNvPr id="55" name="Google Shape;4341;p103">
              <a:extLst>
                <a:ext uri="{FF2B5EF4-FFF2-40B4-BE49-F238E27FC236}">
                  <a16:creationId xmlns:a16="http://schemas.microsoft.com/office/drawing/2014/main" id="{D5EE2B84-E927-A24C-B778-F14F5B90F46D}"/>
                </a:ext>
              </a:extLst>
            </p:cNvPr>
            <p:cNvSpPr/>
            <p:nvPr/>
          </p:nvSpPr>
          <p:spPr>
            <a:xfrm>
              <a:off x="5154286" y="2535786"/>
              <a:ext cx="674684" cy="389288"/>
            </a:xfrm>
            <a:custGeom>
              <a:avLst/>
              <a:gdLst/>
              <a:ahLst/>
              <a:cxnLst/>
              <a:rect l="l" t="t" r="r" b="b"/>
              <a:pathLst>
                <a:path w="17099" h="9866" extrusionOk="0">
                  <a:moveTo>
                    <a:pt x="8550" y="0"/>
                  </a:moveTo>
                  <a:cubicBezTo>
                    <a:pt x="6282" y="0"/>
                    <a:pt x="4108" y="520"/>
                    <a:pt x="2505" y="1445"/>
                  </a:cubicBezTo>
                  <a:cubicBezTo>
                    <a:pt x="901" y="2370"/>
                    <a:pt x="1" y="3625"/>
                    <a:pt x="1" y="4933"/>
                  </a:cubicBezTo>
                  <a:cubicBezTo>
                    <a:pt x="1" y="6241"/>
                    <a:pt x="901" y="7497"/>
                    <a:pt x="2505" y="8421"/>
                  </a:cubicBezTo>
                  <a:cubicBezTo>
                    <a:pt x="4108" y="9346"/>
                    <a:pt x="6282" y="9866"/>
                    <a:pt x="8550" y="9866"/>
                  </a:cubicBezTo>
                  <a:cubicBezTo>
                    <a:pt x="10817" y="9866"/>
                    <a:pt x="12992" y="9346"/>
                    <a:pt x="14595" y="8421"/>
                  </a:cubicBezTo>
                  <a:cubicBezTo>
                    <a:pt x="16198" y="7497"/>
                    <a:pt x="17098" y="6241"/>
                    <a:pt x="17098" y="4933"/>
                  </a:cubicBezTo>
                  <a:cubicBezTo>
                    <a:pt x="17098" y="3625"/>
                    <a:pt x="16198" y="2370"/>
                    <a:pt x="14595" y="1445"/>
                  </a:cubicBezTo>
                  <a:cubicBezTo>
                    <a:pt x="12992" y="520"/>
                    <a:pt x="10817" y="0"/>
                    <a:pt x="8550" y="0"/>
                  </a:cubicBezTo>
                  <a:close/>
                </a:path>
              </a:pathLst>
            </a:custGeom>
            <a:solidFill>
              <a:srgbClr val="EAECF8"/>
            </a:solidFill>
            <a:ln>
              <a:noFill/>
            </a:ln>
          </p:spPr>
          <p:txBody>
            <a:bodyPr spcFirstLastPara="1" wrap="square" lIns="182850" tIns="182850" rIns="182850" bIns="182850" anchor="ctr" anchorCtr="0">
              <a:noAutofit/>
            </a:bodyPr>
            <a:lstStyle/>
            <a:p>
              <a:endParaRPr sz="2800"/>
            </a:p>
          </p:txBody>
        </p:sp>
        <p:grpSp>
          <p:nvGrpSpPr>
            <p:cNvPr id="56" name="Google Shape;4342;p103">
              <a:extLst>
                <a:ext uri="{FF2B5EF4-FFF2-40B4-BE49-F238E27FC236}">
                  <a16:creationId xmlns:a16="http://schemas.microsoft.com/office/drawing/2014/main" id="{FEF7D65B-A71C-AF46-B3FA-24C1C838CE19}"/>
                </a:ext>
              </a:extLst>
            </p:cNvPr>
            <p:cNvGrpSpPr/>
            <p:nvPr/>
          </p:nvGrpSpPr>
          <p:grpSpPr>
            <a:xfrm>
              <a:off x="5179256" y="1764293"/>
              <a:ext cx="853304" cy="1814760"/>
              <a:chOff x="5187161" y="2224162"/>
              <a:chExt cx="543471" cy="1155898"/>
            </a:xfrm>
          </p:grpSpPr>
          <p:sp>
            <p:nvSpPr>
              <p:cNvPr id="57" name="Google Shape;4343;p103">
                <a:extLst>
                  <a:ext uri="{FF2B5EF4-FFF2-40B4-BE49-F238E27FC236}">
                    <a16:creationId xmlns:a16="http://schemas.microsoft.com/office/drawing/2014/main" id="{941CE078-56E0-B34C-9ED4-CCC42AF91B95}"/>
                  </a:ext>
                </a:extLst>
              </p:cNvPr>
              <p:cNvSpPr/>
              <p:nvPr/>
            </p:nvSpPr>
            <p:spPr>
              <a:xfrm>
                <a:off x="5413632" y="2389796"/>
                <a:ext cx="255932" cy="439776"/>
              </a:xfrm>
              <a:custGeom>
                <a:avLst/>
                <a:gdLst/>
                <a:ahLst/>
                <a:cxnLst/>
                <a:rect l="l" t="t" r="r" b="b"/>
                <a:pathLst>
                  <a:path w="4413" h="7583" extrusionOk="0">
                    <a:moveTo>
                      <a:pt x="378" y="0"/>
                    </a:moveTo>
                    <a:cubicBezTo>
                      <a:pt x="128" y="0"/>
                      <a:pt x="1" y="341"/>
                      <a:pt x="51" y="672"/>
                    </a:cubicBezTo>
                    <a:cubicBezTo>
                      <a:pt x="147" y="1305"/>
                      <a:pt x="641" y="3754"/>
                      <a:pt x="1370" y="4994"/>
                    </a:cubicBezTo>
                    <a:cubicBezTo>
                      <a:pt x="1654" y="5528"/>
                      <a:pt x="1964" y="5891"/>
                      <a:pt x="2361" y="6347"/>
                    </a:cubicBezTo>
                    <a:cubicBezTo>
                      <a:pt x="2470" y="6470"/>
                      <a:pt x="2519" y="6590"/>
                      <a:pt x="2698" y="6850"/>
                    </a:cubicBezTo>
                    <a:cubicBezTo>
                      <a:pt x="2875" y="7111"/>
                      <a:pt x="3144" y="7369"/>
                      <a:pt x="3383" y="7482"/>
                    </a:cubicBezTo>
                    <a:cubicBezTo>
                      <a:pt x="3536" y="7555"/>
                      <a:pt x="3634" y="7582"/>
                      <a:pt x="3696" y="7582"/>
                    </a:cubicBezTo>
                    <a:cubicBezTo>
                      <a:pt x="3731" y="7582"/>
                      <a:pt x="3755" y="7574"/>
                      <a:pt x="3771" y="7560"/>
                    </a:cubicBezTo>
                    <a:cubicBezTo>
                      <a:pt x="3826" y="7511"/>
                      <a:pt x="3801" y="7446"/>
                      <a:pt x="3697" y="7382"/>
                    </a:cubicBezTo>
                    <a:cubicBezTo>
                      <a:pt x="3595" y="7318"/>
                      <a:pt x="3412" y="7230"/>
                      <a:pt x="3243" y="7030"/>
                    </a:cubicBezTo>
                    <a:lnTo>
                      <a:pt x="3243" y="7030"/>
                    </a:lnTo>
                    <a:cubicBezTo>
                      <a:pt x="3243" y="7030"/>
                      <a:pt x="3463" y="7181"/>
                      <a:pt x="3602" y="7260"/>
                    </a:cubicBezTo>
                    <a:cubicBezTo>
                      <a:pt x="3725" y="7332"/>
                      <a:pt x="3858" y="7385"/>
                      <a:pt x="3995" y="7421"/>
                    </a:cubicBezTo>
                    <a:cubicBezTo>
                      <a:pt x="4009" y="7424"/>
                      <a:pt x="4022" y="7426"/>
                      <a:pt x="4036" y="7426"/>
                    </a:cubicBezTo>
                    <a:cubicBezTo>
                      <a:pt x="4157" y="7426"/>
                      <a:pt x="4271" y="7309"/>
                      <a:pt x="4179" y="7250"/>
                    </a:cubicBezTo>
                    <a:cubicBezTo>
                      <a:pt x="4076" y="7182"/>
                      <a:pt x="3978" y="7158"/>
                      <a:pt x="3774" y="7038"/>
                    </a:cubicBezTo>
                    <a:cubicBezTo>
                      <a:pt x="3666" y="6975"/>
                      <a:pt x="3566" y="6898"/>
                      <a:pt x="3474" y="6812"/>
                    </a:cubicBezTo>
                    <a:lnTo>
                      <a:pt x="3474" y="6812"/>
                    </a:lnTo>
                    <a:cubicBezTo>
                      <a:pt x="3474" y="6812"/>
                      <a:pt x="3703" y="6930"/>
                      <a:pt x="3912" y="6993"/>
                    </a:cubicBezTo>
                    <a:cubicBezTo>
                      <a:pt x="4026" y="7027"/>
                      <a:pt x="4107" y="7037"/>
                      <a:pt x="4168" y="7037"/>
                    </a:cubicBezTo>
                    <a:cubicBezTo>
                      <a:pt x="4219" y="7037"/>
                      <a:pt x="4256" y="7030"/>
                      <a:pt x="4286" y="7023"/>
                    </a:cubicBezTo>
                    <a:cubicBezTo>
                      <a:pt x="4351" y="7008"/>
                      <a:pt x="4413" y="6902"/>
                      <a:pt x="4275" y="6837"/>
                    </a:cubicBezTo>
                    <a:cubicBezTo>
                      <a:pt x="4151" y="6777"/>
                      <a:pt x="3969" y="6755"/>
                      <a:pt x="3749" y="6604"/>
                    </a:cubicBezTo>
                    <a:cubicBezTo>
                      <a:pt x="3590" y="6494"/>
                      <a:pt x="3493" y="6395"/>
                      <a:pt x="3531" y="6386"/>
                    </a:cubicBezTo>
                    <a:cubicBezTo>
                      <a:pt x="3533" y="6385"/>
                      <a:pt x="3535" y="6385"/>
                      <a:pt x="3538" y="6385"/>
                    </a:cubicBezTo>
                    <a:cubicBezTo>
                      <a:pt x="3580" y="6385"/>
                      <a:pt x="3668" y="6449"/>
                      <a:pt x="3824" y="6468"/>
                    </a:cubicBezTo>
                    <a:cubicBezTo>
                      <a:pt x="3842" y="6470"/>
                      <a:pt x="3859" y="6471"/>
                      <a:pt x="3877" y="6471"/>
                    </a:cubicBezTo>
                    <a:cubicBezTo>
                      <a:pt x="4019" y="6471"/>
                      <a:pt x="4152" y="6402"/>
                      <a:pt x="4156" y="6322"/>
                    </a:cubicBezTo>
                    <a:cubicBezTo>
                      <a:pt x="4159" y="6231"/>
                      <a:pt x="4123" y="6275"/>
                      <a:pt x="3963" y="6228"/>
                    </a:cubicBezTo>
                    <a:cubicBezTo>
                      <a:pt x="3801" y="6182"/>
                      <a:pt x="3679" y="6082"/>
                      <a:pt x="3447" y="6035"/>
                    </a:cubicBezTo>
                    <a:cubicBezTo>
                      <a:pt x="3242" y="5994"/>
                      <a:pt x="3111" y="5959"/>
                      <a:pt x="2938" y="5870"/>
                    </a:cubicBezTo>
                    <a:cubicBezTo>
                      <a:pt x="2766" y="5782"/>
                      <a:pt x="2407" y="5221"/>
                      <a:pt x="2136" y="4721"/>
                    </a:cubicBezTo>
                    <a:cubicBezTo>
                      <a:pt x="1899" y="4165"/>
                      <a:pt x="1659" y="3247"/>
                      <a:pt x="1558" y="2885"/>
                    </a:cubicBezTo>
                    <a:cubicBezTo>
                      <a:pt x="1388" y="2271"/>
                      <a:pt x="1154" y="1015"/>
                      <a:pt x="1029" y="590"/>
                    </a:cubicBezTo>
                    <a:cubicBezTo>
                      <a:pt x="905" y="166"/>
                      <a:pt x="702" y="67"/>
                      <a:pt x="449" y="9"/>
                    </a:cubicBezTo>
                    <a:cubicBezTo>
                      <a:pt x="424" y="3"/>
                      <a:pt x="401" y="0"/>
                      <a:pt x="378" y="0"/>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58" name="Google Shape;4344;p103">
                <a:extLst>
                  <a:ext uri="{FF2B5EF4-FFF2-40B4-BE49-F238E27FC236}">
                    <a16:creationId xmlns:a16="http://schemas.microsoft.com/office/drawing/2014/main" id="{F042BA37-3B16-864F-837B-CC07B239EB37}"/>
                  </a:ext>
                </a:extLst>
              </p:cNvPr>
              <p:cNvSpPr/>
              <p:nvPr/>
            </p:nvSpPr>
            <p:spPr>
              <a:xfrm>
                <a:off x="5406672" y="2386258"/>
                <a:ext cx="102941" cy="191499"/>
              </a:xfrm>
              <a:custGeom>
                <a:avLst/>
                <a:gdLst/>
                <a:ahLst/>
                <a:cxnLst/>
                <a:rect l="l" t="t" r="r" b="b"/>
                <a:pathLst>
                  <a:path w="1775" h="3302" extrusionOk="0">
                    <a:moveTo>
                      <a:pt x="610" y="1"/>
                    </a:moveTo>
                    <a:cubicBezTo>
                      <a:pt x="588" y="1"/>
                      <a:pt x="567" y="2"/>
                      <a:pt x="545" y="6"/>
                    </a:cubicBezTo>
                    <a:cubicBezTo>
                      <a:pt x="1" y="91"/>
                      <a:pt x="61" y="621"/>
                      <a:pt x="202" y="1452"/>
                    </a:cubicBezTo>
                    <a:cubicBezTo>
                      <a:pt x="343" y="2284"/>
                      <a:pt x="682" y="3276"/>
                      <a:pt x="682" y="3276"/>
                    </a:cubicBezTo>
                    <a:cubicBezTo>
                      <a:pt x="760" y="3294"/>
                      <a:pt x="837" y="3302"/>
                      <a:pt x="912" y="3302"/>
                    </a:cubicBezTo>
                    <a:cubicBezTo>
                      <a:pt x="1383" y="3302"/>
                      <a:pt x="1774" y="2991"/>
                      <a:pt x="1774" y="2991"/>
                    </a:cubicBezTo>
                    <a:cubicBezTo>
                      <a:pt x="1745" y="2787"/>
                      <a:pt x="1698" y="2588"/>
                      <a:pt x="1632" y="2394"/>
                    </a:cubicBezTo>
                    <a:cubicBezTo>
                      <a:pt x="1520" y="2064"/>
                      <a:pt x="1354" y="1118"/>
                      <a:pt x="1225" y="679"/>
                    </a:cubicBezTo>
                    <a:cubicBezTo>
                      <a:pt x="1107" y="273"/>
                      <a:pt x="882" y="1"/>
                      <a:pt x="610" y="1"/>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59" name="Google Shape;4345;p103">
                <a:extLst>
                  <a:ext uri="{FF2B5EF4-FFF2-40B4-BE49-F238E27FC236}">
                    <a16:creationId xmlns:a16="http://schemas.microsoft.com/office/drawing/2014/main" id="{7E296093-05B0-7D4F-849A-7C01DC8FEECF}"/>
                  </a:ext>
                </a:extLst>
              </p:cNvPr>
              <p:cNvSpPr/>
              <p:nvPr/>
            </p:nvSpPr>
            <p:spPr>
              <a:xfrm>
                <a:off x="5437816" y="2544063"/>
                <a:ext cx="82991" cy="63389"/>
              </a:xfrm>
              <a:custGeom>
                <a:avLst/>
                <a:gdLst/>
                <a:ahLst/>
                <a:cxnLst/>
                <a:rect l="l" t="t" r="r" b="b"/>
                <a:pathLst>
                  <a:path w="1431" h="1093" extrusionOk="0">
                    <a:moveTo>
                      <a:pt x="1188" y="1"/>
                    </a:moveTo>
                    <a:lnTo>
                      <a:pt x="1211" y="111"/>
                    </a:lnTo>
                    <a:cubicBezTo>
                      <a:pt x="1074" y="251"/>
                      <a:pt x="903" y="352"/>
                      <a:pt x="715" y="404"/>
                    </a:cubicBezTo>
                    <a:cubicBezTo>
                      <a:pt x="516" y="459"/>
                      <a:pt x="361" y="472"/>
                      <a:pt x="260" y="472"/>
                    </a:cubicBezTo>
                    <a:cubicBezTo>
                      <a:pt x="166" y="472"/>
                      <a:pt x="116" y="461"/>
                      <a:pt x="116" y="461"/>
                    </a:cubicBezTo>
                    <a:lnTo>
                      <a:pt x="75" y="340"/>
                    </a:lnTo>
                    <a:lnTo>
                      <a:pt x="75" y="340"/>
                    </a:lnTo>
                    <a:cubicBezTo>
                      <a:pt x="1" y="502"/>
                      <a:pt x="214" y="872"/>
                      <a:pt x="305" y="1005"/>
                    </a:cubicBezTo>
                    <a:cubicBezTo>
                      <a:pt x="345" y="1065"/>
                      <a:pt x="444" y="1093"/>
                      <a:pt x="569" y="1093"/>
                    </a:cubicBezTo>
                    <a:cubicBezTo>
                      <a:pt x="836" y="1093"/>
                      <a:pt x="1219" y="963"/>
                      <a:pt x="1388" y="738"/>
                    </a:cubicBezTo>
                    <a:cubicBezTo>
                      <a:pt x="1430" y="683"/>
                      <a:pt x="1416" y="514"/>
                      <a:pt x="1331" y="259"/>
                    </a:cubicBezTo>
                    <a:cubicBezTo>
                      <a:pt x="1247" y="3"/>
                      <a:pt x="1188" y="1"/>
                      <a:pt x="1188" y="1"/>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60" name="Google Shape;4346;p103">
                <a:extLst>
                  <a:ext uri="{FF2B5EF4-FFF2-40B4-BE49-F238E27FC236}">
                    <a16:creationId xmlns:a16="http://schemas.microsoft.com/office/drawing/2014/main" id="{4AB1C23E-DD50-2F47-8A49-505856BF5C0D}"/>
                  </a:ext>
                </a:extLst>
              </p:cNvPr>
              <p:cNvSpPr/>
              <p:nvPr/>
            </p:nvSpPr>
            <p:spPr>
              <a:xfrm>
                <a:off x="5583731" y="3156432"/>
                <a:ext cx="146901" cy="100099"/>
              </a:xfrm>
              <a:custGeom>
                <a:avLst/>
                <a:gdLst/>
                <a:ahLst/>
                <a:cxnLst/>
                <a:rect l="l" t="t" r="r" b="b"/>
                <a:pathLst>
                  <a:path w="2533" h="1726" extrusionOk="0">
                    <a:moveTo>
                      <a:pt x="127" y="1"/>
                    </a:moveTo>
                    <a:cubicBezTo>
                      <a:pt x="115" y="105"/>
                      <a:pt x="96" y="207"/>
                      <a:pt x="70" y="310"/>
                    </a:cubicBezTo>
                    <a:cubicBezTo>
                      <a:pt x="33" y="449"/>
                      <a:pt x="0" y="678"/>
                      <a:pt x="24" y="791"/>
                    </a:cubicBezTo>
                    <a:cubicBezTo>
                      <a:pt x="50" y="904"/>
                      <a:pt x="372" y="1064"/>
                      <a:pt x="549" y="1087"/>
                    </a:cubicBezTo>
                    <a:cubicBezTo>
                      <a:pt x="727" y="1111"/>
                      <a:pt x="1003" y="1301"/>
                      <a:pt x="1104" y="1430"/>
                    </a:cubicBezTo>
                    <a:cubicBezTo>
                      <a:pt x="1236" y="1597"/>
                      <a:pt x="1568" y="1725"/>
                      <a:pt x="1814" y="1725"/>
                    </a:cubicBezTo>
                    <a:cubicBezTo>
                      <a:pt x="1838" y="1725"/>
                      <a:pt x="1861" y="1724"/>
                      <a:pt x="1884" y="1722"/>
                    </a:cubicBezTo>
                    <a:cubicBezTo>
                      <a:pt x="2132" y="1693"/>
                      <a:pt x="2414" y="1635"/>
                      <a:pt x="2473" y="1533"/>
                    </a:cubicBezTo>
                    <a:cubicBezTo>
                      <a:pt x="2533" y="1433"/>
                      <a:pt x="2450" y="1321"/>
                      <a:pt x="1928" y="948"/>
                    </a:cubicBezTo>
                    <a:cubicBezTo>
                      <a:pt x="1406" y="577"/>
                      <a:pt x="1056" y="351"/>
                      <a:pt x="892" y="6"/>
                    </a:cubicBezTo>
                    <a:lnTo>
                      <a:pt x="127" y="1"/>
                    </a:ln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61" name="Google Shape;4347;p103">
                <a:extLst>
                  <a:ext uri="{FF2B5EF4-FFF2-40B4-BE49-F238E27FC236}">
                    <a16:creationId xmlns:a16="http://schemas.microsoft.com/office/drawing/2014/main" id="{65DF1FCB-CCF9-C645-ACA2-D5BF991B0BCF}"/>
                  </a:ext>
                </a:extLst>
              </p:cNvPr>
              <p:cNvSpPr/>
              <p:nvPr/>
            </p:nvSpPr>
            <p:spPr>
              <a:xfrm>
                <a:off x="5431784" y="3249862"/>
                <a:ext cx="123181" cy="130199"/>
              </a:xfrm>
              <a:custGeom>
                <a:avLst/>
                <a:gdLst/>
                <a:ahLst/>
                <a:cxnLst/>
                <a:rect l="l" t="t" r="r" b="b"/>
                <a:pathLst>
                  <a:path w="2124" h="2245" extrusionOk="0">
                    <a:moveTo>
                      <a:pt x="937" y="1"/>
                    </a:moveTo>
                    <a:lnTo>
                      <a:pt x="154" y="10"/>
                    </a:lnTo>
                    <a:cubicBezTo>
                      <a:pt x="152" y="76"/>
                      <a:pt x="133" y="169"/>
                      <a:pt x="121" y="255"/>
                    </a:cubicBezTo>
                    <a:cubicBezTo>
                      <a:pt x="109" y="341"/>
                      <a:pt x="86" y="428"/>
                      <a:pt x="67" y="514"/>
                    </a:cubicBezTo>
                    <a:cubicBezTo>
                      <a:pt x="28" y="684"/>
                      <a:pt x="1" y="861"/>
                      <a:pt x="89" y="1022"/>
                    </a:cubicBezTo>
                    <a:cubicBezTo>
                      <a:pt x="155" y="1142"/>
                      <a:pt x="286" y="1209"/>
                      <a:pt x="390" y="1296"/>
                    </a:cubicBezTo>
                    <a:cubicBezTo>
                      <a:pt x="591" y="1461"/>
                      <a:pt x="707" y="1706"/>
                      <a:pt x="855" y="1919"/>
                    </a:cubicBezTo>
                    <a:cubicBezTo>
                      <a:pt x="988" y="2109"/>
                      <a:pt x="1211" y="2197"/>
                      <a:pt x="1438" y="2229"/>
                    </a:cubicBezTo>
                    <a:cubicBezTo>
                      <a:pt x="1522" y="2242"/>
                      <a:pt x="1607" y="2245"/>
                      <a:pt x="1692" y="2245"/>
                    </a:cubicBezTo>
                    <a:cubicBezTo>
                      <a:pt x="1728" y="2245"/>
                      <a:pt x="1764" y="2244"/>
                      <a:pt x="1800" y="2244"/>
                    </a:cubicBezTo>
                    <a:cubicBezTo>
                      <a:pt x="1928" y="2243"/>
                      <a:pt x="2123" y="2168"/>
                      <a:pt x="2111" y="2009"/>
                    </a:cubicBezTo>
                    <a:cubicBezTo>
                      <a:pt x="2107" y="1958"/>
                      <a:pt x="2076" y="1915"/>
                      <a:pt x="2045" y="1875"/>
                    </a:cubicBezTo>
                    <a:cubicBezTo>
                      <a:pt x="1841" y="1610"/>
                      <a:pt x="1620" y="1357"/>
                      <a:pt x="1433" y="1080"/>
                    </a:cubicBezTo>
                    <a:cubicBezTo>
                      <a:pt x="1222" y="767"/>
                      <a:pt x="1013" y="471"/>
                      <a:pt x="937" y="1"/>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62" name="Google Shape;4348;p103">
                <a:extLst>
                  <a:ext uri="{FF2B5EF4-FFF2-40B4-BE49-F238E27FC236}">
                    <a16:creationId xmlns:a16="http://schemas.microsoft.com/office/drawing/2014/main" id="{D57ED629-72C0-E54A-A2D5-F8F36DED41EB}"/>
                  </a:ext>
                </a:extLst>
              </p:cNvPr>
              <p:cNvSpPr/>
              <p:nvPr/>
            </p:nvSpPr>
            <p:spPr>
              <a:xfrm>
                <a:off x="5250608" y="2707493"/>
                <a:ext cx="430497" cy="548517"/>
              </a:xfrm>
              <a:custGeom>
                <a:avLst/>
                <a:gdLst/>
                <a:ahLst/>
                <a:cxnLst/>
                <a:rect l="l" t="t" r="r" b="b"/>
                <a:pathLst>
                  <a:path w="7423" h="9458" extrusionOk="0">
                    <a:moveTo>
                      <a:pt x="3922" y="0"/>
                    </a:moveTo>
                    <a:lnTo>
                      <a:pt x="284" y="915"/>
                    </a:lnTo>
                    <a:cubicBezTo>
                      <a:pt x="1" y="2687"/>
                      <a:pt x="912" y="3204"/>
                      <a:pt x="1776" y="3870"/>
                    </a:cubicBezTo>
                    <a:cubicBezTo>
                      <a:pt x="2477" y="4409"/>
                      <a:pt x="2940" y="4791"/>
                      <a:pt x="2940" y="4791"/>
                    </a:cubicBezTo>
                    <a:cubicBezTo>
                      <a:pt x="2940" y="4791"/>
                      <a:pt x="2924" y="5180"/>
                      <a:pt x="2917" y="6053"/>
                    </a:cubicBezTo>
                    <a:cubicBezTo>
                      <a:pt x="2910" y="6823"/>
                      <a:pt x="3278" y="9362"/>
                      <a:pt x="3278" y="9362"/>
                    </a:cubicBezTo>
                    <a:cubicBezTo>
                      <a:pt x="3278" y="9362"/>
                      <a:pt x="3461" y="9457"/>
                      <a:pt x="3688" y="9457"/>
                    </a:cubicBezTo>
                    <a:cubicBezTo>
                      <a:pt x="3807" y="9457"/>
                      <a:pt x="3938" y="9431"/>
                      <a:pt x="4061" y="9353"/>
                    </a:cubicBezTo>
                    <a:cubicBezTo>
                      <a:pt x="4061" y="9353"/>
                      <a:pt x="4208" y="7469"/>
                      <a:pt x="4295" y="6500"/>
                    </a:cubicBezTo>
                    <a:cubicBezTo>
                      <a:pt x="4415" y="5185"/>
                      <a:pt x="4545" y="4511"/>
                      <a:pt x="4477" y="4227"/>
                    </a:cubicBezTo>
                    <a:cubicBezTo>
                      <a:pt x="4418" y="3979"/>
                      <a:pt x="3527" y="2747"/>
                      <a:pt x="3255" y="2329"/>
                    </a:cubicBezTo>
                    <a:lnTo>
                      <a:pt x="3255" y="2329"/>
                    </a:lnTo>
                    <a:lnTo>
                      <a:pt x="5760" y="3784"/>
                    </a:lnTo>
                    <a:cubicBezTo>
                      <a:pt x="5760" y="3784"/>
                      <a:pt x="5674" y="4421"/>
                      <a:pt x="5688" y="4897"/>
                    </a:cubicBezTo>
                    <a:cubicBezTo>
                      <a:pt x="5714" y="5940"/>
                      <a:pt x="5871" y="7742"/>
                      <a:pt x="5871" y="7742"/>
                    </a:cubicBezTo>
                    <a:cubicBezTo>
                      <a:pt x="5871" y="7742"/>
                      <a:pt x="6057" y="7876"/>
                      <a:pt x="6286" y="7876"/>
                    </a:cubicBezTo>
                    <a:cubicBezTo>
                      <a:pt x="6398" y="7876"/>
                      <a:pt x="6521" y="7843"/>
                      <a:pt x="6637" y="7747"/>
                    </a:cubicBezTo>
                    <a:cubicBezTo>
                      <a:pt x="6637" y="7747"/>
                      <a:pt x="7423" y="3502"/>
                      <a:pt x="7423" y="3128"/>
                    </a:cubicBezTo>
                    <a:cubicBezTo>
                      <a:pt x="7423" y="2560"/>
                      <a:pt x="4954" y="862"/>
                      <a:pt x="4487" y="467"/>
                    </a:cubicBezTo>
                    <a:cubicBezTo>
                      <a:pt x="4220" y="240"/>
                      <a:pt x="3922" y="0"/>
                      <a:pt x="3922" y="0"/>
                    </a:cubicBezTo>
                    <a:close/>
                  </a:path>
                </a:pathLst>
              </a:custGeom>
              <a:solidFill>
                <a:srgbClr val="7FA8E6"/>
              </a:solidFill>
              <a:ln>
                <a:noFill/>
              </a:ln>
            </p:spPr>
            <p:txBody>
              <a:bodyPr spcFirstLastPara="1" wrap="square" lIns="182850" tIns="182850" rIns="182850" bIns="182850" anchor="ctr" anchorCtr="0">
                <a:noAutofit/>
              </a:bodyPr>
              <a:lstStyle/>
              <a:p>
                <a:endParaRPr sz="2800"/>
              </a:p>
            </p:txBody>
          </p:sp>
          <p:sp>
            <p:nvSpPr>
              <p:cNvPr id="63" name="Google Shape;4349;p103">
                <a:extLst>
                  <a:ext uri="{FF2B5EF4-FFF2-40B4-BE49-F238E27FC236}">
                    <a16:creationId xmlns:a16="http://schemas.microsoft.com/office/drawing/2014/main" id="{78CE37C8-0A09-6742-A15E-A9FEADF785E7}"/>
                  </a:ext>
                </a:extLst>
              </p:cNvPr>
              <p:cNvSpPr/>
              <p:nvPr/>
            </p:nvSpPr>
            <p:spPr>
              <a:xfrm>
                <a:off x="5439382" y="2795181"/>
                <a:ext cx="145393" cy="131823"/>
              </a:xfrm>
              <a:custGeom>
                <a:avLst/>
                <a:gdLst/>
                <a:ahLst/>
                <a:cxnLst/>
                <a:rect l="l" t="t" r="r" b="b"/>
                <a:pathLst>
                  <a:path w="2507" h="2273" extrusionOk="0">
                    <a:moveTo>
                      <a:pt x="573" y="0"/>
                    </a:moveTo>
                    <a:cubicBezTo>
                      <a:pt x="402" y="519"/>
                      <a:pt x="0" y="817"/>
                      <a:pt x="0" y="817"/>
                    </a:cubicBezTo>
                    <a:lnTo>
                      <a:pt x="2506" y="2272"/>
                    </a:lnTo>
                    <a:cubicBezTo>
                      <a:pt x="2506" y="2272"/>
                      <a:pt x="415" y="892"/>
                      <a:pt x="484" y="622"/>
                    </a:cubicBezTo>
                    <a:cubicBezTo>
                      <a:pt x="551" y="350"/>
                      <a:pt x="573" y="0"/>
                      <a:pt x="573" y="0"/>
                    </a:cubicBezTo>
                    <a:close/>
                  </a:path>
                </a:pathLst>
              </a:custGeom>
              <a:solidFill>
                <a:srgbClr val="6795D6"/>
              </a:solidFill>
              <a:ln>
                <a:noFill/>
              </a:ln>
            </p:spPr>
            <p:txBody>
              <a:bodyPr spcFirstLastPara="1" wrap="square" lIns="182850" tIns="182850" rIns="182850" bIns="182850" anchor="ctr" anchorCtr="0">
                <a:noAutofit/>
              </a:bodyPr>
              <a:lstStyle/>
              <a:p>
                <a:endParaRPr sz="2800"/>
              </a:p>
            </p:txBody>
          </p:sp>
          <p:sp>
            <p:nvSpPr>
              <p:cNvPr id="64" name="Google Shape;4350;p103">
                <a:extLst>
                  <a:ext uri="{FF2B5EF4-FFF2-40B4-BE49-F238E27FC236}">
                    <a16:creationId xmlns:a16="http://schemas.microsoft.com/office/drawing/2014/main" id="{BA90AE08-9713-EB4D-A47D-F5DB9B60768A}"/>
                  </a:ext>
                </a:extLst>
              </p:cNvPr>
              <p:cNvSpPr/>
              <p:nvPr/>
            </p:nvSpPr>
            <p:spPr>
              <a:xfrm>
                <a:off x="5293524" y="2367584"/>
                <a:ext cx="143016" cy="132693"/>
              </a:xfrm>
              <a:custGeom>
                <a:avLst/>
                <a:gdLst/>
                <a:ahLst/>
                <a:cxnLst/>
                <a:rect l="l" t="t" r="r" b="b"/>
                <a:pathLst>
                  <a:path w="2466" h="2288" extrusionOk="0">
                    <a:moveTo>
                      <a:pt x="578" y="1"/>
                    </a:moveTo>
                    <a:lnTo>
                      <a:pt x="578" y="1"/>
                    </a:lnTo>
                    <a:cubicBezTo>
                      <a:pt x="578" y="1"/>
                      <a:pt x="621" y="845"/>
                      <a:pt x="603" y="920"/>
                    </a:cubicBezTo>
                    <a:cubicBezTo>
                      <a:pt x="584" y="994"/>
                      <a:pt x="215" y="1242"/>
                      <a:pt x="108" y="1330"/>
                    </a:cubicBezTo>
                    <a:cubicBezTo>
                      <a:pt x="0" y="1420"/>
                      <a:pt x="691" y="2101"/>
                      <a:pt x="1027" y="2255"/>
                    </a:cubicBezTo>
                    <a:cubicBezTo>
                      <a:pt x="1076" y="2277"/>
                      <a:pt x="1141" y="2288"/>
                      <a:pt x="1216" y="2288"/>
                    </a:cubicBezTo>
                    <a:cubicBezTo>
                      <a:pt x="1653" y="2288"/>
                      <a:pt x="2431" y="1926"/>
                      <a:pt x="2446" y="1480"/>
                    </a:cubicBezTo>
                    <a:cubicBezTo>
                      <a:pt x="2466" y="958"/>
                      <a:pt x="2265" y="518"/>
                      <a:pt x="2101" y="495"/>
                    </a:cubicBezTo>
                    <a:cubicBezTo>
                      <a:pt x="1938" y="471"/>
                      <a:pt x="579" y="1"/>
                      <a:pt x="578" y="1"/>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65" name="Google Shape;4351;p103">
                <a:extLst>
                  <a:ext uri="{FF2B5EF4-FFF2-40B4-BE49-F238E27FC236}">
                    <a16:creationId xmlns:a16="http://schemas.microsoft.com/office/drawing/2014/main" id="{C06EC7CD-4496-F643-80C0-A0FF5DDC0106}"/>
                  </a:ext>
                </a:extLst>
              </p:cNvPr>
              <p:cNvSpPr/>
              <p:nvPr/>
            </p:nvSpPr>
            <p:spPr>
              <a:xfrm>
                <a:off x="5327045" y="2367584"/>
                <a:ext cx="86993" cy="62809"/>
              </a:xfrm>
              <a:custGeom>
                <a:avLst/>
                <a:gdLst/>
                <a:ahLst/>
                <a:cxnLst/>
                <a:rect l="l" t="t" r="r" b="b"/>
                <a:pathLst>
                  <a:path w="1500" h="1083" extrusionOk="0">
                    <a:moveTo>
                      <a:pt x="0" y="1"/>
                    </a:moveTo>
                    <a:lnTo>
                      <a:pt x="0" y="1"/>
                    </a:lnTo>
                    <a:cubicBezTo>
                      <a:pt x="0" y="1"/>
                      <a:pt x="10" y="195"/>
                      <a:pt x="16" y="331"/>
                    </a:cubicBezTo>
                    <a:cubicBezTo>
                      <a:pt x="16" y="489"/>
                      <a:pt x="116" y="651"/>
                      <a:pt x="242" y="748"/>
                    </a:cubicBezTo>
                    <a:cubicBezTo>
                      <a:pt x="356" y="838"/>
                      <a:pt x="484" y="912"/>
                      <a:pt x="619" y="966"/>
                    </a:cubicBezTo>
                    <a:cubicBezTo>
                      <a:pt x="705" y="1000"/>
                      <a:pt x="884" y="1082"/>
                      <a:pt x="1069" y="1082"/>
                    </a:cubicBezTo>
                    <a:cubicBezTo>
                      <a:pt x="1180" y="1082"/>
                      <a:pt x="1292" y="1053"/>
                      <a:pt x="1388" y="967"/>
                    </a:cubicBezTo>
                    <a:cubicBezTo>
                      <a:pt x="1499" y="867"/>
                      <a:pt x="1370" y="645"/>
                      <a:pt x="1294" y="491"/>
                    </a:cubicBezTo>
                    <a:cubicBezTo>
                      <a:pt x="945" y="386"/>
                      <a:pt x="1" y="1"/>
                      <a:pt x="0" y="1"/>
                    </a:cubicBezTo>
                    <a:close/>
                  </a:path>
                </a:pathLst>
              </a:custGeom>
              <a:solidFill>
                <a:srgbClr val="A23952"/>
              </a:solidFill>
              <a:ln>
                <a:noFill/>
              </a:ln>
            </p:spPr>
            <p:txBody>
              <a:bodyPr spcFirstLastPara="1" wrap="square" lIns="182850" tIns="182850" rIns="182850" bIns="182850" anchor="ctr" anchorCtr="0">
                <a:noAutofit/>
              </a:bodyPr>
              <a:lstStyle/>
              <a:p>
                <a:endParaRPr sz="2800"/>
              </a:p>
            </p:txBody>
          </p:sp>
          <p:sp>
            <p:nvSpPr>
              <p:cNvPr id="66" name="Google Shape;4352;p103">
                <a:extLst>
                  <a:ext uri="{FF2B5EF4-FFF2-40B4-BE49-F238E27FC236}">
                    <a16:creationId xmlns:a16="http://schemas.microsoft.com/office/drawing/2014/main" id="{C3F2946A-F11B-524F-8195-64A728871CF8}"/>
                  </a:ext>
                </a:extLst>
              </p:cNvPr>
              <p:cNvSpPr/>
              <p:nvPr/>
            </p:nvSpPr>
            <p:spPr>
              <a:xfrm>
                <a:off x="5260583" y="2385041"/>
                <a:ext cx="233198" cy="419826"/>
              </a:xfrm>
              <a:custGeom>
                <a:avLst/>
                <a:gdLst/>
                <a:ahLst/>
                <a:cxnLst/>
                <a:rect l="l" t="t" r="r" b="b"/>
                <a:pathLst>
                  <a:path w="4021" h="7239" extrusionOk="0">
                    <a:moveTo>
                      <a:pt x="2950" y="0"/>
                    </a:moveTo>
                    <a:cubicBezTo>
                      <a:pt x="2723" y="0"/>
                      <a:pt x="2439" y="229"/>
                      <a:pt x="2439" y="229"/>
                    </a:cubicBezTo>
                    <a:cubicBezTo>
                      <a:pt x="2812" y="532"/>
                      <a:pt x="2818" y="1021"/>
                      <a:pt x="2576" y="1452"/>
                    </a:cubicBezTo>
                    <a:cubicBezTo>
                      <a:pt x="1413" y="1341"/>
                      <a:pt x="1051" y="745"/>
                      <a:pt x="1051" y="745"/>
                    </a:cubicBezTo>
                    <a:cubicBezTo>
                      <a:pt x="1051" y="745"/>
                      <a:pt x="876" y="828"/>
                      <a:pt x="447" y="1133"/>
                    </a:cubicBezTo>
                    <a:cubicBezTo>
                      <a:pt x="127" y="1361"/>
                      <a:pt x="0" y="1348"/>
                      <a:pt x="42" y="1986"/>
                    </a:cubicBezTo>
                    <a:cubicBezTo>
                      <a:pt x="86" y="2625"/>
                      <a:pt x="255" y="3203"/>
                      <a:pt x="319" y="3997"/>
                    </a:cubicBezTo>
                    <a:cubicBezTo>
                      <a:pt x="379" y="4747"/>
                      <a:pt x="157" y="6001"/>
                      <a:pt x="71" y="6716"/>
                    </a:cubicBezTo>
                    <a:cubicBezTo>
                      <a:pt x="164" y="6919"/>
                      <a:pt x="628" y="7083"/>
                      <a:pt x="1060" y="7184"/>
                    </a:cubicBezTo>
                    <a:cubicBezTo>
                      <a:pt x="1213" y="7220"/>
                      <a:pt x="1377" y="7238"/>
                      <a:pt x="1550" y="7238"/>
                    </a:cubicBezTo>
                    <a:cubicBezTo>
                      <a:pt x="1970" y="7238"/>
                      <a:pt x="2442" y="7131"/>
                      <a:pt x="2937" y="6904"/>
                    </a:cubicBezTo>
                    <a:cubicBezTo>
                      <a:pt x="4021" y="6409"/>
                      <a:pt x="3875" y="5753"/>
                      <a:pt x="3875" y="5753"/>
                    </a:cubicBezTo>
                    <a:cubicBezTo>
                      <a:pt x="3875" y="5753"/>
                      <a:pt x="3831" y="3530"/>
                      <a:pt x="3846" y="2634"/>
                    </a:cubicBezTo>
                    <a:cubicBezTo>
                      <a:pt x="3860" y="1738"/>
                      <a:pt x="3702" y="1161"/>
                      <a:pt x="3544" y="680"/>
                    </a:cubicBezTo>
                    <a:cubicBezTo>
                      <a:pt x="3386" y="198"/>
                      <a:pt x="3015" y="7"/>
                      <a:pt x="3015" y="7"/>
                    </a:cubicBezTo>
                    <a:cubicBezTo>
                      <a:pt x="2995" y="3"/>
                      <a:pt x="2973" y="0"/>
                      <a:pt x="2950" y="0"/>
                    </a:cubicBezTo>
                    <a:close/>
                  </a:path>
                </a:pathLst>
              </a:custGeom>
              <a:solidFill>
                <a:srgbClr val="F5FBFB"/>
              </a:solidFill>
              <a:ln>
                <a:noFill/>
              </a:ln>
            </p:spPr>
            <p:txBody>
              <a:bodyPr spcFirstLastPara="1" wrap="square" lIns="182850" tIns="182850" rIns="182850" bIns="182850" anchor="ctr" anchorCtr="0">
                <a:noAutofit/>
              </a:bodyPr>
              <a:lstStyle/>
              <a:p>
                <a:endParaRPr sz="2800"/>
              </a:p>
            </p:txBody>
          </p:sp>
          <p:sp>
            <p:nvSpPr>
              <p:cNvPr id="67" name="Google Shape;4353;p103">
                <a:extLst>
                  <a:ext uri="{FF2B5EF4-FFF2-40B4-BE49-F238E27FC236}">
                    <a16:creationId xmlns:a16="http://schemas.microsoft.com/office/drawing/2014/main" id="{46E0F0F9-13B0-204B-9D6B-7CAA4B573E28}"/>
                  </a:ext>
                </a:extLst>
              </p:cNvPr>
              <p:cNvSpPr/>
              <p:nvPr/>
            </p:nvSpPr>
            <p:spPr>
              <a:xfrm>
                <a:off x="5401975" y="2383185"/>
                <a:ext cx="89544" cy="389030"/>
              </a:xfrm>
              <a:custGeom>
                <a:avLst/>
                <a:gdLst/>
                <a:ahLst/>
                <a:cxnLst/>
                <a:rect l="l" t="t" r="r" b="b"/>
                <a:pathLst>
                  <a:path w="1544" h="6708" extrusionOk="0">
                    <a:moveTo>
                      <a:pt x="521" y="1"/>
                    </a:moveTo>
                    <a:lnTo>
                      <a:pt x="1" y="263"/>
                    </a:lnTo>
                    <a:cubicBezTo>
                      <a:pt x="1" y="263"/>
                      <a:pt x="486" y="789"/>
                      <a:pt x="727" y="1528"/>
                    </a:cubicBezTo>
                    <a:cubicBezTo>
                      <a:pt x="967" y="2268"/>
                      <a:pt x="1037" y="3391"/>
                      <a:pt x="1060" y="4150"/>
                    </a:cubicBezTo>
                    <a:cubicBezTo>
                      <a:pt x="1083" y="4911"/>
                      <a:pt x="1164" y="6707"/>
                      <a:pt x="1164" y="6707"/>
                    </a:cubicBezTo>
                    <a:cubicBezTo>
                      <a:pt x="1164" y="6707"/>
                      <a:pt x="1544" y="6447"/>
                      <a:pt x="1538" y="5776"/>
                    </a:cubicBezTo>
                    <a:cubicBezTo>
                      <a:pt x="1538" y="5776"/>
                      <a:pt x="1478" y="4588"/>
                      <a:pt x="1443" y="3543"/>
                    </a:cubicBezTo>
                    <a:cubicBezTo>
                      <a:pt x="1408" y="2500"/>
                      <a:pt x="1473" y="1619"/>
                      <a:pt x="1217" y="876"/>
                    </a:cubicBezTo>
                    <a:cubicBezTo>
                      <a:pt x="962" y="132"/>
                      <a:pt x="521" y="1"/>
                      <a:pt x="521" y="1"/>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68" name="Google Shape;4354;p103">
                <a:extLst>
                  <a:ext uri="{FF2B5EF4-FFF2-40B4-BE49-F238E27FC236}">
                    <a16:creationId xmlns:a16="http://schemas.microsoft.com/office/drawing/2014/main" id="{86700CA0-079A-1F40-931F-8EF5779EFA04}"/>
                  </a:ext>
                </a:extLst>
              </p:cNvPr>
              <p:cNvSpPr/>
              <p:nvPr/>
            </p:nvSpPr>
            <p:spPr>
              <a:xfrm>
                <a:off x="5392522" y="2383127"/>
                <a:ext cx="78757" cy="177697"/>
              </a:xfrm>
              <a:custGeom>
                <a:avLst/>
                <a:gdLst/>
                <a:ahLst/>
                <a:cxnLst/>
                <a:rect l="l" t="t" r="r" b="b"/>
                <a:pathLst>
                  <a:path w="1358" h="3064" extrusionOk="0">
                    <a:moveTo>
                      <a:pt x="1" y="1"/>
                    </a:moveTo>
                    <a:cubicBezTo>
                      <a:pt x="1" y="1"/>
                      <a:pt x="247" y="289"/>
                      <a:pt x="521" y="875"/>
                    </a:cubicBezTo>
                    <a:cubicBezTo>
                      <a:pt x="795" y="1462"/>
                      <a:pt x="1049" y="2077"/>
                      <a:pt x="1160" y="3063"/>
                    </a:cubicBezTo>
                    <a:cubicBezTo>
                      <a:pt x="1160" y="3063"/>
                      <a:pt x="1357" y="2027"/>
                      <a:pt x="1306" y="1703"/>
                    </a:cubicBezTo>
                    <a:cubicBezTo>
                      <a:pt x="1256" y="1379"/>
                      <a:pt x="973" y="1251"/>
                      <a:pt x="973" y="1251"/>
                    </a:cubicBezTo>
                    <a:cubicBezTo>
                      <a:pt x="973" y="1251"/>
                      <a:pt x="768" y="423"/>
                      <a:pt x="684" y="226"/>
                    </a:cubicBezTo>
                    <a:cubicBezTo>
                      <a:pt x="598" y="31"/>
                      <a:pt x="1" y="1"/>
                      <a:pt x="1" y="1"/>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69" name="Google Shape;4355;p103">
                <a:extLst>
                  <a:ext uri="{FF2B5EF4-FFF2-40B4-BE49-F238E27FC236}">
                    <a16:creationId xmlns:a16="http://schemas.microsoft.com/office/drawing/2014/main" id="{C48C8538-6AC1-214E-9B22-C5AB132F4613}"/>
                  </a:ext>
                </a:extLst>
              </p:cNvPr>
              <p:cNvSpPr/>
              <p:nvPr/>
            </p:nvSpPr>
            <p:spPr>
              <a:xfrm>
                <a:off x="5248752" y="2420940"/>
                <a:ext cx="130315" cy="405965"/>
              </a:xfrm>
              <a:custGeom>
                <a:avLst/>
                <a:gdLst/>
                <a:ahLst/>
                <a:cxnLst/>
                <a:rect l="l" t="t" r="r" b="b"/>
                <a:pathLst>
                  <a:path w="2247" h="7000" extrusionOk="0">
                    <a:moveTo>
                      <a:pt x="1375" y="0"/>
                    </a:moveTo>
                    <a:cubicBezTo>
                      <a:pt x="1375" y="0"/>
                      <a:pt x="669" y="363"/>
                      <a:pt x="334" y="646"/>
                    </a:cubicBezTo>
                    <a:cubicBezTo>
                      <a:pt x="0" y="928"/>
                      <a:pt x="245" y="1661"/>
                      <a:pt x="348" y="2497"/>
                    </a:cubicBezTo>
                    <a:cubicBezTo>
                      <a:pt x="450" y="3334"/>
                      <a:pt x="501" y="4509"/>
                      <a:pt x="334" y="5319"/>
                    </a:cubicBezTo>
                    <a:cubicBezTo>
                      <a:pt x="168" y="6127"/>
                      <a:pt x="104" y="6599"/>
                      <a:pt x="104" y="6599"/>
                    </a:cubicBezTo>
                    <a:cubicBezTo>
                      <a:pt x="114" y="6600"/>
                      <a:pt x="124" y="6600"/>
                      <a:pt x="134" y="6600"/>
                    </a:cubicBezTo>
                    <a:cubicBezTo>
                      <a:pt x="621" y="6600"/>
                      <a:pt x="733" y="6055"/>
                      <a:pt x="733" y="6055"/>
                    </a:cubicBezTo>
                    <a:cubicBezTo>
                      <a:pt x="785" y="6869"/>
                      <a:pt x="1972" y="7000"/>
                      <a:pt x="1972" y="7000"/>
                    </a:cubicBezTo>
                    <a:cubicBezTo>
                      <a:pt x="1972" y="7000"/>
                      <a:pt x="2247" y="3445"/>
                      <a:pt x="2161" y="1962"/>
                    </a:cubicBezTo>
                    <a:cubicBezTo>
                      <a:pt x="2074" y="479"/>
                      <a:pt x="1377" y="270"/>
                      <a:pt x="1375" y="0"/>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70" name="Google Shape;4356;p103">
                <a:extLst>
                  <a:ext uri="{FF2B5EF4-FFF2-40B4-BE49-F238E27FC236}">
                    <a16:creationId xmlns:a16="http://schemas.microsoft.com/office/drawing/2014/main" id="{AF32809C-D53C-4F43-91B6-FF16E7755D0D}"/>
                  </a:ext>
                </a:extLst>
              </p:cNvPr>
              <p:cNvSpPr/>
              <p:nvPr/>
            </p:nvSpPr>
            <p:spPr>
              <a:xfrm>
                <a:off x="5304833" y="2405687"/>
                <a:ext cx="77713" cy="189354"/>
              </a:xfrm>
              <a:custGeom>
                <a:avLst/>
                <a:gdLst/>
                <a:ahLst/>
                <a:cxnLst/>
                <a:rect l="l" t="t" r="r" b="b"/>
                <a:pathLst>
                  <a:path w="1340" h="3265" extrusionOk="0">
                    <a:moveTo>
                      <a:pt x="410" y="0"/>
                    </a:moveTo>
                    <a:cubicBezTo>
                      <a:pt x="410" y="0"/>
                      <a:pt x="294" y="63"/>
                      <a:pt x="264" y="149"/>
                    </a:cubicBezTo>
                    <a:cubicBezTo>
                      <a:pt x="233" y="234"/>
                      <a:pt x="1" y="488"/>
                      <a:pt x="1" y="488"/>
                    </a:cubicBezTo>
                    <a:cubicBezTo>
                      <a:pt x="1" y="488"/>
                      <a:pt x="103" y="790"/>
                      <a:pt x="410" y="1080"/>
                    </a:cubicBezTo>
                    <a:cubicBezTo>
                      <a:pt x="716" y="1368"/>
                      <a:pt x="920" y="1714"/>
                      <a:pt x="920" y="1714"/>
                    </a:cubicBezTo>
                    <a:cubicBezTo>
                      <a:pt x="920" y="1714"/>
                      <a:pt x="725" y="2362"/>
                      <a:pt x="701" y="2503"/>
                    </a:cubicBezTo>
                    <a:cubicBezTo>
                      <a:pt x="678" y="2644"/>
                      <a:pt x="1211" y="3264"/>
                      <a:pt x="1211" y="3264"/>
                    </a:cubicBezTo>
                    <a:cubicBezTo>
                      <a:pt x="1211" y="3264"/>
                      <a:pt x="1339" y="2120"/>
                      <a:pt x="1098" y="1424"/>
                    </a:cubicBezTo>
                    <a:cubicBezTo>
                      <a:pt x="858" y="728"/>
                      <a:pt x="434" y="327"/>
                      <a:pt x="412" y="210"/>
                    </a:cubicBezTo>
                    <a:lnTo>
                      <a:pt x="410" y="0"/>
                    </a:ln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71" name="Google Shape;4357;p103">
                <a:extLst>
                  <a:ext uri="{FF2B5EF4-FFF2-40B4-BE49-F238E27FC236}">
                    <a16:creationId xmlns:a16="http://schemas.microsoft.com/office/drawing/2014/main" id="{4BB0B20F-C255-114F-9855-EC53818B18FD}"/>
                  </a:ext>
                </a:extLst>
              </p:cNvPr>
              <p:cNvSpPr/>
              <p:nvPr/>
            </p:nvSpPr>
            <p:spPr>
              <a:xfrm>
                <a:off x="5288073" y="2229904"/>
                <a:ext cx="157050" cy="179031"/>
              </a:xfrm>
              <a:custGeom>
                <a:avLst/>
                <a:gdLst/>
                <a:ahLst/>
                <a:cxnLst/>
                <a:rect l="l" t="t" r="r" b="b"/>
                <a:pathLst>
                  <a:path w="2708" h="3087" extrusionOk="0">
                    <a:moveTo>
                      <a:pt x="1405" y="1"/>
                    </a:moveTo>
                    <a:cubicBezTo>
                      <a:pt x="1381" y="1"/>
                      <a:pt x="1358" y="1"/>
                      <a:pt x="1334" y="3"/>
                    </a:cubicBezTo>
                    <a:cubicBezTo>
                      <a:pt x="777" y="31"/>
                      <a:pt x="301" y="413"/>
                      <a:pt x="150" y="951"/>
                    </a:cubicBezTo>
                    <a:cubicBezTo>
                      <a:pt x="0" y="1488"/>
                      <a:pt x="210" y="2061"/>
                      <a:pt x="672" y="2375"/>
                    </a:cubicBezTo>
                    <a:cubicBezTo>
                      <a:pt x="672" y="2375"/>
                      <a:pt x="734" y="2611"/>
                      <a:pt x="776" y="2661"/>
                    </a:cubicBezTo>
                    <a:cubicBezTo>
                      <a:pt x="997" y="2919"/>
                      <a:pt x="1632" y="3086"/>
                      <a:pt x="1891" y="3086"/>
                    </a:cubicBezTo>
                    <a:cubicBezTo>
                      <a:pt x="1912" y="3086"/>
                      <a:pt x="1931" y="3085"/>
                      <a:pt x="1947" y="3083"/>
                    </a:cubicBezTo>
                    <a:cubicBezTo>
                      <a:pt x="2212" y="3046"/>
                      <a:pt x="2357" y="2935"/>
                      <a:pt x="2484" y="2643"/>
                    </a:cubicBezTo>
                    <a:cubicBezTo>
                      <a:pt x="2708" y="2129"/>
                      <a:pt x="2638" y="1441"/>
                      <a:pt x="2583" y="1116"/>
                    </a:cubicBezTo>
                    <a:cubicBezTo>
                      <a:pt x="2485" y="484"/>
                      <a:pt x="2042" y="1"/>
                      <a:pt x="1405" y="1"/>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72" name="Google Shape;4358;p103">
                <a:extLst>
                  <a:ext uri="{FF2B5EF4-FFF2-40B4-BE49-F238E27FC236}">
                    <a16:creationId xmlns:a16="http://schemas.microsoft.com/office/drawing/2014/main" id="{792659CB-29E4-014F-ADFA-133921423511}"/>
                  </a:ext>
                </a:extLst>
              </p:cNvPr>
              <p:cNvSpPr/>
              <p:nvPr/>
            </p:nvSpPr>
            <p:spPr>
              <a:xfrm>
                <a:off x="5291726" y="2229904"/>
                <a:ext cx="140464" cy="137738"/>
              </a:xfrm>
              <a:custGeom>
                <a:avLst/>
                <a:gdLst/>
                <a:ahLst/>
                <a:cxnLst/>
                <a:rect l="l" t="t" r="r" b="b"/>
                <a:pathLst>
                  <a:path w="2422" h="2375" extrusionOk="0">
                    <a:moveTo>
                      <a:pt x="1345" y="0"/>
                    </a:moveTo>
                    <a:cubicBezTo>
                      <a:pt x="1256" y="0"/>
                      <a:pt x="1164" y="10"/>
                      <a:pt x="1072" y="29"/>
                    </a:cubicBezTo>
                    <a:cubicBezTo>
                      <a:pt x="521" y="144"/>
                      <a:pt x="97" y="620"/>
                      <a:pt x="46" y="1180"/>
                    </a:cubicBezTo>
                    <a:cubicBezTo>
                      <a:pt x="0" y="1683"/>
                      <a:pt x="239" y="2120"/>
                      <a:pt x="609" y="2375"/>
                    </a:cubicBezTo>
                    <a:cubicBezTo>
                      <a:pt x="595" y="2330"/>
                      <a:pt x="255" y="1821"/>
                      <a:pt x="605" y="1709"/>
                    </a:cubicBezTo>
                    <a:lnTo>
                      <a:pt x="605" y="1709"/>
                    </a:lnTo>
                    <a:cubicBezTo>
                      <a:pt x="661" y="1773"/>
                      <a:pt x="676" y="1873"/>
                      <a:pt x="678" y="1975"/>
                    </a:cubicBezTo>
                    <a:cubicBezTo>
                      <a:pt x="678" y="1975"/>
                      <a:pt x="852" y="1960"/>
                      <a:pt x="813" y="1756"/>
                    </a:cubicBezTo>
                    <a:cubicBezTo>
                      <a:pt x="802" y="1699"/>
                      <a:pt x="792" y="1646"/>
                      <a:pt x="783" y="1599"/>
                    </a:cubicBezTo>
                    <a:cubicBezTo>
                      <a:pt x="752" y="1441"/>
                      <a:pt x="793" y="1282"/>
                      <a:pt x="882" y="1146"/>
                    </a:cubicBezTo>
                    <a:cubicBezTo>
                      <a:pt x="956" y="1039"/>
                      <a:pt x="1017" y="889"/>
                      <a:pt x="975" y="722"/>
                    </a:cubicBezTo>
                    <a:lnTo>
                      <a:pt x="975" y="722"/>
                    </a:lnTo>
                    <a:cubicBezTo>
                      <a:pt x="975" y="722"/>
                      <a:pt x="1230" y="836"/>
                      <a:pt x="1599" y="836"/>
                    </a:cubicBezTo>
                    <a:cubicBezTo>
                      <a:pt x="1711" y="836"/>
                      <a:pt x="1834" y="825"/>
                      <a:pt x="1963" y="798"/>
                    </a:cubicBezTo>
                    <a:cubicBezTo>
                      <a:pt x="2197" y="749"/>
                      <a:pt x="2357" y="661"/>
                      <a:pt x="2422" y="588"/>
                    </a:cubicBezTo>
                    <a:cubicBezTo>
                      <a:pt x="2188" y="234"/>
                      <a:pt x="1794" y="0"/>
                      <a:pt x="1345" y="0"/>
                    </a:cubicBezTo>
                    <a:close/>
                  </a:path>
                </a:pathLst>
              </a:custGeom>
              <a:solidFill>
                <a:srgbClr val="263238"/>
              </a:solidFill>
              <a:ln>
                <a:noFill/>
              </a:ln>
            </p:spPr>
            <p:txBody>
              <a:bodyPr spcFirstLastPara="1" wrap="square" lIns="182850" tIns="182850" rIns="182850" bIns="182850" anchor="ctr" anchorCtr="0">
                <a:noAutofit/>
              </a:bodyPr>
              <a:lstStyle/>
              <a:p>
                <a:endParaRPr sz="2800"/>
              </a:p>
            </p:txBody>
          </p:sp>
          <p:sp>
            <p:nvSpPr>
              <p:cNvPr id="73" name="Google Shape;4359;p103">
                <a:extLst>
                  <a:ext uri="{FF2B5EF4-FFF2-40B4-BE49-F238E27FC236}">
                    <a16:creationId xmlns:a16="http://schemas.microsoft.com/office/drawing/2014/main" id="{B0E5932B-74BB-E644-A152-7E7E4F4EDE7B}"/>
                  </a:ext>
                </a:extLst>
              </p:cNvPr>
              <p:cNvSpPr/>
              <p:nvPr/>
            </p:nvSpPr>
            <p:spPr>
              <a:xfrm>
                <a:off x="5289696" y="2224162"/>
                <a:ext cx="174449" cy="105377"/>
              </a:xfrm>
              <a:custGeom>
                <a:avLst/>
                <a:gdLst/>
                <a:ahLst/>
                <a:cxnLst/>
                <a:rect l="l" t="t" r="r" b="b"/>
                <a:pathLst>
                  <a:path w="3008" h="1817" extrusionOk="0">
                    <a:moveTo>
                      <a:pt x="1300" y="1"/>
                    </a:moveTo>
                    <a:cubicBezTo>
                      <a:pt x="976" y="1"/>
                      <a:pt x="659" y="115"/>
                      <a:pt x="456" y="468"/>
                    </a:cubicBezTo>
                    <a:cubicBezTo>
                      <a:pt x="456" y="468"/>
                      <a:pt x="174" y="514"/>
                      <a:pt x="100" y="680"/>
                    </a:cubicBezTo>
                    <a:cubicBezTo>
                      <a:pt x="25" y="846"/>
                      <a:pt x="0" y="1445"/>
                      <a:pt x="164" y="1816"/>
                    </a:cubicBezTo>
                    <a:lnTo>
                      <a:pt x="1009" y="821"/>
                    </a:lnTo>
                    <a:cubicBezTo>
                      <a:pt x="1009" y="821"/>
                      <a:pt x="1231" y="1014"/>
                      <a:pt x="1774" y="1072"/>
                    </a:cubicBezTo>
                    <a:cubicBezTo>
                      <a:pt x="1819" y="1076"/>
                      <a:pt x="1863" y="1079"/>
                      <a:pt x="1906" y="1079"/>
                    </a:cubicBezTo>
                    <a:cubicBezTo>
                      <a:pt x="2395" y="1079"/>
                      <a:pt x="2810" y="798"/>
                      <a:pt x="2915" y="594"/>
                    </a:cubicBezTo>
                    <a:cubicBezTo>
                      <a:pt x="3008" y="414"/>
                      <a:pt x="2951" y="401"/>
                      <a:pt x="2831" y="401"/>
                    </a:cubicBezTo>
                    <a:cubicBezTo>
                      <a:pt x="2809" y="401"/>
                      <a:pt x="2786" y="401"/>
                      <a:pt x="2761" y="401"/>
                    </a:cubicBezTo>
                    <a:cubicBezTo>
                      <a:pt x="2665" y="401"/>
                      <a:pt x="2546" y="395"/>
                      <a:pt x="2431" y="333"/>
                    </a:cubicBezTo>
                    <a:cubicBezTo>
                      <a:pt x="2247" y="235"/>
                      <a:pt x="1766" y="1"/>
                      <a:pt x="1300" y="1"/>
                    </a:cubicBezTo>
                    <a:close/>
                  </a:path>
                </a:pathLst>
              </a:custGeom>
              <a:solidFill>
                <a:srgbClr val="263238"/>
              </a:solidFill>
              <a:ln>
                <a:noFill/>
              </a:ln>
            </p:spPr>
            <p:txBody>
              <a:bodyPr spcFirstLastPara="1" wrap="square" lIns="182850" tIns="182850" rIns="182850" bIns="182850" anchor="ctr" anchorCtr="0">
                <a:noAutofit/>
              </a:bodyPr>
              <a:lstStyle/>
              <a:p>
                <a:endParaRPr sz="2800"/>
              </a:p>
            </p:txBody>
          </p:sp>
          <p:sp>
            <p:nvSpPr>
              <p:cNvPr id="74" name="Google Shape;4360;p103">
                <a:extLst>
                  <a:ext uri="{FF2B5EF4-FFF2-40B4-BE49-F238E27FC236}">
                    <a16:creationId xmlns:a16="http://schemas.microsoft.com/office/drawing/2014/main" id="{BD827746-A62C-7E46-828C-3BE32DE555CB}"/>
                  </a:ext>
                </a:extLst>
              </p:cNvPr>
              <p:cNvSpPr/>
              <p:nvPr/>
            </p:nvSpPr>
            <p:spPr>
              <a:xfrm>
                <a:off x="5288189" y="2322696"/>
                <a:ext cx="38915" cy="49122"/>
              </a:xfrm>
              <a:custGeom>
                <a:avLst/>
                <a:gdLst/>
                <a:ahLst/>
                <a:cxnLst/>
                <a:rect l="l" t="t" r="r" b="b"/>
                <a:pathLst>
                  <a:path w="671" h="847" extrusionOk="0">
                    <a:moveTo>
                      <a:pt x="414" y="0"/>
                    </a:moveTo>
                    <a:cubicBezTo>
                      <a:pt x="329" y="0"/>
                      <a:pt x="243" y="33"/>
                      <a:pt x="189" y="117"/>
                    </a:cubicBezTo>
                    <a:cubicBezTo>
                      <a:pt x="1" y="413"/>
                      <a:pt x="269" y="846"/>
                      <a:pt x="504" y="846"/>
                    </a:cubicBezTo>
                    <a:cubicBezTo>
                      <a:pt x="507" y="846"/>
                      <a:pt x="509" y="846"/>
                      <a:pt x="512" y="846"/>
                    </a:cubicBezTo>
                    <a:cubicBezTo>
                      <a:pt x="640" y="840"/>
                      <a:pt x="670" y="770"/>
                      <a:pt x="670" y="770"/>
                    </a:cubicBezTo>
                    <a:lnTo>
                      <a:pt x="666" y="107"/>
                    </a:lnTo>
                    <a:cubicBezTo>
                      <a:pt x="618" y="47"/>
                      <a:pt x="516" y="0"/>
                      <a:pt x="414" y="0"/>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75" name="Google Shape;4361;p103">
                <a:extLst>
                  <a:ext uri="{FF2B5EF4-FFF2-40B4-BE49-F238E27FC236}">
                    <a16:creationId xmlns:a16="http://schemas.microsoft.com/office/drawing/2014/main" id="{74AACDEC-AD35-A343-BACD-782D34E20E9D}"/>
                  </a:ext>
                </a:extLst>
              </p:cNvPr>
              <p:cNvSpPr/>
              <p:nvPr/>
            </p:nvSpPr>
            <p:spPr>
              <a:xfrm>
                <a:off x="5427435" y="2573814"/>
                <a:ext cx="109089" cy="89660"/>
              </a:xfrm>
              <a:custGeom>
                <a:avLst/>
                <a:gdLst/>
                <a:ahLst/>
                <a:cxnLst/>
                <a:rect l="l" t="t" r="r" b="b"/>
                <a:pathLst>
                  <a:path w="1881" h="1546" extrusionOk="0">
                    <a:moveTo>
                      <a:pt x="1837" y="1"/>
                    </a:moveTo>
                    <a:cubicBezTo>
                      <a:pt x="1837" y="1"/>
                      <a:pt x="884" y="91"/>
                      <a:pt x="801" y="124"/>
                    </a:cubicBezTo>
                    <a:cubicBezTo>
                      <a:pt x="685" y="168"/>
                      <a:pt x="79" y="1347"/>
                      <a:pt x="29" y="1461"/>
                    </a:cubicBezTo>
                    <a:cubicBezTo>
                      <a:pt x="0" y="1525"/>
                      <a:pt x="225" y="1546"/>
                      <a:pt x="462" y="1546"/>
                    </a:cubicBezTo>
                    <a:cubicBezTo>
                      <a:pt x="647" y="1546"/>
                      <a:pt x="840" y="1533"/>
                      <a:pt x="924" y="1519"/>
                    </a:cubicBezTo>
                    <a:cubicBezTo>
                      <a:pt x="1058" y="1497"/>
                      <a:pt x="1881" y="98"/>
                      <a:pt x="1837" y="1"/>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76" name="Google Shape;4362;p103">
                <a:extLst>
                  <a:ext uri="{FF2B5EF4-FFF2-40B4-BE49-F238E27FC236}">
                    <a16:creationId xmlns:a16="http://schemas.microsoft.com/office/drawing/2014/main" id="{DCE29D87-2F84-1745-A56C-4BDC79DCA563}"/>
                  </a:ext>
                </a:extLst>
              </p:cNvPr>
              <p:cNvSpPr/>
              <p:nvPr/>
            </p:nvSpPr>
            <p:spPr>
              <a:xfrm>
                <a:off x="5187161" y="2464088"/>
                <a:ext cx="330687" cy="280812"/>
              </a:xfrm>
              <a:custGeom>
                <a:avLst/>
                <a:gdLst/>
                <a:ahLst/>
                <a:cxnLst/>
                <a:rect l="l" t="t" r="r" b="b"/>
                <a:pathLst>
                  <a:path w="5702" h="4842" extrusionOk="0">
                    <a:moveTo>
                      <a:pt x="1470" y="1"/>
                    </a:moveTo>
                    <a:cubicBezTo>
                      <a:pt x="1193" y="1"/>
                      <a:pt x="919" y="307"/>
                      <a:pt x="794" y="739"/>
                    </a:cubicBezTo>
                    <a:cubicBezTo>
                      <a:pt x="549" y="1589"/>
                      <a:pt x="420" y="1896"/>
                      <a:pt x="224" y="3026"/>
                    </a:cubicBezTo>
                    <a:cubicBezTo>
                      <a:pt x="72" y="3897"/>
                      <a:pt x="0" y="4484"/>
                      <a:pt x="267" y="4620"/>
                    </a:cubicBezTo>
                    <a:cubicBezTo>
                      <a:pt x="430" y="4703"/>
                      <a:pt x="944" y="4842"/>
                      <a:pt x="1643" y="4842"/>
                    </a:cubicBezTo>
                    <a:cubicBezTo>
                      <a:pt x="1800" y="4842"/>
                      <a:pt x="1966" y="4835"/>
                      <a:pt x="2140" y="4819"/>
                    </a:cubicBezTo>
                    <a:cubicBezTo>
                      <a:pt x="2748" y="4763"/>
                      <a:pt x="3500" y="4623"/>
                      <a:pt x="4061" y="4361"/>
                    </a:cubicBezTo>
                    <a:cubicBezTo>
                      <a:pt x="4148" y="4322"/>
                      <a:pt x="4246" y="4307"/>
                      <a:pt x="4337" y="4272"/>
                    </a:cubicBezTo>
                    <a:cubicBezTo>
                      <a:pt x="4430" y="4237"/>
                      <a:pt x="4520" y="4194"/>
                      <a:pt x="4606" y="4145"/>
                    </a:cubicBezTo>
                    <a:cubicBezTo>
                      <a:pt x="4780" y="4046"/>
                      <a:pt x="4938" y="3923"/>
                      <a:pt x="5077" y="3780"/>
                    </a:cubicBezTo>
                    <a:cubicBezTo>
                      <a:pt x="5330" y="3519"/>
                      <a:pt x="5516" y="3196"/>
                      <a:pt x="5629" y="2850"/>
                    </a:cubicBezTo>
                    <a:cubicBezTo>
                      <a:pt x="5665" y="2738"/>
                      <a:pt x="5702" y="2643"/>
                      <a:pt x="5681" y="2529"/>
                    </a:cubicBezTo>
                    <a:lnTo>
                      <a:pt x="5681" y="2529"/>
                    </a:lnTo>
                    <a:cubicBezTo>
                      <a:pt x="5518" y="2796"/>
                      <a:pt x="5226" y="2912"/>
                      <a:pt x="4900" y="3028"/>
                    </a:cubicBezTo>
                    <a:cubicBezTo>
                      <a:pt x="4831" y="3052"/>
                      <a:pt x="4665" y="3086"/>
                      <a:pt x="4566" y="3086"/>
                    </a:cubicBezTo>
                    <a:cubicBezTo>
                      <a:pt x="4534" y="3086"/>
                      <a:pt x="4510" y="3083"/>
                      <a:pt x="4496" y="3075"/>
                    </a:cubicBezTo>
                    <a:cubicBezTo>
                      <a:pt x="4487" y="3029"/>
                      <a:pt x="4542" y="2980"/>
                      <a:pt x="4566" y="2946"/>
                    </a:cubicBezTo>
                    <a:cubicBezTo>
                      <a:pt x="4608" y="2891"/>
                      <a:pt x="4643" y="2829"/>
                      <a:pt x="4671" y="2765"/>
                    </a:cubicBezTo>
                    <a:cubicBezTo>
                      <a:pt x="4740" y="2600"/>
                      <a:pt x="4730" y="2509"/>
                      <a:pt x="4686" y="2469"/>
                    </a:cubicBezTo>
                    <a:cubicBezTo>
                      <a:pt x="4670" y="2455"/>
                      <a:pt x="4655" y="2448"/>
                      <a:pt x="4640" y="2448"/>
                    </a:cubicBezTo>
                    <a:cubicBezTo>
                      <a:pt x="4592" y="2448"/>
                      <a:pt x="4547" y="2520"/>
                      <a:pt x="4467" y="2607"/>
                    </a:cubicBezTo>
                    <a:cubicBezTo>
                      <a:pt x="4343" y="2742"/>
                      <a:pt x="4215" y="2836"/>
                      <a:pt x="4098" y="3070"/>
                    </a:cubicBezTo>
                    <a:cubicBezTo>
                      <a:pt x="3996" y="3277"/>
                      <a:pt x="3919" y="3344"/>
                      <a:pt x="3781" y="3499"/>
                    </a:cubicBezTo>
                    <a:cubicBezTo>
                      <a:pt x="3643" y="3652"/>
                      <a:pt x="3228" y="3841"/>
                      <a:pt x="2562" y="3888"/>
                    </a:cubicBezTo>
                    <a:cubicBezTo>
                      <a:pt x="2492" y="3893"/>
                      <a:pt x="2420" y="3896"/>
                      <a:pt x="2348" y="3896"/>
                    </a:cubicBezTo>
                    <a:cubicBezTo>
                      <a:pt x="1778" y="3896"/>
                      <a:pt x="1205" y="3756"/>
                      <a:pt x="1205" y="3756"/>
                    </a:cubicBezTo>
                    <a:cubicBezTo>
                      <a:pt x="1265" y="2926"/>
                      <a:pt x="1488" y="2244"/>
                      <a:pt x="1664" y="1528"/>
                    </a:cubicBezTo>
                    <a:cubicBezTo>
                      <a:pt x="1877" y="661"/>
                      <a:pt x="1958" y="279"/>
                      <a:pt x="1725" y="95"/>
                    </a:cubicBezTo>
                    <a:cubicBezTo>
                      <a:pt x="1643" y="30"/>
                      <a:pt x="1556" y="1"/>
                      <a:pt x="1470" y="1"/>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77" name="Google Shape;4363;p103">
                <a:extLst>
                  <a:ext uri="{FF2B5EF4-FFF2-40B4-BE49-F238E27FC236}">
                    <a16:creationId xmlns:a16="http://schemas.microsoft.com/office/drawing/2014/main" id="{8ACD1512-4A67-AF44-964A-7030C2C3A73D}"/>
                  </a:ext>
                </a:extLst>
              </p:cNvPr>
              <p:cNvSpPr/>
              <p:nvPr/>
            </p:nvSpPr>
            <p:spPr>
              <a:xfrm>
                <a:off x="5199920" y="2456664"/>
                <a:ext cx="102477" cy="189760"/>
              </a:xfrm>
              <a:custGeom>
                <a:avLst/>
                <a:gdLst/>
                <a:ahLst/>
                <a:cxnLst/>
                <a:rect l="l" t="t" r="r" b="b"/>
                <a:pathLst>
                  <a:path w="1767" h="3272" extrusionOk="0">
                    <a:moveTo>
                      <a:pt x="1191" y="1"/>
                    </a:moveTo>
                    <a:cubicBezTo>
                      <a:pt x="810" y="1"/>
                      <a:pt x="637" y="467"/>
                      <a:pt x="415" y="1162"/>
                    </a:cubicBezTo>
                    <a:cubicBezTo>
                      <a:pt x="157" y="1964"/>
                      <a:pt x="0" y="2999"/>
                      <a:pt x="0" y="2999"/>
                    </a:cubicBezTo>
                    <a:cubicBezTo>
                      <a:pt x="263" y="3226"/>
                      <a:pt x="603" y="3271"/>
                      <a:pt x="835" y="3271"/>
                    </a:cubicBezTo>
                    <a:cubicBezTo>
                      <a:pt x="993" y="3271"/>
                      <a:pt x="1100" y="3250"/>
                      <a:pt x="1100" y="3250"/>
                    </a:cubicBezTo>
                    <a:cubicBezTo>
                      <a:pt x="1169" y="3057"/>
                      <a:pt x="1219" y="2858"/>
                      <a:pt x="1249" y="2655"/>
                    </a:cubicBezTo>
                    <a:cubicBezTo>
                      <a:pt x="1302" y="2311"/>
                      <a:pt x="1590" y="1396"/>
                      <a:pt x="1678" y="947"/>
                    </a:cubicBezTo>
                    <a:cubicBezTo>
                      <a:pt x="1766" y="498"/>
                      <a:pt x="1675" y="132"/>
                      <a:pt x="1385" y="36"/>
                    </a:cubicBezTo>
                    <a:cubicBezTo>
                      <a:pt x="1315" y="12"/>
                      <a:pt x="1250" y="1"/>
                      <a:pt x="1191" y="1"/>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78" name="Google Shape;4364;p103">
                <a:extLst>
                  <a:ext uri="{FF2B5EF4-FFF2-40B4-BE49-F238E27FC236}">
                    <a16:creationId xmlns:a16="http://schemas.microsoft.com/office/drawing/2014/main" id="{B81B8790-7ADC-F947-BB1A-658FAD64ECB1}"/>
                  </a:ext>
                </a:extLst>
              </p:cNvPr>
              <p:cNvSpPr/>
              <p:nvPr/>
            </p:nvSpPr>
            <p:spPr>
              <a:xfrm>
                <a:off x="5193889" y="2617775"/>
                <a:ext cx="77481" cy="59445"/>
              </a:xfrm>
              <a:custGeom>
                <a:avLst/>
                <a:gdLst/>
                <a:ahLst/>
                <a:cxnLst/>
                <a:rect l="l" t="t" r="r" b="b"/>
                <a:pathLst>
                  <a:path w="1336" h="1025" extrusionOk="0">
                    <a:moveTo>
                      <a:pt x="141" y="0"/>
                    </a:moveTo>
                    <a:cubicBezTo>
                      <a:pt x="0" y="110"/>
                      <a:pt x="18" y="536"/>
                      <a:pt x="38" y="695"/>
                    </a:cubicBezTo>
                    <a:cubicBezTo>
                      <a:pt x="58" y="863"/>
                      <a:pt x="439" y="1025"/>
                      <a:pt x="786" y="1025"/>
                    </a:cubicBezTo>
                    <a:cubicBezTo>
                      <a:pt x="908" y="1025"/>
                      <a:pt x="1026" y="1005"/>
                      <a:pt x="1122" y="958"/>
                    </a:cubicBezTo>
                    <a:cubicBezTo>
                      <a:pt x="1185" y="928"/>
                      <a:pt x="1250" y="773"/>
                      <a:pt x="1294" y="506"/>
                    </a:cubicBezTo>
                    <a:cubicBezTo>
                      <a:pt x="1336" y="241"/>
                      <a:pt x="1284" y="212"/>
                      <a:pt x="1284" y="212"/>
                    </a:cubicBezTo>
                    <a:lnTo>
                      <a:pt x="1254" y="320"/>
                    </a:lnTo>
                    <a:cubicBezTo>
                      <a:pt x="1141" y="357"/>
                      <a:pt x="1025" y="375"/>
                      <a:pt x="907" y="375"/>
                    </a:cubicBezTo>
                    <a:cubicBezTo>
                      <a:pt x="831" y="375"/>
                      <a:pt x="754" y="367"/>
                      <a:pt x="678" y="352"/>
                    </a:cubicBezTo>
                    <a:cubicBezTo>
                      <a:pt x="291" y="268"/>
                      <a:pt x="122" y="127"/>
                      <a:pt x="122" y="127"/>
                    </a:cubicBezTo>
                    <a:lnTo>
                      <a:pt x="141" y="0"/>
                    </a:lnTo>
                    <a:close/>
                  </a:path>
                </a:pathLst>
              </a:custGeom>
              <a:solidFill>
                <a:srgbClr val="C4D9FF"/>
              </a:solidFill>
              <a:ln>
                <a:noFill/>
              </a:ln>
            </p:spPr>
            <p:txBody>
              <a:bodyPr spcFirstLastPara="1" wrap="square" lIns="182850" tIns="182850" rIns="182850" bIns="182850" anchor="ctr" anchorCtr="0">
                <a:noAutofit/>
              </a:bodyPr>
              <a:lstStyle/>
              <a:p>
                <a:endParaRPr sz="2800"/>
              </a:p>
            </p:txBody>
          </p:sp>
        </p:grpSp>
      </p:grpSp>
      <p:grpSp>
        <p:nvGrpSpPr>
          <p:cNvPr id="79" name="Google Shape;3071;p86">
            <a:extLst>
              <a:ext uri="{FF2B5EF4-FFF2-40B4-BE49-F238E27FC236}">
                <a16:creationId xmlns:a16="http://schemas.microsoft.com/office/drawing/2014/main" id="{35CFDA94-8474-E248-BF97-A7D2869640F0}"/>
              </a:ext>
            </a:extLst>
          </p:cNvPr>
          <p:cNvGrpSpPr/>
          <p:nvPr/>
        </p:nvGrpSpPr>
        <p:grpSpPr>
          <a:xfrm>
            <a:off x="2160155" y="2965250"/>
            <a:ext cx="937818" cy="2028366"/>
            <a:chOff x="720000" y="1568150"/>
            <a:chExt cx="1153175" cy="2614600"/>
          </a:xfrm>
        </p:grpSpPr>
        <p:sp>
          <p:nvSpPr>
            <p:cNvPr id="80" name="Google Shape;3072;p86">
              <a:extLst>
                <a:ext uri="{FF2B5EF4-FFF2-40B4-BE49-F238E27FC236}">
                  <a16:creationId xmlns:a16="http://schemas.microsoft.com/office/drawing/2014/main" id="{7B7C8EC9-6DA5-E84E-B0F3-C14BFD8EADE6}"/>
                </a:ext>
              </a:extLst>
            </p:cNvPr>
            <p:cNvSpPr/>
            <p:nvPr/>
          </p:nvSpPr>
          <p:spPr>
            <a:xfrm>
              <a:off x="770400" y="1936125"/>
              <a:ext cx="1025050" cy="1192050"/>
            </a:xfrm>
            <a:custGeom>
              <a:avLst/>
              <a:gdLst/>
              <a:ahLst/>
              <a:cxnLst/>
              <a:rect l="l" t="t" r="r" b="b"/>
              <a:pathLst>
                <a:path w="41002" h="47682" extrusionOk="0">
                  <a:moveTo>
                    <a:pt x="11259" y="1"/>
                  </a:moveTo>
                  <a:cubicBezTo>
                    <a:pt x="8360" y="1"/>
                    <a:pt x="5756" y="1723"/>
                    <a:pt x="4664" y="4370"/>
                  </a:cubicBezTo>
                  <a:lnTo>
                    <a:pt x="547" y="14116"/>
                  </a:lnTo>
                  <a:cubicBezTo>
                    <a:pt x="169" y="14998"/>
                    <a:pt x="0" y="15922"/>
                    <a:pt x="0" y="16889"/>
                  </a:cubicBezTo>
                  <a:lnTo>
                    <a:pt x="0" y="47682"/>
                  </a:lnTo>
                  <a:lnTo>
                    <a:pt x="41002" y="47682"/>
                  </a:lnTo>
                  <a:lnTo>
                    <a:pt x="41002" y="16889"/>
                  </a:lnTo>
                  <a:cubicBezTo>
                    <a:pt x="41002" y="15922"/>
                    <a:pt x="40834" y="14998"/>
                    <a:pt x="40456" y="14116"/>
                  </a:cubicBezTo>
                  <a:lnTo>
                    <a:pt x="36339" y="4370"/>
                  </a:lnTo>
                  <a:cubicBezTo>
                    <a:pt x="35247" y="1723"/>
                    <a:pt x="32642" y="1"/>
                    <a:pt x="297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3073;p86">
              <a:extLst>
                <a:ext uri="{FF2B5EF4-FFF2-40B4-BE49-F238E27FC236}">
                  <a16:creationId xmlns:a16="http://schemas.microsoft.com/office/drawing/2014/main" id="{B82969E0-475B-C44B-93DC-D4D475403D04}"/>
                </a:ext>
              </a:extLst>
            </p:cNvPr>
            <p:cNvSpPr/>
            <p:nvPr/>
          </p:nvSpPr>
          <p:spPr>
            <a:xfrm>
              <a:off x="720000" y="2613175"/>
              <a:ext cx="1153175" cy="634725"/>
            </a:xfrm>
            <a:custGeom>
              <a:avLst/>
              <a:gdLst/>
              <a:ahLst/>
              <a:cxnLst/>
              <a:rect l="l" t="t" r="r" b="b"/>
              <a:pathLst>
                <a:path w="46127" h="25389" extrusionOk="0">
                  <a:moveTo>
                    <a:pt x="2902" y="1"/>
                  </a:moveTo>
                  <a:cubicBezTo>
                    <a:pt x="1308" y="1"/>
                    <a:pt x="0" y="1289"/>
                    <a:pt x="0" y="2914"/>
                  </a:cubicBezTo>
                  <a:lnTo>
                    <a:pt x="0" y="22952"/>
                  </a:lnTo>
                  <a:cubicBezTo>
                    <a:pt x="0" y="24297"/>
                    <a:pt x="1092" y="25389"/>
                    <a:pt x="2479" y="25389"/>
                  </a:cubicBezTo>
                  <a:lnTo>
                    <a:pt x="43648" y="25389"/>
                  </a:lnTo>
                  <a:cubicBezTo>
                    <a:pt x="44992" y="25389"/>
                    <a:pt x="46127" y="24297"/>
                    <a:pt x="46127" y="22952"/>
                  </a:cubicBezTo>
                  <a:lnTo>
                    <a:pt x="46127" y="2914"/>
                  </a:lnTo>
                  <a:cubicBezTo>
                    <a:pt x="46127" y="1289"/>
                    <a:pt x="44781" y="1"/>
                    <a:pt x="43218" y="1"/>
                  </a:cubicBezTo>
                  <a:cubicBezTo>
                    <a:pt x="43124" y="1"/>
                    <a:pt x="43029" y="5"/>
                    <a:pt x="42934" y="15"/>
                  </a:cubicBezTo>
                  <a:cubicBezTo>
                    <a:pt x="41422" y="183"/>
                    <a:pt x="40287" y="1485"/>
                    <a:pt x="40287" y="3040"/>
                  </a:cubicBezTo>
                  <a:lnTo>
                    <a:pt x="40287" y="12072"/>
                  </a:lnTo>
                  <a:cubicBezTo>
                    <a:pt x="40287" y="15096"/>
                    <a:pt x="37851" y="17533"/>
                    <a:pt x="34826" y="17533"/>
                  </a:cubicBezTo>
                  <a:lnTo>
                    <a:pt x="11259" y="17533"/>
                  </a:lnTo>
                  <a:cubicBezTo>
                    <a:pt x="8276" y="17533"/>
                    <a:pt x="5797" y="15096"/>
                    <a:pt x="5797" y="12072"/>
                  </a:cubicBezTo>
                  <a:lnTo>
                    <a:pt x="5797" y="3040"/>
                  </a:lnTo>
                  <a:cubicBezTo>
                    <a:pt x="5839" y="1485"/>
                    <a:pt x="4705" y="183"/>
                    <a:pt x="3193" y="15"/>
                  </a:cubicBezTo>
                  <a:cubicBezTo>
                    <a:pt x="3095" y="5"/>
                    <a:pt x="2998" y="1"/>
                    <a:pt x="290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3074;p86">
              <a:extLst>
                <a:ext uri="{FF2B5EF4-FFF2-40B4-BE49-F238E27FC236}">
                  <a16:creationId xmlns:a16="http://schemas.microsoft.com/office/drawing/2014/main" id="{9EAC2726-353B-9C46-9212-73F8C3DDEFDD}"/>
                </a:ext>
              </a:extLst>
            </p:cNvPr>
            <p:cNvSpPr/>
            <p:nvPr/>
          </p:nvSpPr>
          <p:spPr>
            <a:xfrm>
              <a:off x="1088625" y="1635225"/>
              <a:ext cx="437975" cy="430100"/>
            </a:xfrm>
            <a:custGeom>
              <a:avLst/>
              <a:gdLst/>
              <a:ahLst/>
              <a:cxnLst/>
              <a:rect l="l" t="t" r="r" b="b"/>
              <a:pathLst>
                <a:path w="17519" h="17204" extrusionOk="0">
                  <a:moveTo>
                    <a:pt x="9916" y="1"/>
                  </a:moveTo>
                  <a:cubicBezTo>
                    <a:pt x="9245" y="1"/>
                    <a:pt x="8546" y="81"/>
                    <a:pt x="7814" y="232"/>
                  </a:cubicBezTo>
                  <a:cubicBezTo>
                    <a:pt x="3949" y="1030"/>
                    <a:pt x="2563" y="4223"/>
                    <a:pt x="1849" y="7626"/>
                  </a:cubicBezTo>
                  <a:cubicBezTo>
                    <a:pt x="1387" y="9768"/>
                    <a:pt x="0" y="14515"/>
                    <a:pt x="1849" y="16364"/>
                  </a:cubicBezTo>
                  <a:lnTo>
                    <a:pt x="2059" y="17204"/>
                  </a:lnTo>
                  <a:cubicBezTo>
                    <a:pt x="5235" y="17176"/>
                    <a:pt x="8660" y="16535"/>
                    <a:pt x="11985" y="16535"/>
                  </a:cubicBezTo>
                  <a:cubicBezTo>
                    <a:pt x="13586" y="16535"/>
                    <a:pt x="15163" y="16683"/>
                    <a:pt x="16678" y="17120"/>
                  </a:cubicBezTo>
                  <a:cubicBezTo>
                    <a:pt x="17014" y="16154"/>
                    <a:pt x="16762" y="14683"/>
                    <a:pt x="16846" y="13675"/>
                  </a:cubicBezTo>
                  <a:cubicBezTo>
                    <a:pt x="17014" y="12289"/>
                    <a:pt x="17098" y="10945"/>
                    <a:pt x="17224" y="9600"/>
                  </a:cubicBezTo>
                  <a:cubicBezTo>
                    <a:pt x="17518" y="6702"/>
                    <a:pt x="16930" y="3845"/>
                    <a:pt x="14662" y="1828"/>
                  </a:cubicBezTo>
                  <a:cubicBezTo>
                    <a:pt x="13233" y="552"/>
                    <a:pt x="11672" y="1"/>
                    <a:pt x="99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3075;p86">
              <a:extLst>
                <a:ext uri="{FF2B5EF4-FFF2-40B4-BE49-F238E27FC236}">
                  <a16:creationId xmlns:a16="http://schemas.microsoft.com/office/drawing/2014/main" id="{AD105B88-6EF5-8446-BBFC-29F44D588796}"/>
                </a:ext>
              </a:extLst>
            </p:cNvPr>
            <p:cNvSpPr/>
            <p:nvPr/>
          </p:nvSpPr>
          <p:spPr>
            <a:xfrm>
              <a:off x="1467750" y="2093475"/>
              <a:ext cx="339275" cy="577850"/>
            </a:xfrm>
            <a:custGeom>
              <a:avLst/>
              <a:gdLst/>
              <a:ahLst/>
              <a:cxnLst/>
              <a:rect l="l" t="t" r="r" b="b"/>
              <a:pathLst>
                <a:path w="13571" h="23114" extrusionOk="0">
                  <a:moveTo>
                    <a:pt x="335" y="0"/>
                  </a:moveTo>
                  <a:cubicBezTo>
                    <a:pt x="225" y="0"/>
                    <a:pt x="113" y="3"/>
                    <a:pt x="1" y="8"/>
                  </a:cubicBezTo>
                  <a:lnTo>
                    <a:pt x="1681" y="8746"/>
                  </a:lnTo>
                  <a:lnTo>
                    <a:pt x="10125" y="23114"/>
                  </a:lnTo>
                  <a:cubicBezTo>
                    <a:pt x="10125" y="23114"/>
                    <a:pt x="13570" y="21895"/>
                    <a:pt x="13024" y="19837"/>
                  </a:cubicBezTo>
                  <a:lnTo>
                    <a:pt x="6218" y="4083"/>
                  </a:lnTo>
                  <a:cubicBezTo>
                    <a:pt x="5051" y="1386"/>
                    <a:pt x="2880" y="0"/>
                    <a:pt x="335" y="0"/>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3076;p86">
              <a:extLst>
                <a:ext uri="{FF2B5EF4-FFF2-40B4-BE49-F238E27FC236}">
                  <a16:creationId xmlns:a16="http://schemas.microsoft.com/office/drawing/2014/main" id="{487B0251-B9C9-0F4E-9FFF-F9EB63D46A43}"/>
                </a:ext>
              </a:extLst>
            </p:cNvPr>
            <p:cNvSpPr/>
            <p:nvPr/>
          </p:nvSpPr>
          <p:spPr>
            <a:xfrm>
              <a:off x="1244050" y="1963450"/>
              <a:ext cx="146025" cy="112400"/>
            </a:xfrm>
            <a:custGeom>
              <a:avLst/>
              <a:gdLst/>
              <a:ahLst/>
              <a:cxnLst/>
              <a:rect l="l" t="t" r="r" b="b"/>
              <a:pathLst>
                <a:path w="5841" h="4496" extrusionOk="0">
                  <a:moveTo>
                    <a:pt x="4832" y="0"/>
                  </a:moveTo>
                  <a:lnTo>
                    <a:pt x="547" y="1050"/>
                  </a:lnTo>
                  <a:cubicBezTo>
                    <a:pt x="841" y="1722"/>
                    <a:pt x="925" y="2521"/>
                    <a:pt x="799" y="3235"/>
                  </a:cubicBezTo>
                  <a:lnTo>
                    <a:pt x="799" y="3277"/>
                  </a:lnTo>
                  <a:cubicBezTo>
                    <a:pt x="715" y="3781"/>
                    <a:pt x="421" y="4243"/>
                    <a:pt x="1" y="4495"/>
                  </a:cubicBezTo>
                  <a:lnTo>
                    <a:pt x="5840" y="4495"/>
                  </a:lnTo>
                  <a:cubicBezTo>
                    <a:pt x="5420" y="4453"/>
                    <a:pt x="5084" y="4075"/>
                    <a:pt x="5084" y="3655"/>
                  </a:cubicBezTo>
                  <a:cubicBezTo>
                    <a:pt x="5084" y="3193"/>
                    <a:pt x="5084" y="2773"/>
                    <a:pt x="5042" y="2353"/>
                  </a:cubicBezTo>
                  <a:lnTo>
                    <a:pt x="4832" y="0"/>
                  </a:lnTo>
                  <a:close/>
                </a:path>
              </a:pathLst>
            </a:custGeom>
            <a:solidFill>
              <a:srgbClr val="FFA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3077;p86">
              <a:extLst>
                <a:ext uri="{FF2B5EF4-FFF2-40B4-BE49-F238E27FC236}">
                  <a16:creationId xmlns:a16="http://schemas.microsoft.com/office/drawing/2014/main" id="{45C8CA0C-1E7D-3F40-A0CB-5B9BFD167465}"/>
                </a:ext>
              </a:extLst>
            </p:cNvPr>
            <p:cNvSpPr/>
            <p:nvPr/>
          </p:nvSpPr>
          <p:spPr>
            <a:xfrm>
              <a:off x="1087575" y="3881175"/>
              <a:ext cx="215600" cy="301575"/>
            </a:xfrm>
            <a:custGeom>
              <a:avLst/>
              <a:gdLst/>
              <a:ahLst/>
              <a:cxnLst/>
              <a:rect l="l" t="t" r="r" b="b"/>
              <a:pathLst>
                <a:path w="8624" h="12063" extrusionOk="0">
                  <a:moveTo>
                    <a:pt x="2269" y="1"/>
                  </a:moveTo>
                  <a:lnTo>
                    <a:pt x="2269" y="1"/>
                  </a:lnTo>
                  <a:cubicBezTo>
                    <a:pt x="0" y="2017"/>
                    <a:pt x="2353" y="5420"/>
                    <a:pt x="2353" y="5420"/>
                  </a:cubicBezTo>
                  <a:cubicBezTo>
                    <a:pt x="2353" y="5420"/>
                    <a:pt x="1345" y="11007"/>
                    <a:pt x="3025" y="11763"/>
                  </a:cubicBezTo>
                  <a:cubicBezTo>
                    <a:pt x="3487" y="11965"/>
                    <a:pt x="4162" y="12063"/>
                    <a:pt x="4865" y="12063"/>
                  </a:cubicBezTo>
                  <a:cubicBezTo>
                    <a:pt x="6656" y="12063"/>
                    <a:pt x="8623" y="11428"/>
                    <a:pt x="7688" y="10251"/>
                  </a:cubicBezTo>
                  <a:cubicBezTo>
                    <a:pt x="7268" y="9621"/>
                    <a:pt x="6974" y="8949"/>
                    <a:pt x="6890" y="8193"/>
                  </a:cubicBezTo>
                  <a:cubicBezTo>
                    <a:pt x="6586" y="8422"/>
                    <a:pt x="6297" y="8525"/>
                    <a:pt x="6023" y="8525"/>
                  </a:cubicBezTo>
                  <a:cubicBezTo>
                    <a:pt x="3530" y="8525"/>
                    <a:pt x="2269" y="1"/>
                    <a:pt x="22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3078;p86">
              <a:extLst>
                <a:ext uri="{FF2B5EF4-FFF2-40B4-BE49-F238E27FC236}">
                  <a16:creationId xmlns:a16="http://schemas.microsoft.com/office/drawing/2014/main" id="{17FB03C3-5015-414A-A2DC-C0F8468EA5C9}"/>
                </a:ext>
              </a:extLst>
            </p:cNvPr>
            <p:cNvSpPr/>
            <p:nvPr/>
          </p:nvSpPr>
          <p:spPr>
            <a:xfrm>
              <a:off x="1002500" y="2946375"/>
              <a:ext cx="378125" cy="934825"/>
            </a:xfrm>
            <a:custGeom>
              <a:avLst/>
              <a:gdLst/>
              <a:ahLst/>
              <a:cxnLst/>
              <a:rect l="l" t="t" r="r" b="b"/>
              <a:pathLst>
                <a:path w="15125" h="37393" extrusionOk="0">
                  <a:moveTo>
                    <a:pt x="2468" y="1"/>
                  </a:moveTo>
                  <a:cubicBezTo>
                    <a:pt x="1643" y="1"/>
                    <a:pt x="819" y="29"/>
                    <a:pt x="1" y="88"/>
                  </a:cubicBezTo>
                  <a:cubicBezTo>
                    <a:pt x="547" y="2987"/>
                    <a:pt x="2605" y="4835"/>
                    <a:pt x="6092" y="5969"/>
                  </a:cubicBezTo>
                  <a:cubicBezTo>
                    <a:pt x="6302" y="6011"/>
                    <a:pt x="7856" y="6558"/>
                    <a:pt x="8066" y="6600"/>
                  </a:cubicBezTo>
                  <a:cubicBezTo>
                    <a:pt x="5672" y="7062"/>
                    <a:pt x="5168" y="15170"/>
                    <a:pt x="5252" y="24832"/>
                  </a:cubicBezTo>
                  <a:cubicBezTo>
                    <a:pt x="5294" y="28907"/>
                    <a:pt x="5504" y="33234"/>
                    <a:pt x="5672" y="37393"/>
                  </a:cubicBezTo>
                  <a:lnTo>
                    <a:pt x="8655" y="37393"/>
                  </a:lnTo>
                  <a:cubicBezTo>
                    <a:pt x="8655" y="37309"/>
                    <a:pt x="10461" y="32310"/>
                    <a:pt x="12099" y="25966"/>
                  </a:cubicBezTo>
                  <a:cubicBezTo>
                    <a:pt x="13150" y="22059"/>
                    <a:pt x="13990" y="18068"/>
                    <a:pt x="14536" y="14077"/>
                  </a:cubicBezTo>
                  <a:cubicBezTo>
                    <a:pt x="15040" y="11053"/>
                    <a:pt x="15124" y="8028"/>
                    <a:pt x="14788" y="5003"/>
                  </a:cubicBezTo>
                  <a:cubicBezTo>
                    <a:pt x="14368" y="1937"/>
                    <a:pt x="10629" y="718"/>
                    <a:pt x="6974" y="256"/>
                  </a:cubicBezTo>
                  <a:cubicBezTo>
                    <a:pt x="5482" y="93"/>
                    <a:pt x="3973" y="1"/>
                    <a:pt x="24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3079;p86">
              <a:extLst>
                <a:ext uri="{FF2B5EF4-FFF2-40B4-BE49-F238E27FC236}">
                  <a16:creationId xmlns:a16="http://schemas.microsoft.com/office/drawing/2014/main" id="{9580DA1D-C106-FD45-8582-14292F4F71B0}"/>
                </a:ext>
              </a:extLst>
            </p:cNvPr>
            <p:cNvSpPr/>
            <p:nvPr/>
          </p:nvSpPr>
          <p:spPr>
            <a:xfrm>
              <a:off x="1144275" y="3881175"/>
              <a:ext cx="115550" cy="213125"/>
            </a:xfrm>
            <a:custGeom>
              <a:avLst/>
              <a:gdLst/>
              <a:ahLst/>
              <a:cxnLst/>
              <a:rect l="l" t="t" r="r" b="b"/>
              <a:pathLst>
                <a:path w="4622" h="8525" extrusionOk="0">
                  <a:moveTo>
                    <a:pt x="1" y="1"/>
                  </a:moveTo>
                  <a:cubicBezTo>
                    <a:pt x="1" y="1"/>
                    <a:pt x="1297" y="8525"/>
                    <a:pt x="3765" y="8525"/>
                  </a:cubicBezTo>
                  <a:cubicBezTo>
                    <a:pt x="4037" y="8525"/>
                    <a:pt x="4322" y="8422"/>
                    <a:pt x="4622" y="8193"/>
                  </a:cubicBezTo>
                  <a:cubicBezTo>
                    <a:pt x="4412" y="6428"/>
                    <a:pt x="4160" y="4706"/>
                    <a:pt x="3866" y="3193"/>
                  </a:cubicBezTo>
                  <a:cubicBezTo>
                    <a:pt x="3824" y="2857"/>
                    <a:pt x="3740" y="2521"/>
                    <a:pt x="3656" y="2185"/>
                  </a:cubicBezTo>
                  <a:cubicBezTo>
                    <a:pt x="3614" y="2017"/>
                    <a:pt x="3572" y="1807"/>
                    <a:pt x="3530" y="1639"/>
                  </a:cubicBezTo>
                  <a:cubicBezTo>
                    <a:pt x="3362" y="1093"/>
                    <a:pt x="3194" y="547"/>
                    <a:pt x="2984" y="1"/>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3080;p86">
              <a:extLst>
                <a:ext uri="{FF2B5EF4-FFF2-40B4-BE49-F238E27FC236}">
                  <a16:creationId xmlns:a16="http://schemas.microsoft.com/office/drawing/2014/main" id="{EBCFAA2A-05FC-C141-A904-C138F65CD68E}"/>
                </a:ext>
              </a:extLst>
            </p:cNvPr>
            <p:cNvSpPr/>
            <p:nvPr/>
          </p:nvSpPr>
          <p:spPr>
            <a:xfrm>
              <a:off x="1105425" y="1601375"/>
              <a:ext cx="416975" cy="408300"/>
            </a:xfrm>
            <a:custGeom>
              <a:avLst/>
              <a:gdLst/>
              <a:ahLst/>
              <a:cxnLst/>
              <a:rect l="l" t="t" r="r" b="b"/>
              <a:pathLst>
                <a:path w="16679" h="16332" extrusionOk="0">
                  <a:moveTo>
                    <a:pt x="8339" y="0"/>
                  </a:moveTo>
                  <a:cubicBezTo>
                    <a:pt x="8098" y="0"/>
                    <a:pt x="7856" y="11"/>
                    <a:pt x="7604" y="32"/>
                  </a:cubicBezTo>
                  <a:cubicBezTo>
                    <a:pt x="7268" y="32"/>
                    <a:pt x="6890" y="158"/>
                    <a:pt x="6554" y="326"/>
                  </a:cubicBezTo>
                  <a:cubicBezTo>
                    <a:pt x="5882" y="620"/>
                    <a:pt x="5252" y="1124"/>
                    <a:pt x="4832" y="1712"/>
                  </a:cubicBezTo>
                  <a:cubicBezTo>
                    <a:pt x="3529" y="3266"/>
                    <a:pt x="2605" y="5073"/>
                    <a:pt x="2185" y="7047"/>
                  </a:cubicBezTo>
                  <a:cubicBezTo>
                    <a:pt x="1891" y="6837"/>
                    <a:pt x="1597" y="6753"/>
                    <a:pt x="1261" y="6753"/>
                  </a:cubicBezTo>
                  <a:cubicBezTo>
                    <a:pt x="295" y="6837"/>
                    <a:pt x="1" y="8350"/>
                    <a:pt x="253" y="9484"/>
                  </a:cubicBezTo>
                  <a:cubicBezTo>
                    <a:pt x="589" y="10912"/>
                    <a:pt x="1681" y="11374"/>
                    <a:pt x="2689" y="11668"/>
                  </a:cubicBezTo>
                  <a:cubicBezTo>
                    <a:pt x="3151" y="12635"/>
                    <a:pt x="3781" y="13517"/>
                    <a:pt x="4538" y="14315"/>
                  </a:cubicBezTo>
                  <a:cubicBezTo>
                    <a:pt x="5294" y="15239"/>
                    <a:pt x="6344" y="15911"/>
                    <a:pt x="7520" y="16205"/>
                  </a:cubicBezTo>
                  <a:lnTo>
                    <a:pt x="7604" y="16247"/>
                  </a:lnTo>
                  <a:cubicBezTo>
                    <a:pt x="7688" y="16247"/>
                    <a:pt x="7772" y="16247"/>
                    <a:pt x="7814" y="16289"/>
                  </a:cubicBezTo>
                  <a:lnTo>
                    <a:pt x="8066" y="16289"/>
                  </a:lnTo>
                  <a:cubicBezTo>
                    <a:pt x="8150" y="16331"/>
                    <a:pt x="8276" y="16331"/>
                    <a:pt x="8360" y="16331"/>
                  </a:cubicBezTo>
                  <a:cubicBezTo>
                    <a:pt x="8445" y="16331"/>
                    <a:pt x="8529" y="16331"/>
                    <a:pt x="8613" y="16289"/>
                  </a:cubicBezTo>
                  <a:lnTo>
                    <a:pt x="8865" y="16289"/>
                  </a:lnTo>
                  <a:cubicBezTo>
                    <a:pt x="8949" y="16247"/>
                    <a:pt x="8991" y="16247"/>
                    <a:pt x="9075" y="16247"/>
                  </a:cubicBezTo>
                  <a:lnTo>
                    <a:pt x="9159" y="16205"/>
                  </a:lnTo>
                  <a:cubicBezTo>
                    <a:pt x="10335" y="15911"/>
                    <a:pt x="11385" y="15239"/>
                    <a:pt x="12141" y="14315"/>
                  </a:cubicBezTo>
                  <a:cubicBezTo>
                    <a:pt x="12898" y="13517"/>
                    <a:pt x="13528" y="12635"/>
                    <a:pt x="13990" y="11668"/>
                  </a:cubicBezTo>
                  <a:cubicBezTo>
                    <a:pt x="14998" y="11374"/>
                    <a:pt x="16090" y="10912"/>
                    <a:pt x="16426" y="9484"/>
                  </a:cubicBezTo>
                  <a:cubicBezTo>
                    <a:pt x="16678" y="8350"/>
                    <a:pt x="16384" y="6837"/>
                    <a:pt x="15418" y="6753"/>
                  </a:cubicBezTo>
                  <a:cubicBezTo>
                    <a:pt x="15124" y="6753"/>
                    <a:pt x="14788" y="6837"/>
                    <a:pt x="14536" y="7047"/>
                  </a:cubicBezTo>
                  <a:cubicBezTo>
                    <a:pt x="14074" y="5073"/>
                    <a:pt x="13150" y="3266"/>
                    <a:pt x="11889" y="1712"/>
                  </a:cubicBezTo>
                  <a:cubicBezTo>
                    <a:pt x="11427" y="1124"/>
                    <a:pt x="10839" y="620"/>
                    <a:pt x="10125" y="326"/>
                  </a:cubicBezTo>
                  <a:cubicBezTo>
                    <a:pt x="9789" y="158"/>
                    <a:pt x="9411" y="32"/>
                    <a:pt x="9075" y="32"/>
                  </a:cubicBezTo>
                  <a:cubicBezTo>
                    <a:pt x="8823" y="11"/>
                    <a:pt x="8581" y="0"/>
                    <a:pt x="8339" y="0"/>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3081;p86">
              <a:extLst>
                <a:ext uri="{FF2B5EF4-FFF2-40B4-BE49-F238E27FC236}">
                  <a16:creationId xmlns:a16="http://schemas.microsoft.com/office/drawing/2014/main" id="{F905664A-5208-0A42-B5DA-D6150D71C9E2}"/>
                </a:ext>
              </a:extLst>
            </p:cNvPr>
            <p:cNvSpPr/>
            <p:nvPr/>
          </p:nvSpPr>
          <p:spPr>
            <a:xfrm>
              <a:off x="1288800" y="1882975"/>
              <a:ext cx="86725" cy="56725"/>
            </a:xfrm>
            <a:custGeom>
              <a:avLst/>
              <a:gdLst/>
              <a:ahLst/>
              <a:cxnLst/>
              <a:rect l="l" t="t" r="r" b="b"/>
              <a:pathLst>
                <a:path w="3469" h="2269" extrusionOk="0">
                  <a:moveTo>
                    <a:pt x="3273" y="0"/>
                  </a:moveTo>
                  <a:cubicBezTo>
                    <a:pt x="3199" y="0"/>
                    <a:pt x="3119" y="47"/>
                    <a:pt x="3084" y="152"/>
                  </a:cubicBezTo>
                  <a:cubicBezTo>
                    <a:pt x="2627" y="1753"/>
                    <a:pt x="1254" y="1931"/>
                    <a:pt x="627" y="1931"/>
                  </a:cubicBezTo>
                  <a:cubicBezTo>
                    <a:pt x="448" y="1931"/>
                    <a:pt x="330" y="1917"/>
                    <a:pt x="311" y="1917"/>
                  </a:cubicBezTo>
                  <a:cubicBezTo>
                    <a:pt x="286" y="1908"/>
                    <a:pt x="263" y="1905"/>
                    <a:pt x="241" y="1905"/>
                  </a:cubicBezTo>
                  <a:cubicBezTo>
                    <a:pt x="46" y="1905"/>
                    <a:pt x="0" y="2215"/>
                    <a:pt x="227" y="2253"/>
                  </a:cubicBezTo>
                  <a:cubicBezTo>
                    <a:pt x="353" y="2263"/>
                    <a:pt x="477" y="2269"/>
                    <a:pt x="598" y="2269"/>
                  </a:cubicBezTo>
                  <a:cubicBezTo>
                    <a:pt x="962" y="2269"/>
                    <a:pt x="1309" y="2221"/>
                    <a:pt x="1656" y="2127"/>
                  </a:cubicBezTo>
                  <a:cubicBezTo>
                    <a:pt x="2538" y="1875"/>
                    <a:pt x="3210" y="1119"/>
                    <a:pt x="3420" y="236"/>
                  </a:cubicBezTo>
                  <a:cubicBezTo>
                    <a:pt x="3469" y="90"/>
                    <a:pt x="3376" y="0"/>
                    <a:pt x="3273" y="0"/>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3082;p86">
              <a:extLst>
                <a:ext uri="{FF2B5EF4-FFF2-40B4-BE49-F238E27FC236}">
                  <a16:creationId xmlns:a16="http://schemas.microsoft.com/office/drawing/2014/main" id="{9F13338F-056D-AD42-95F6-42BBDACC91DE}"/>
                </a:ext>
              </a:extLst>
            </p:cNvPr>
            <p:cNvSpPr/>
            <p:nvPr/>
          </p:nvSpPr>
          <p:spPr>
            <a:xfrm>
              <a:off x="1352525" y="1812150"/>
              <a:ext cx="36500" cy="30075"/>
            </a:xfrm>
            <a:custGeom>
              <a:avLst/>
              <a:gdLst/>
              <a:ahLst/>
              <a:cxnLst/>
              <a:rect l="l" t="t" r="r" b="b"/>
              <a:pathLst>
                <a:path w="1460" h="1203" extrusionOk="0">
                  <a:moveTo>
                    <a:pt x="819" y="1"/>
                  </a:moveTo>
                  <a:cubicBezTo>
                    <a:pt x="304" y="1"/>
                    <a:pt x="1" y="604"/>
                    <a:pt x="367" y="1011"/>
                  </a:cubicBezTo>
                  <a:cubicBezTo>
                    <a:pt x="484" y="1142"/>
                    <a:pt x="641" y="1203"/>
                    <a:pt x="798" y="1203"/>
                  </a:cubicBezTo>
                  <a:cubicBezTo>
                    <a:pt x="1094" y="1203"/>
                    <a:pt x="1390" y="989"/>
                    <a:pt x="1417" y="633"/>
                  </a:cubicBezTo>
                  <a:cubicBezTo>
                    <a:pt x="1459" y="297"/>
                    <a:pt x="1207" y="3"/>
                    <a:pt x="871" y="3"/>
                  </a:cubicBezTo>
                  <a:cubicBezTo>
                    <a:pt x="854" y="1"/>
                    <a:pt x="836" y="1"/>
                    <a:pt x="819"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3083;p86">
              <a:extLst>
                <a:ext uri="{FF2B5EF4-FFF2-40B4-BE49-F238E27FC236}">
                  <a16:creationId xmlns:a16="http://schemas.microsoft.com/office/drawing/2014/main" id="{A382298C-A640-424C-8C3B-F22F422B9E6C}"/>
                </a:ext>
              </a:extLst>
            </p:cNvPr>
            <p:cNvSpPr/>
            <p:nvPr/>
          </p:nvSpPr>
          <p:spPr>
            <a:xfrm>
              <a:off x="1229650" y="1812150"/>
              <a:ext cx="35450" cy="30075"/>
            </a:xfrm>
            <a:custGeom>
              <a:avLst/>
              <a:gdLst/>
              <a:ahLst/>
              <a:cxnLst/>
              <a:rect l="l" t="t" r="r" b="b"/>
              <a:pathLst>
                <a:path w="1418" h="1203" extrusionOk="0">
                  <a:moveTo>
                    <a:pt x="781" y="1"/>
                  </a:moveTo>
                  <a:cubicBezTo>
                    <a:pt x="304" y="1"/>
                    <a:pt x="1" y="604"/>
                    <a:pt x="367" y="1011"/>
                  </a:cubicBezTo>
                  <a:cubicBezTo>
                    <a:pt x="484" y="1142"/>
                    <a:pt x="641" y="1203"/>
                    <a:pt x="798" y="1203"/>
                  </a:cubicBezTo>
                  <a:cubicBezTo>
                    <a:pt x="1094" y="1203"/>
                    <a:pt x="1390" y="989"/>
                    <a:pt x="1417" y="633"/>
                  </a:cubicBezTo>
                  <a:cubicBezTo>
                    <a:pt x="1417" y="297"/>
                    <a:pt x="1165" y="3"/>
                    <a:pt x="829" y="3"/>
                  </a:cubicBezTo>
                  <a:cubicBezTo>
                    <a:pt x="813" y="1"/>
                    <a:pt x="797" y="1"/>
                    <a:pt x="781"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3084;p86">
              <a:extLst>
                <a:ext uri="{FF2B5EF4-FFF2-40B4-BE49-F238E27FC236}">
                  <a16:creationId xmlns:a16="http://schemas.microsoft.com/office/drawing/2014/main" id="{723CF15F-D32E-9848-AE50-DC55D3CE53C5}"/>
                </a:ext>
              </a:extLst>
            </p:cNvPr>
            <p:cNvSpPr/>
            <p:nvPr/>
          </p:nvSpPr>
          <p:spPr>
            <a:xfrm>
              <a:off x="1358525" y="1759425"/>
              <a:ext cx="51500" cy="30750"/>
            </a:xfrm>
            <a:custGeom>
              <a:avLst/>
              <a:gdLst/>
              <a:ahLst/>
              <a:cxnLst/>
              <a:rect l="l" t="t" r="r" b="b"/>
              <a:pathLst>
                <a:path w="2060" h="1230" extrusionOk="0">
                  <a:moveTo>
                    <a:pt x="633" y="1"/>
                  </a:moveTo>
                  <a:cubicBezTo>
                    <a:pt x="463" y="1"/>
                    <a:pt x="292" y="31"/>
                    <a:pt x="127" y="95"/>
                  </a:cubicBezTo>
                  <a:cubicBezTo>
                    <a:pt x="43" y="137"/>
                    <a:pt x="1" y="221"/>
                    <a:pt x="1" y="347"/>
                  </a:cubicBezTo>
                  <a:cubicBezTo>
                    <a:pt x="32" y="409"/>
                    <a:pt x="107" y="448"/>
                    <a:pt x="179" y="448"/>
                  </a:cubicBezTo>
                  <a:cubicBezTo>
                    <a:pt x="205" y="448"/>
                    <a:pt x="230" y="443"/>
                    <a:pt x="253" y="431"/>
                  </a:cubicBezTo>
                  <a:cubicBezTo>
                    <a:pt x="381" y="385"/>
                    <a:pt x="512" y="364"/>
                    <a:pt x="640" y="364"/>
                  </a:cubicBezTo>
                  <a:cubicBezTo>
                    <a:pt x="1098" y="364"/>
                    <a:pt x="1526" y="644"/>
                    <a:pt x="1723" y="1103"/>
                  </a:cubicBezTo>
                  <a:cubicBezTo>
                    <a:pt x="1723" y="1187"/>
                    <a:pt x="1849" y="1229"/>
                    <a:pt x="1933" y="1229"/>
                  </a:cubicBezTo>
                  <a:cubicBezTo>
                    <a:pt x="2017" y="1187"/>
                    <a:pt x="2059" y="1061"/>
                    <a:pt x="2017" y="977"/>
                  </a:cubicBezTo>
                  <a:cubicBezTo>
                    <a:pt x="1820" y="386"/>
                    <a:pt x="1239" y="1"/>
                    <a:pt x="633"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3085;p86">
              <a:extLst>
                <a:ext uri="{FF2B5EF4-FFF2-40B4-BE49-F238E27FC236}">
                  <a16:creationId xmlns:a16="http://schemas.microsoft.com/office/drawing/2014/main" id="{8FF486E1-EED9-8743-BE25-3EDFAD58CCCF}"/>
                </a:ext>
              </a:extLst>
            </p:cNvPr>
            <p:cNvSpPr/>
            <p:nvPr/>
          </p:nvSpPr>
          <p:spPr>
            <a:xfrm>
              <a:off x="800850" y="2095800"/>
              <a:ext cx="368675" cy="565025"/>
            </a:xfrm>
            <a:custGeom>
              <a:avLst/>
              <a:gdLst/>
              <a:ahLst/>
              <a:cxnLst/>
              <a:rect l="l" t="t" r="r" b="b"/>
              <a:pathLst>
                <a:path w="14747" h="22601" extrusionOk="0">
                  <a:moveTo>
                    <a:pt x="14008" y="1"/>
                  </a:moveTo>
                  <a:cubicBezTo>
                    <a:pt x="11623" y="1"/>
                    <a:pt x="9539" y="1302"/>
                    <a:pt x="8319" y="3780"/>
                  </a:cubicBezTo>
                  <a:lnTo>
                    <a:pt x="673" y="19156"/>
                  </a:lnTo>
                  <a:cubicBezTo>
                    <a:pt x="1" y="21172"/>
                    <a:pt x="3404" y="22600"/>
                    <a:pt x="3404" y="22600"/>
                  </a:cubicBezTo>
                  <a:lnTo>
                    <a:pt x="12562" y="8695"/>
                  </a:lnTo>
                  <a:lnTo>
                    <a:pt x="14746" y="41"/>
                  </a:lnTo>
                  <a:cubicBezTo>
                    <a:pt x="14497" y="14"/>
                    <a:pt x="14251" y="1"/>
                    <a:pt x="14008" y="1"/>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3086;p86">
              <a:extLst>
                <a:ext uri="{FF2B5EF4-FFF2-40B4-BE49-F238E27FC236}">
                  <a16:creationId xmlns:a16="http://schemas.microsoft.com/office/drawing/2014/main" id="{BC525AB0-C214-5C48-899C-BE7023A0DC39}"/>
                </a:ext>
              </a:extLst>
            </p:cNvPr>
            <p:cNvSpPr/>
            <p:nvPr/>
          </p:nvSpPr>
          <p:spPr>
            <a:xfrm>
              <a:off x="1217800" y="1760900"/>
              <a:ext cx="54650" cy="25475"/>
            </a:xfrm>
            <a:custGeom>
              <a:avLst/>
              <a:gdLst/>
              <a:ahLst/>
              <a:cxnLst/>
              <a:rect l="l" t="t" r="r" b="b"/>
              <a:pathLst>
                <a:path w="2186" h="1019" extrusionOk="0">
                  <a:moveTo>
                    <a:pt x="1340" y="0"/>
                  </a:moveTo>
                  <a:cubicBezTo>
                    <a:pt x="833" y="0"/>
                    <a:pt x="324" y="271"/>
                    <a:pt x="43" y="750"/>
                  </a:cubicBezTo>
                  <a:cubicBezTo>
                    <a:pt x="1" y="834"/>
                    <a:pt x="43" y="918"/>
                    <a:pt x="127" y="1002"/>
                  </a:cubicBezTo>
                  <a:cubicBezTo>
                    <a:pt x="149" y="1014"/>
                    <a:pt x="172" y="1019"/>
                    <a:pt x="194" y="1019"/>
                  </a:cubicBezTo>
                  <a:cubicBezTo>
                    <a:pt x="256" y="1019"/>
                    <a:pt x="317" y="980"/>
                    <a:pt x="379" y="918"/>
                  </a:cubicBezTo>
                  <a:cubicBezTo>
                    <a:pt x="570" y="563"/>
                    <a:pt x="940" y="367"/>
                    <a:pt x="1326" y="367"/>
                  </a:cubicBezTo>
                  <a:cubicBezTo>
                    <a:pt x="1532" y="367"/>
                    <a:pt x="1743" y="423"/>
                    <a:pt x="1933" y="540"/>
                  </a:cubicBezTo>
                  <a:cubicBezTo>
                    <a:pt x="1944" y="552"/>
                    <a:pt x="1962" y="557"/>
                    <a:pt x="1982" y="557"/>
                  </a:cubicBezTo>
                  <a:cubicBezTo>
                    <a:pt x="2037" y="557"/>
                    <a:pt x="2112" y="518"/>
                    <a:pt x="2143" y="456"/>
                  </a:cubicBezTo>
                  <a:cubicBezTo>
                    <a:pt x="2185" y="372"/>
                    <a:pt x="2143" y="246"/>
                    <a:pt x="2059" y="204"/>
                  </a:cubicBezTo>
                  <a:cubicBezTo>
                    <a:pt x="1838" y="66"/>
                    <a:pt x="1589" y="0"/>
                    <a:pt x="1340" y="0"/>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3087;p86">
              <a:extLst>
                <a:ext uri="{FF2B5EF4-FFF2-40B4-BE49-F238E27FC236}">
                  <a16:creationId xmlns:a16="http://schemas.microsoft.com/office/drawing/2014/main" id="{BEAD5276-BA38-6248-A7C6-3C95B1B31F63}"/>
                </a:ext>
              </a:extLst>
            </p:cNvPr>
            <p:cNvSpPr/>
            <p:nvPr/>
          </p:nvSpPr>
          <p:spPr>
            <a:xfrm>
              <a:off x="1276625" y="1846775"/>
              <a:ext cx="27325" cy="44225"/>
            </a:xfrm>
            <a:custGeom>
              <a:avLst/>
              <a:gdLst/>
              <a:ahLst/>
              <a:cxnLst/>
              <a:rect l="l" t="t" r="r" b="b"/>
              <a:pathLst>
                <a:path w="1093" h="1769" extrusionOk="0">
                  <a:moveTo>
                    <a:pt x="746" y="1"/>
                  </a:moveTo>
                  <a:cubicBezTo>
                    <a:pt x="694" y="1"/>
                    <a:pt x="637" y="26"/>
                    <a:pt x="588" y="88"/>
                  </a:cubicBezTo>
                  <a:cubicBezTo>
                    <a:pt x="126" y="634"/>
                    <a:pt x="0" y="1054"/>
                    <a:pt x="168" y="1390"/>
                  </a:cubicBezTo>
                  <a:cubicBezTo>
                    <a:pt x="294" y="1600"/>
                    <a:pt x="588" y="1768"/>
                    <a:pt x="882" y="1768"/>
                  </a:cubicBezTo>
                  <a:cubicBezTo>
                    <a:pt x="1092" y="1768"/>
                    <a:pt x="1092" y="1432"/>
                    <a:pt x="882" y="1432"/>
                  </a:cubicBezTo>
                  <a:cubicBezTo>
                    <a:pt x="882" y="1432"/>
                    <a:pt x="546" y="1390"/>
                    <a:pt x="462" y="1222"/>
                  </a:cubicBezTo>
                  <a:cubicBezTo>
                    <a:pt x="420" y="1138"/>
                    <a:pt x="378" y="886"/>
                    <a:pt x="882" y="298"/>
                  </a:cubicBezTo>
                  <a:cubicBezTo>
                    <a:pt x="971" y="150"/>
                    <a:pt x="872" y="1"/>
                    <a:pt x="746"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3088;p86">
              <a:extLst>
                <a:ext uri="{FF2B5EF4-FFF2-40B4-BE49-F238E27FC236}">
                  <a16:creationId xmlns:a16="http://schemas.microsoft.com/office/drawing/2014/main" id="{5839255C-424A-7F4D-8EE0-E61912669231}"/>
                </a:ext>
              </a:extLst>
            </p:cNvPr>
            <p:cNvSpPr/>
            <p:nvPr/>
          </p:nvSpPr>
          <p:spPr>
            <a:xfrm>
              <a:off x="1018250" y="2075825"/>
              <a:ext cx="544050" cy="918200"/>
            </a:xfrm>
            <a:custGeom>
              <a:avLst/>
              <a:gdLst/>
              <a:ahLst/>
              <a:cxnLst/>
              <a:rect l="l" t="t" r="r" b="b"/>
              <a:pathLst>
                <a:path w="21762" h="36728" extrusionOk="0">
                  <a:moveTo>
                    <a:pt x="9033" y="0"/>
                  </a:moveTo>
                  <a:cubicBezTo>
                    <a:pt x="8151" y="84"/>
                    <a:pt x="7268" y="252"/>
                    <a:pt x="6428" y="462"/>
                  </a:cubicBezTo>
                  <a:cubicBezTo>
                    <a:pt x="5042" y="504"/>
                    <a:pt x="5084" y="714"/>
                    <a:pt x="4538" y="2815"/>
                  </a:cubicBezTo>
                  <a:cubicBezTo>
                    <a:pt x="4538" y="2815"/>
                    <a:pt x="4034" y="5419"/>
                    <a:pt x="3488" y="7520"/>
                  </a:cubicBezTo>
                  <a:cubicBezTo>
                    <a:pt x="3236" y="8738"/>
                    <a:pt x="3151" y="9956"/>
                    <a:pt x="3151" y="11175"/>
                  </a:cubicBezTo>
                  <a:cubicBezTo>
                    <a:pt x="3151" y="12309"/>
                    <a:pt x="3362" y="13401"/>
                    <a:pt x="3782" y="14451"/>
                  </a:cubicBezTo>
                  <a:cubicBezTo>
                    <a:pt x="3782" y="14535"/>
                    <a:pt x="3824" y="14577"/>
                    <a:pt x="3824" y="14619"/>
                  </a:cubicBezTo>
                  <a:lnTo>
                    <a:pt x="5252" y="18022"/>
                  </a:lnTo>
                  <a:lnTo>
                    <a:pt x="5462" y="18526"/>
                  </a:lnTo>
                  <a:cubicBezTo>
                    <a:pt x="5714" y="19198"/>
                    <a:pt x="5882" y="19913"/>
                    <a:pt x="5924" y="20669"/>
                  </a:cubicBezTo>
                  <a:cubicBezTo>
                    <a:pt x="6008" y="21677"/>
                    <a:pt x="5798" y="22685"/>
                    <a:pt x="5420" y="23609"/>
                  </a:cubicBezTo>
                  <a:lnTo>
                    <a:pt x="1" y="32348"/>
                  </a:lnTo>
                  <a:cubicBezTo>
                    <a:pt x="4104" y="35207"/>
                    <a:pt x="7962" y="36728"/>
                    <a:pt x="11554" y="36728"/>
                  </a:cubicBezTo>
                  <a:cubicBezTo>
                    <a:pt x="15244" y="36728"/>
                    <a:pt x="18654" y="35123"/>
                    <a:pt x="21762" y="31717"/>
                  </a:cubicBezTo>
                  <a:lnTo>
                    <a:pt x="17393" y="24702"/>
                  </a:lnTo>
                  <a:cubicBezTo>
                    <a:pt x="17141" y="24324"/>
                    <a:pt x="16973" y="23862"/>
                    <a:pt x="16931" y="23399"/>
                  </a:cubicBezTo>
                  <a:cubicBezTo>
                    <a:pt x="16931" y="23105"/>
                    <a:pt x="16931" y="22853"/>
                    <a:pt x="16931" y="22601"/>
                  </a:cubicBezTo>
                  <a:cubicBezTo>
                    <a:pt x="16889" y="22055"/>
                    <a:pt x="16973" y="21551"/>
                    <a:pt x="17141" y="21047"/>
                  </a:cubicBezTo>
                  <a:lnTo>
                    <a:pt x="18233" y="18862"/>
                  </a:lnTo>
                  <a:lnTo>
                    <a:pt x="19619" y="16216"/>
                  </a:lnTo>
                  <a:cubicBezTo>
                    <a:pt x="19913" y="15670"/>
                    <a:pt x="20165" y="15082"/>
                    <a:pt x="20375" y="14451"/>
                  </a:cubicBezTo>
                  <a:cubicBezTo>
                    <a:pt x="21048" y="12645"/>
                    <a:pt x="21006" y="9830"/>
                    <a:pt x="20417" y="7814"/>
                  </a:cubicBezTo>
                  <a:cubicBezTo>
                    <a:pt x="20081" y="6596"/>
                    <a:pt x="19787" y="5377"/>
                    <a:pt x="19535" y="4159"/>
                  </a:cubicBezTo>
                  <a:lnTo>
                    <a:pt x="18989" y="1134"/>
                  </a:lnTo>
                  <a:cubicBezTo>
                    <a:pt x="18989" y="714"/>
                    <a:pt x="18695" y="378"/>
                    <a:pt x="18275" y="336"/>
                  </a:cubicBezTo>
                  <a:lnTo>
                    <a:pt x="14914" y="0"/>
                  </a:lnTo>
                  <a:close/>
                </a:path>
              </a:pathLst>
            </a:custGeom>
            <a:solidFill>
              <a:srgbClr val="E634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3089;p86">
              <a:extLst>
                <a:ext uri="{FF2B5EF4-FFF2-40B4-BE49-F238E27FC236}">
                  <a16:creationId xmlns:a16="http://schemas.microsoft.com/office/drawing/2014/main" id="{0FFF4A1F-13F7-794E-AA9B-A83AB4B7DC5E}"/>
                </a:ext>
              </a:extLst>
            </p:cNvPr>
            <p:cNvSpPr/>
            <p:nvPr/>
          </p:nvSpPr>
          <p:spPr>
            <a:xfrm>
              <a:off x="999350" y="2833050"/>
              <a:ext cx="589225" cy="226875"/>
            </a:xfrm>
            <a:custGeom>
              <a:avLst/>
              <a:gdLst/>
              <a:ahLst/>
              <a:cxnLst/>
              <a:rect l="l" t="t" r="r" b="b"/>
              <a:pathLst>
                <a:path w="23569" h="9075" extrusionOk="0">
                  <a:moveTo>
                    <a:pt x="4538" y="0"/>
                  </a:moveTo>
                  <a:cubicBezTo>
                    <a:pt x="2017" y="0"/>
                    <a:pt x="1" y="2059"/>
                    <a:pt x="1" y="4537"/>
                  </a:cubicBezTo>
                  <a:cubicBezTo>
                    <a:pt x="1" y="7058"/>
                    <a:pt x="2017" y="9074"/>
                    <a:pt x="4538" y="9074"/>
                  </a:cubicBezTo>
                  <a:lnTo>
                    <a:pt x="19031" y="9074"/>
                  </a:lnTo>
                  <a:cubicBezTo>
                    <a:pt x="21552" y="9074"/>
                    <a:pt x="23568" y="7058"/>
                    <a:pt x="23568" y="4537"/>
                  </a:cubicBezTo>
                  <a:cubicBezTo>
                    <a:pt x="23568" y="1638"/>
                    <a:pt x="21552" y="0"/>
                    <a:pt x="190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3090;p86">
              <a:extLst>
                <a:ext uri="{FF2B5EF4-FFF2-40B4-BE49-F238E27FC236}">
                  <a16:creationId xmlns:a16="http://schemas.microsoft.com/office/drawing/2014/main" id="{FF49085A-2D8B-6F45-9372-AB3A38DC552E}"/>
                </a:ext>
              </a:extLst>
            </p:cNvPr>
            <p:cNvSpPr/>
            <p:nvPr/>
          </p:nvSpPr>
          <p:spPr>
            <a:xfrm>
              <a:off x="1168450" y="2766875"/>
              <a:ext cx="543000" cy="876975"/>
            </a:xfrm>
            <a:custGeom>
              <a:avLst/>
              <a:gdLst/>
              <a:ahLst/>
              <a:cxnLst/>
              <a:rect l="l" t="t" r="r" b="b"/>
              <a:pathLst>
                <a:path w="21720" h="35079" extrusionOk="0">
                  <a:moveTo>
                    <a:pt x="4159" y="0"/>
                  </a:moveTo>
                  <a:cubicBezTo>
                    <a:pt x="3109" y="0"/>
                    <a:pt x="2143" y="379"/>
                    <a:pt x="1386" y="1135"/>
                  </a:cubicBezTo>
                  <a:cubicBezTo>
                    <a:pt x="630" y="1849"/>
                    <a:pt x="210" y="2815"/>
                    <a:pt x="168" y="3865"/>
                  </a:cubicBezTo>
                  <a:cubicBezTo>
                    <a:pt x="0" y="9957"/>
                    <a:pt x="5587" y="17602"/>
                    <a:pt x="11847" y="25500"/>
                  </a:cubicBezTo>
                  <a:cubicBezTo>
                    <a:pt x="14367" y="28693"/>
                    <a:pt x="17014" y="31928"/>
                    <a:pt x="19409" y="35078"/>
                  </a:cubicBezTo>
                  <a:lnTo>
                    <a:pt x="21719" y="33272"/>
                  </a:lnTo>
                  <a:lnTo>
                    <a:pt x="16972" y="21677"/>
                  </a:lnTo>
                  <a:lnTo>
                    <a:pt x="9494" y="3571"/>
                  </a:lnTo>
                  <a:cubicBezTo>
                    <a:pt x="8612" y="1387"/>
                    <a:pt x="6512" y="0"/>
                    <a:pt x="4159" y="0"/>
                  </a:cubicBezTo>
                  <a:close/>
                </a:path>
              </a:pathLst>
            </a:custGeom>
            <a:solidFill>
              <a:srgbClr val="8ED0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3091;p86">
              <a:extLst>
                <a:ext uri="{FF2B5EF4-FFF2-40B4-BE49-F238E27FC236}">
                  <a16:creationId xmlns:a16="http://schemas.microsoft.com/office/drawing/2014/main" id="{8C77BE9B-6E76-884C-95C3-5DC86153F406}"/>
                </a:ext>
              </a:extLst>
            </p:cNvPr>
            <p:cNvSpPr/>
            <p:nvPr/>
          </p:nvSpPr>
          <p:spPr>
            <a:xfrm>
              <a:off x="1653650" y="3597625"/>
              <a:ext cx="216575" cy="270575"/>
            </a:xfrm>
            <a:custGeom>
              <a:avLst/>
              <a:gdLst/>
              <a:ahLst/>
              <a:cxnLst/>
              <a:rect l="l" t="t" r="r" b="b"/>
              <a:pathLst>
                <a:path w="8663" h="10823" extrusionOk="0">
                  <a:moveTo>
                    <a:pt x="2311" y="0"/>
                  </a:moveTo>
                  <a:lnTo>
                    <a:pt x="2311" y="42"/>
                  </a:lnTo>
                  <a:cubicBezTo>
                    <a:pt x="3655" y="1428"/>
                    <a:pt x="4832" y="2983"/>
                    <a:pt x="5798" y="4663"/>
                  </a:cubicBezTo>
                  <a:cubicBezTo>
                    <a:pt x="6492" y="5931"/>
                    <a:pt x="5408" y="7134"/>
                    <a:pt x="4291" y="7134"/>
                  </a:cubicBezTo>
                  <a:cubicBezTo>
                    <a:pt x="3853" y="7134"/>
                    <a:pt x="3410" y="6949"/>
                    <a:pt x="3067" y="6512"/>
                  </a:cubicBezTo>
                  <a:cubicBezTo>
                    <a:pt x="1933" y="4999"/>
                    <a:pt x="925" y="3445"/>
                    <a:pt x="1" y="1848"/>
                  </a:cubicBezTo>
                  <a:lnTo>
                    <a:pt x="1" y="1848"/>
                  </a:lnTo>
                  <a:cubicBezTo>
                    <a:pt x="1219" y="6217"/>
                    <a:pt x="3403" y="8402"/>
                    <a:pt x="5000" y="10082"/>
                  </a:cubicBezTo>
                  <a:cubicBezTo>
                    <a:pt x="5500" y="10596"/>
                    <a:pt x="6078" y="10822"/>
                    <a:pt x="6611" y="10822"/>
                  </a:cubicBezTo>
                  <a:cubicBezTo>
                    <a:pt x="7736" y="10822"/>
                    <a:pt x="8662" y="9814"/>
                    <a:pt x="8235" y="8360"/>
                  </a:cubicBezTo>
                  <a:cubicBezTo>
                    <a:pt x="7226" y="4579"/>
                    <a:pt x="5882" y="3025"/>
                    <a:pt x="23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3092;p86">
              <a:extLst>
                <a:ext uri="{FF2B5EF4-FFF2-40B4-BE49-F238E27FC236}">
                  <a16:creationId xmlns:a16="http://schemas.microsoft.com/office/drawing/2014/main" id="{BEFEA0C1-8882-7F44-BCA2-200B6505EAEB}"/>
                </a:ext>
              </a:extLst>
            </p:cNvPr>
            <p:cNvSpPr/>
            <p:nvPr/>
          </p:nvSpPr>
          <p:spPr>
            <a:xfrm>
              <a:off x="1653650" y="3598675"/>
              <a:ext cx="162325" cy="177300"/>
            </a:xfrm>
            <a:custGeom>
              <a:avLst/>
              <a:gdLst/>
              <a:ahLst/>
              <a:cxnLst/>
              <a:rect l="l" t="t" r="r" b="b"/>
              <a:pathLst>
                <a:path w="6493" h="7092" extrusionOk="0">
                  <a:moveTo>
                    <a:pt x="2311" y="0"/>
                  </a:moveTo>
                  <a:lnTo>
                    <a:pt x="1" y="1806"/>
                  </a:lnTo>
                  <a:cubicBezTo>
                    <a:pt x="925" y="3403"/>
                    <a:pt x="1933" y="4957"/>
                    <a:pt x="3067" y="6470"/>
                  </a:cubicBezTo>
                  <a:cubicBezTo>
                    <a:pt x="3410" y="6907"/>
                    <a:pt x="3853" y="7092"/>
                    <a:pt x="4291" y="7092"/>
                  </a:cubicBezTo>
                  <a:cubicBezTo>
                    <a:pt x="5408" y="7092"/>
                    <a:pt x="6492" y="5889"/>
                    <a:pt x="5798" y="4621"/>
                  </a:cubicBezTo>
                  <a:cubicBezTo>
                    <a:pt x="4832" y="2941"/>
                    <a:pt x="3655" y="1386"/>
                    <a:pt x="2311" y="0"/>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3093;p86">
              <a:extLst>
                <a:ext uri="{FF2B5EF4-FFF2-40B4-BE49-F238E27FC236}">
                  <a16:creationId xmlns:a16="http://schemas.microsoft.com/office/drawing/2014/main" id="{058622C8-B33C-EA46-AB56-2FE1BF538206}"/>
                </a:ext>
              </a:extLst>
            </p:cNvPr>
            <p:cNvSpPr/>
            <p:nvPr/>
          </p:nvSpPr>
          <p:spPr>
            <a:xfrm>
              <a:off x="1235650" y="2532675"/>
              <a:ext cx="575575" cy="370750"/>
            </a:xfrm>
            <a:custGeom>
              <a:avLst/>
              <a:gdLst/>
              <a:ahLst/>
              <a:cxnLst/>
              <a:rect l="l" t="t" r="r" b="b"/>
              <a:pathLst>
                <a:path w="23023" h="14830" extrusionOk="0">
                  <a:moveTo>
                    <a:pt x="19409" y="0"/>
                  </a:moveTo>
                  <a:lnTo>
                    <a:pt x="5252" y="8024"/>
                  </a:lnTo>
                  <a:cubicBezTo>
                    <a:pt x="3950" y="8108"/>
                    <a:pt x="2647" y="8360"/>
                    <a:pt x="1387" y="8780"/>
                  </a:cubicBezTo>
                  <a:cubicBezTo>
                    <a:pt x="631" y="9116"/>
                    <a:pt x="127" y="9873"/>
                    <a:pt x="85" y="10713"/>
                  </a:cubicBezTo>
                  <a:cubicBezTo>
                    <a:pt x="43" y="12057"/>
                    <a:pt x="1" y="14830"/>
                    <a:pt x="967" y="14830"/>
                  </a:cubicBezTo>
                  <a:cubicBezTo>
                    <a:pt x="967" y="14830"/>
                    <a:pt x="1177" y="14410"/>
                    <a:pt x="1009" y="12603"/>
                  </a:cubicBezTo>
                  <a:lnTo>
                    <a:pt x="1009" y="12603"/>
                  </a:lnTo>
                  <a:cubicBezTo>
                    <a:pt x="1135" y="13359"/>
                    <a:pt x="1429" y="14410"/>
                    <a:pt x="2059" y="14788"/>
                  </a:cubicBezTo>
                  <a:cubicBezTo>
                    <a:pt x="2311" y="14704"/>
                    <a:pt x="2437" y="14158"/>
                    <a:pt x="1807" y="11973"/>
                  </a:cubicBezTo>
                  <a:lnTo>
                    <a:pt x="1807" y="11973"/>
                  </a:lnTo>
                  <a:cubicBezTo>
                    <a:pt x="2039" y="12708"/>
                    <a:pt x="2521" y="13977"/>
                    <a:pt x="2891" y="13977"/>
                  </a:cubicBezTo>
                  <a:cubicBezTo>
                    <a:pt x="2922" y="13977"/>
                    <a:pt x="2953" y="13967"/>
                    <a:pt x="2983" y="13947"/>
                  </a:cubicBezTo>
                  <a:cubicBezTo>
                    <a:pt x="2983" y="13947"/>
                    <a:pt x="3320" y="13485"/>
                    <a:pt x="2941" y="12015"/>
                  </a:cubicBezTo>
                  <a:lnTo>
                    <a:pt x="2941" y="12015"/>
                  </a:lnTo>
                  <a:cubicBezTo>
                    <a:pt x="3116" y="12505"/>
                    <a:pt x="3379" y="13053"/>
                    <a:pt x="3631" y="13053"/>
                  </a:cubicBezTo>
                  <a:cubicBezTo>
                    <a:pt x="3682" y="13053"/>
                    <a:pt x="3732" y="13030"/>
                    <a:pt x="3782" y="12981"/>
                  </a:cubicBezTo>
                  <a:cubicBezTo>
                    <a:pt x="3782" y="12981"/>
                    <a:pt x="4118" y="12813"/>
                    <a:pt x="3488" y="11091"/>
                  </a:cubicBezTo>
                  <a:lnTo>
                    <a:pt x="3488" y="11091"/>
                  </a:lnTo>
                  <a:cubicBezTo>
                    <a:pt x="3488" y="11091"/>
                    <a:pt x="4068" y="11224"/>
                    <a:pt x="4684" y="11224"/>
                  </a:cubicBezTo>
                  <a:cubicBezTo>
                    <a:pt x="5216" y="11224"/>
                    <a:pt x="5775" y="11125"/>
                    <a:pt x="6008" y="10755"/>
                  </a:cubicBezTo>
                  <a:lnTo>
                    <a:pt x="20544" y="6008"/>
                  </a:lnTo>
                  <a:cubicBezTo>
                    <a:pt x="22392" y="5420"/>
                    <a:pt x="23022" y="2353"/>
                    <a:pt x="21594" y="1093"/>
                  </a:cubicBezTo>
                  <a:lnTo>
                    <a:pt x="19409" y="0"/>
                  </a:ln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3094;p86">
              <a:extLst>
                <a:ext uri="{FF2B5EF4-FFF2-40B4-BE49-F238E27FC236}">
                  <a16:creationId xmlns:a16="http://schemas.microsoft.com/office/drawing/2014/main" id="{2BC17087-19E9-7C4B-AA99-10492C5F5A37}"/>
                </a:ext>
              </a:extLst>
            </p:cNvPr>
            <p:cNvSpPr/>
            <p:nvPr/>
          </p:nvSpPr>
          <p:spPr>
            <a:xfrm>
              <a:off x="799800" y="2521125"/>
              <a:ext cx="561900" cy="394925"/>
            </a:xfrm>
            <a:custGeom>
              <a:avLst/>
              <a:gdLst/>
              <a:ahLst/>
              <a:cxnLst/>
              <a:rect l="l" t="t" r="r" b="b"/>
              <a:pathLst>
                <a:path w="22476" h="15797" extrusionOk="0">
                  <a:moveTo>
                    <a:pt x="3698" y="0"/>
                  </a:moveTo>
                  <a:lnTo>
                    <a:pt x="1513" y="966"/>
                  </a:lnTo>
                  <a:cubicBezTo>
                    <a:pt x="1" y="2185"/>
                    <a:pt x="463" y="5251"/>
                    <a:pt x="2269" y="5966"/>
                  </a:cubicBezTo>
                  <a:lnTo>
                    <a:pt x="16553" y="11469"/>
                  </a:lnTo>
                  <a:cubicBezTo>
                    <a:pt x="16774" y="11911"/>
                    <a:pt x="17449" y="12016"/>
                    <a:pt x="18038" y="12016"/>
                  </a:cubicBezTo>
                  <a:cubicBezTo>
                    <a:pt x="18569" y="12016"/>
                    <a:pt x="19031" y="11931"/>
                    <a:pt x="19031" y="11931"/>
                  </a:cubicBezTo>
                  <a:lnTo>
                    <a:pt x="19031" y="11931"/>
                  </a:lnTo>
                  <a:cubicBezTo>
                    <a:pt x="18317" y="13653"/>
                    <a:pt x="18611" y="13821"/>
                    <a:pt x="18611" y="13821"/>
                  </a:cubicBezTo>
                  <a:cubicBezTo>
                    <a:pt x="18673" y="13884"/>
                    <a:pt x="18736" y="13911"/>
                    <a:pt x="18797" y="13911"/>
                  </a:cubicBezTo>
                  <a:cubicBezTo>
                    <a:pt x="19069" y="13911"/>
                    <a:pt x="19330" y="13376"/>
                    <a:pt x="19535" y="12897"/>
                  </a:cubicBezTo>
                  <a:lnTo>
                    <a:pt x="19535" y="12897"/>
                  </a:lnTo>
                  <a:cubicBezTo>
                    <a:pt x="19073" y="14367"/>
                    <a:pt x="19367" y="14830"/>
                    <a:pt x="19367" y="14830"/>
                  </a:cubicBezTo>
                  <a:cubicBezTo>
                    <a:pt x="19398" y="14850"/>
                    <a:pt x="19431" y="14860"/>
                    <a:pt x="19464" y="14860"/>
                  </a:cubicBezTo>
                  <a:cubicBezTo>
                    <a:pt x="19846" y="14860"/>
                    <a:pt x="20399" y="13634"/>
                    <a:pt x="20670" y="12939"/>
                  </a:cubicBezTo>
                  <a:lnTo>
                    <a:pt x="20670" y="12939"/>
                  </a:lnTo>
                  <a:cubicBezTo>
                    <a:pt x="19913" y="15082"/>
                    <a:pt x="19997" y="15586"/>
                    <a:pt x="20249" y="15712"/>
                  </a:cubicBezTo>
                  <a:cubicBezTo>
                    <a:pt x="20922" y="15376"/>
                    <a:pt x="21258" y="14367"/>
                    <a:pt x="21426" y="13611"/>
                  </a:cubicBezTo>
                  <a:lnTo>
                    <a:pt x="21426" y="13611"/>
                  </a:lnTo>
                  <a:cubicBezTo>
                    <a:pt x="21174" y="15376"/>
                    <a:pt x="21342" y="15796"/>
                    <a:pt x="21342" y="15796"/>
                  </a:cubicBezTo>
                  <a:cubicBezTo>
                    <a:pt x="21349" y="15796"/>
                    <a:pt x="21357" y="15796"/>
                    <a:pt x="21365" y="15796"/>
                  </a:cubicBezTo>
                  <a:cubicBezTo>
                    <a:pt x="22351" y="15796"/>
                    <a:pt x="22434" y="13097"/>
                    <a:pt x="22434" y="11763"/>
                  </a:cubicBezTo>
                  <a:cubicBezTo>
                    <a:pt x="22476" y="10923"/>
                    <a:pt x="22014" y="10124"/>
                    <a:pt x="21258" y="9746"/>
                  </a:cubicBezTo>
                  <a:cubicBezTo>
                    <a:pt x="20039" y="9284"/>
                    <a:pt x="18737" y="8948"/>
                    <a:pt x="17435" y="8780"/>
                  </a:cubicBezTo>
                  <a:lnTo>
                    <a:pt x="3698" y="0"/>
                  </a:ln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3095;p86">
              <a:extLst>
                <a:ext uri="{FF2B5EF4-FFF2-40B4-BE49-F238E27FC236}">
                  <a16:creationId xmlns:a16="http://schemas.microsoft.com/office/drawing/2014/main" id="{241BCDC9-1277-8348-9246-55D1A7CA7F30}"/>
                </a:ext>
              </a:extLst>
            </p:cNvPr>
            <p:cNvSpPr/>
            <p:nvPr/>
          </p:nvSpPr>
          <p:spPr>
            <a:xfrm>
              <a:off x="1089675" y="1568150"/>
              <a:ext cx="366550" cy="590175"/>
            </a:xfrm>
            <a:custGeom>
              <a:avLst/>
              <a:gdLst/>
              <a:ahLst/>
              <a:cxnLst/>
              <a:rect l="l" t="t" r="r" b="b"/>
              <a:pathLst>
                <a:path w="14662" h="23607" extrusionOk="0">
                  <a:moveTo>
                    <a:pt x="10945" y="1"/>
                  </a:moveTo>
                  <a:cubicBezTo>
                    <a:pt x="10379" y="1"/>
                    <a:pt x="9820" y="48"/>
                    <a:pt x="9285" y="142"/>
                  </a:cubicBezTo>
                  <a:cubicBezTo>
                    <a:pt x="7142" y="479"/>
                    <a:pt x="4958" y="1235"/>
                    <a:pt x="3403" y="2915"/>
                  </a:cubicBezTo>
                  <a:cubicBezTo>
                    <a:pt x="2101" y="4343"/>
                    <a:pt x="1387" y="6360"/>
                    <a:pt x="925" y="8334"/>
                  </a:cubicBezTo>
                  <a:cubicBezTo>
                    <a:pt x="84" y="11695"/>
                    <a:pt x="0" y="15182"/>
                    <a:pt x="673" y="18585"/>
                  </a:cubicBezTo>
                  <a:cubicBezTo>
                    <a:pt x="925" y="19971"/>
                    <a:pt x="1555" y="21273"/>
                    <a:pt x="2437" y="22366"/>
                  </a:cubicBezTo>
                  <a:cubicBezTo>
                    <a:pt x="3153" y="23113"/>
                    <a:pt x="4123" y="23606"/>
                    <a:pt x="5074" y="23606"/>
                  </a:cubicBezTo>
                  <a:cubicBezTo>
                    <a:pt x="5405" y="23606"/>
                    <a:pt x="5735" y="23546"/>
                    <a:pt x="6050" y="23416"/>
                  </a:cubicBezTo>
                  <a:cubicBezTo>
                    <a:pt x="4621" y="22113"/>
                    <a:pt x="4117" y="19971"/>
                    <a:pt x="3865" y="17913"/>
                  </a:cubicBezTo>
                  <a:cubicBezTo>
                    <a:pt x="3571" y="15812"/>
                    <a:pt x="3571" y="13628"/>
                    <a:pt x="3865" y="11527"/>
                  </a:cubicBezTo>
                  <a:cubicBezTo>
                    <a:pt x="3949" y="10435"/>
                    <a:pt x="4327" y="9427"/>
                    <a:pt x="4916" y="8544"/>
                  </a:cubicBezTo>
                  <a:cubicBezTo>
                    <a:pt x="5924" y="7242"/>
                    <a:pt x="7562" y="6822"/>
                    <a:pt x="9117" y="6612"/>
                  </a:cubicBezTo>
                  <a:cubicBezTo>
                    <a:pt x="11259" y="6234"/>
                    <a:pt x="13738" y="5814"/>
                    <a:pt x="14452" y="3167"/>
                  </a:cubicBezTo>
                  <a:cubicBezTo>
                    <a:pt x="14662" y="2495"/>
                    <a:pt x="14578" y="1781"/>
                    <a:pt x="14200" y="1193"/>
                  </a:cubicBezTo>
                  <a:cubicBezTo>
                    <a:pt x="13906" y="773"/>
                    <a:pt x="13486" y="479"/>
                    <a:pt x="13023" y="352"/>
                  </a:cubicBezTo>
                  <a:cubicBezTo>
                    <a:pt x="12519" y="142"/>
                    <a:pt x="12015" y="58"/>
                    <a:pt x="11511" y="16"/>
                  </a:cubicBezTo>
                  <a:cubicBezTo>
                    <a:pt x="11322" y="6"/>
                    <a:pt x="11133" y="1"/>
                    <a:pt x="1094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3096;p86">
              <a:extLst>
                <a:ext uri="{FF2B5EF4-FFF2-40B4-BE49-F238E27FC236}">
                  <a16:creationId xmlns:a16="http://schemas.microsoft.com/office/drawing/2014/main" id="{396A34A1-7FC6-AC47-A174-241F27A5939E}"/>
                </a:ext>
              </a:extLst>
            </p:cNvPr>
            <p:cNvSpPr/>
            <p:nvPr/>
          </p:nvSpPr>
          <p:spPr>
            <a:xfrm>
              <a:off x="1366925" y="1650000"/>
              <a:ext cx="156525" cy="276700"/>
            </a:xfrm>
            <a:custGeom>
              <a:avLst/>
              <a:gdLst/>
              <a:ahLst/>
              <a:cxnLst/>
              <a:rect l="l" t="t" r="r" b="b"/>
              <a:pathLst>
                <a:path w="6261" h="11068" extrusionOk="0">
                  <a:moveTo>
                    <a:pt x="827" y="0"/>
                  </a:moveTo>
                  <a:cubicBezTo>
                    <a:pt x="498" y="0"/>
                    <a:pt x="204" y="130"/>
                    <a:pt x="1" y="481"/>
                  </a:cubicBezTo>
                  <a:lnTo>
                    <a:pt x="127" y="691"/>
                  </a:lnTo>
                  <a:cubicBezTo>
                    <a:pt x="841" y="1868"/>
                    <a:pt x="799" y="3590"/>
                    <a:pt x="1387" y="4808"/>
                  </a:cubicBezTo>
                  <a:cubicBezTo>
                    <a:pt x="2017" y="6195"/>
                    <a:pt x="3530" y="7035"/>
                    <a:pt x="3866" y="8547"/>
                  </a:cubicBezTo>
                  <a:cubicBezTo>
                    <a:pt x="4034" y="9429"/>
                    <a:pt x="3698" y="10228"/>
                    <a:pt x="3866" y="11068"/>
                  </a:cubicBezTo>
                  <a:cubicBezTo>
                    <a:pt x="4664" y="10143"/>
                    <a:pt x="5336" y="9093"/>
                    <a:pt x="5882" y="8001"/>
                  </a:cubicBezTo>
                  <a:cubicBezTo>
                    <a:pt x="6260" y="7035"/>
                    <a:pt x="6260" y="5943"/>
                    <a:pt x="5966" y="4934"/>
                  </a:cubicBezTo>
                  <a:cubicBezTo>
                    <a:pt x="5504" y="3002"/>
                    <a:pt x="4454" y="1910"/>
                    <a:pt x="2816" y="859"/>
                  </a:cubicBezTo>
                  <a:cubicBezTo>
                    <a:pt x="2360" y="575"/>
                    <a:pt x="1518" y="0"/>
                    <a:pt x="82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426945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4AC1E16-5171-7445-9874-DC89AD2EAFBA}"/>
              </a:ext>
            </a:extLst>
          </p:cNvPr>
          <p:cNvPicPr>
            <a:picLocks noChangeAspect="1"/>
          </p:cNvPicPr>
          <p:nvPr/>
        </p:nvPicPr>
        <p:blipFill>
          <a:blip r:embed="rId3"/>
          <a:stretch>
            <a:fillRect/>
          </a:stretch>
        </p:blipFill>
        <p:spPr>
          <a:xfrm>
            <a:off x="-5700" y="15873"/>
            <a:ext cx="18288000" cy="10287000"/>
          </a:xfrm>
          <a:prstGeom prst="rect">
            <a:avLst/>
          </a:prstGeom>
        </p:spPr>
      </p:pic>
      <p:sp>
        <p:nvSpPr>
          <p:cNvPr id="4" name="CuadroTexto 3">
            <a:extLst>
              <a:ext uri="{FF2B5EF4-FFF2-40B4-BE49-F238E27FC236}">
                <a16:creationId xmlns:a16="http://schemas.microsoft.com/office/drawing/2014/main" id="{11645542-2100-CC4B-9EC9-456E74FA4134}"/>
              </a:ext>
            </a:extLst>
          </p:cNvPr>
          <p:cNvSpPr txBox="1"/>
          <p:nvPr/>
        </p:nvSpPr>
        <p:spPr>
          <a:xfrm>
            <a:off x="7544330" y="1792188"/>
            <a:ext cx="7406110" cy="646331"/>
          </a:xfrm>
          <a:prstGeom prst="rect">
            <a:avLst/>
          </a:prstGeom>
          <a:noFill/>
        </p:spPr>
        <p:txBody>
          <a:bodyPr wrap="square" rtlCol="0">
            <a:spAutoFit/>
          </a:bodyPr>
          <a:lstStyle/>
          <a:p>
            <a:pPr algn="ctr"/>
            <a:r>
              <a:rPr lang="es-CO" sz="3200" b="1" dirty="0">
                <a:solidFill>
                  <a:schemeClr val="accent1">
                    <a:lumMod val="50000"/>
                  </a:schemeClr>
                </a:solidFill>
              </a:rPr>
              <a:t>Docentes</a:t>
            </a:r>
            <a:r>
              <a:rPr lang="en-US" sz="3200" b="1" dirty="0">
                <a:solidFill>
                  <a:schemeClr val="accent1">
                    <a:lumMod val="50000"/>
                  </a:schemeClr>
                </a:solidFill>
              </a:rPr>
              <a:t> I</a:t>
            </a:r>
            <a:r>
              <a:rPr lang="es-CO" sz="3200" b="1" dirty="0" err="1">
                <a:solidFill>
                  <a:schemeClr val="accent1">
                    <a:lumMod val="50000"/>
                  </a:schemeClr>
                </a:solidFill>
              </a:rPr>
              <a:t>nvitados</a:t>
            </a:r>
            <a:r>
              <a:rPr lang="es-CO" sz="3600" dirty="0">
                <a:solidFill>
                  <a:schemeClr val="accent1">
                    <a:lumMod val="50000"/>
                  </a:schemeClr>
                </a:solidFill>
              </a:rPr>
              <a:t> </a:t>
            </a:r>
          </a:p>
        </p:txBody>
      </p:sp>
      <p:graphicFrame>
        <p:nvGraphicFramePr>
          <p:cNvPr id="5" name="Diagram 4">
            <a:extLst>
              <a:ext uri="{FF2B5EF4-FFF2-40B4-BE49-F238E27FC236}">
                <a16:creationId xmlns:a16="http://schemas.microsoft.com/office/drawing/2014/main" id="{98BFD29D-6679-C946-8B77-53A902D69FFA}"/>
              </a:ext>
            </a:extLst>
          </p:cNvPr>
          <p:cNvGraphicFramePr/>
          <p:nvPr/>
        </p:nvGraphicFramePr>
        <p:xfrm>
          <a:off x="7454120" y="2806090"/>
          <a:ext cx="9488416" cy="56887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6" name="Google Shape;4261;p103">
            <a:extLst>
              <a:ext uri="{FF2B5EF4-FFF2-40B4-BE49-F238E27FC236}">
                <a16:creationId xmlns:a16="http://schemas.microsoft.com/office/drawing/2014/main" id="{41E52C96-A8C5-FA49-BB82-2C43A900DFD9}"/>
              </a:ext>
            </a:extLst>
          </p:cNvPr>
          <p:cNvGrpSpPr/>
          <p:nvPr/>
        </p:nvGrpSpPr>
        <p:grpSpPr>
          <a:xfrm>
            <a:off x="1389636" y="3339977"/>
            <a:ext cx="2410417" cy="4466233"/>
            <a:chOff x="2824713" y="2811725"/>
            <a:chExt cx="1789775" cy="3127625"/>
          </a:xfrm>
        </p:grpSpPr>
        <p:sp>
          <p:nvSpPr>
            <p:cNvPr id="7" name="Google Shape;4262;p103">
              <a:extLst>
                <a:ext uri="{FF2B5EF4-FFF2-40B4-BE49-F238E27FC236}">
                  <a16:creationId xmlns:a16="http://schemas.microsoft.com/office/drawing/2014/main" id="{B3D08312-5542-0D4F-A2D0-699363199476}"/>
                </a:ext>
              </a:extLst>
            </p:cNvPr>
            <p:cNvSpPr/>
            <p:nvPr/>
          </p:nvSpPr>
          <p:spPr>
            <a:xfrm>
              <a:off x="2824713" y="2811725"/>
              <a:ext cx="1789775" cy="3127625"/>
            </a:xfrm>
            <a:custGeom>
              <a:avLst/>
              <a:gdLst/>
              <a:ahLst/>
              <a:cxnLst/>
              <a:rect l="l" t="t" r="r" b="b"/>
              <a:pathLst>
                <a:path w="71591" h="125105" extrusionOk="0">
                  <a:moveTo>
                    <a:pt x="45365" y="0"/>
                  </a:moveTo>
                  <a:lnTo>
                    <a:pt x="9689" y="5543"/>
                  </a:lnTo>
                  <a:lnTo>
                    <a:pt x="238" y="26225"/>
                  </a:lnTo>
                  <a:lnTo>
                    <a:pt x="0" y="109963"/>
                  </a:lnTo>
                  <a:lnTo>
                    <a:pt x="26225" y="125104"/>
                  </a:lnTo>
                  <a:lnTo>
                    <a:pt x="61902" y="119563"/>
                  </a:lnTo>
                  <a:lnTo>
                    <a:pt x="71354" y="98879"/>
                  </a:lnTo>
                  <a:lnTo>
                    <a:pt x="71590" y="15141"/>
                  </a:lnTo>
                  <a:lnTo>
                    <a:pt x="45365" y="0"/>
                  </a:lnTo>
                  <a:close/>
                </a:path>
              </a:pathLst>
            </a:custGeom>
            <a:solidFill>
              <a:srgbClr val="B3D6FE"/>
            </a:solidFill>
            <a:ln>
              <a:noFill/>
            </a:ln>
          </p:spPr>
          <p:txBody>
            <a:bodyPr spcFirstLastPara="1" wrap="square" lIns="182850" tIns="182850" rIns="182850" bIns="182850" anchor="ctr" anchorCtr="0">
              <a:noAutofit/>
            </a:bodyPr>
            <a:lstStyle/>
            <a:p>
              <a:endParaRPr sz="2800"/>
            </a:p>
          </p:txBody>
        </p:sp>
        <p:sp>
          <p:nvSpPr>
            <p:cNvPr id="8" name="Google Shape;4263;p103">
              <a:extLst>
                <a:ext uri="{FF2B5EF4-FFF2-40B4-BE49-F238E27FC236}">
                  <a16:creationId xmlns:a16="http://schemas.microsoft.com/office/drawing/2014/main" id="{2CE18556-A4DE-6C4A-8251-57AC8BF8DC28}"/>
                </a:ext>
              </a:extLst>
            </p:cNvPr>
            <p:cNvSpPr/>
            <p:nvPr/>
          </p:nvSpPr>
          <p:spPr>
            <a:xfrm>
              <a:off x="4372263" y="3190250"/>
              <a:ext cx="242225" cy="2610550"/>
            </a:xfrm>
            <a:custGeom>
              <a:avLst/>
              <a:gdLst/>
              <a:ahLst/>
              <a:cxnLst/>
              <a:rect l="l" t="t" r="r" b="b"/>
              <a:pathLst>
                <a:path w="9689" h="104422" extrusionOk="0">
                  <a:moveTo>
                    <a:pt x="9688" y="0"/>
                  </a:moveTo>
                  <a:lnTo>
                    <a:pt x="238" y="20684"/>
                  </a:lnTo>
                  <a:lnTo>
                    <a:pt x="0" y="104422"/>
                  </a:lnTo>
                  <a:lnTo>
                    <a:pt x="9452" y="83738"/>
                  </a:lnTo>
                  <a:lnTo>
                    <a:pt x="9688" y="0"/>
                  </a:lnTo>
                  <a:close/>
                </a:path>
              </a:pathLst>
            </a:custGeom>
            <a:solidFill>
              <a:srgbClr val="6896CF"/>
            </a:solidFill>
            <a:ln>
              <a:noFill/>
            </a:ln>
          </p:spPr>
          <p:txBody>
            <a:bodyPr spcFirstLastPara="1" wrap="square" lIns="182850" tIns="182850" rIns="182850" bIns="182850" anchor="ctr" anchorCtr="0">
              <a:noAutofit/>
            </a:bodyPr>
            <a:lstStyle/>
            <a:p>
              <a:endParaRPr sz="2800"/>
            </a:p>
          </p:txBody>
        </p:sp>
        <p:sp>
          <p:nvSpPr>
            <p:cNvPr id="9" name="Google Shape;4264;p103">
              <a:extLst>
                <a:ext uri="{FF2B5EF4-FFF2-40B4-BE49-F238E27FC236}">
                  <a16:creationId xmlns:a16="http://schemas.microsoft.com/office/drawing/2014/main" id="{02F43FEE-81BE-1B40-9EA6-95E21604E481}"/>
                </a:ext>
              </a:extLst>
            </p:cNvPr>
            <p:cNvSpPr/>
            <p:nvPr/>
          </p:nvSpPr>
          <p:spPr>
            <a:xfrm>
              <a:off x="3480338" y="3707325"/>
              <a:ext cx="897875" cy="2232025"/>
            </a:xfrm>
            <a:custGeom>
              <a:avLst/>
              <a:gdLst/>
              <a:ahLst/>
              <a:cxnLst/>
              <a:rect l="l" t="t" r="r" b="b"/>
              <a:pathLst>
                <a:path w="35915" h="89281" extrusionOk="0">
                  <a:moveTo>
                    <a:pt x="35915" y="1"/>
                  </a:moveTo>
                  <a:lnTo>
                    <a:pt x="238" y="5542"/>
                  </a:lnTo>
                  <a:lnTo>
                    <a:pt x="0" y="89280"/>
                  </a:lnTo>
                  <a:lnTo>
                    <a:pt x="35677" y="83739"/>
                  </a:lnTo>
                  <a:lnTo>
                    <a:pt x="35915" y="1"/>
                  </a:lnTo>
                  <a:close/>
                </a:path>
              </a:pathLst>
            </a:custGeom>
            <a:solidFill>
              <a:srgbClr val="78AEF0"/>
            </a:solidFill>
            <a:ln>
              <a:noFill/>
            </a:ln>
          </p:spPr>
          <p:txBody>
            <a:bodyPr spcFirstLastPara="1" wrap="square" lIns="182850" tIns="182850" rIns="182850" bIns="182850" anchor="ctr" anchorCtr="0">
              <a:noAutofit/>
            </a:bodyPr>
            <a:lstStyle/>
            <a:p>
              <a:endParaRPr sz="2800"/>
            </a:p>
          </p:txBody>
        </p:sp>
        <p:sp>
          <p:nvSpPr>
            <p:cNvPr id="10" name="Google Shape;4265;p103">
              <a:extLst>
                <a:ext uri="{FF2B5EF4-FFF2-40B4-BE49-F238E27FC236}">
                  <a16:creationId xmlns:a16="http://schemas.microsoft.com/office/drawing/2014/main" id="{621BD6CC-13EF-E644-81B5-B9D38EA98DC0}"/>
                </a:ext>
              </a:extLst>
            </p:cNvPr>
            <p:cNvSpPr/>
            <p:nvPr/>
          </p:nvSpPr>
          <p:spPr>
            <a:xfrm>
              <a:off x="2824713" y="3467350"/>
              <a:ext cx="661575" cy="2472000"/>
            </a:xfrm>
            <a:custGeom>
              <a:avLst/>
              <a:gdLst/>
              <a:ahLst/>
              <a:cxnLst/>
              <a:rect l="l" t="t" r="r" b="b"/>
              <a:pathLst>
                <a:path w="26463" h="98880" extrusionOk="0">
                  <a:moveTo>
                    <a:pt x="238" y="0"/>
                  </a:moveTo>
                  <a:lnTo>
                    <a:pt x="0" y="83738"/>
                  </a:lnTo>
                  <a:lnTo>
                    <a:pt x="26225" y="98879"/>
                  </a:lnTo>
                  <a:lnTo>
                    <a:pt x="26463" y="15141"/>
                  </a:lnTo>
                  <a:lnTo>
                    <a:pt x="238" y="0"/>
                  </a:lnTo>
                  <a:close/>
                </a:path>
              </a:pathLst>
            </a:custGeom>
            <a:solidFill>
              <a:srgbClr val="90C4FE"/>
            </a:solidFill>
            <a:ln>
              <a:noFill/>
            </a:ln>
          </p:spPr>
          <p:txBody>
            <a:bodyPr spcFirstLastPara="1" wrap="square" lIns="182850" tIns="182850" rIns="182850" bIns="182850" anchor="ctr" anchorCtr="0">
              <a:noAutofit/>
            </a:bodyPr>
            <a:lstStyle/>
            <a:p>
              <a:endParaRPr sz="2800"/>
            </a:p>
          </p:txBody>
        </p:sp>
      </p:grpSp>
      <p:grpSp>
        <p:nvGrpSpPr>
          <p:cNvPr id="11" name="Google Shape;4266;p103">
            <a:extLst>
              <a:ext uri="{FF2B5EF4-FFF2-40B4-BE49-F238E27FC236}">
                <a16:creationId xmlns:a16="http://schemas.microsoft.com/office/drawing/2014/main" id="{A4268440-7F13-224C-9C17-6EC07575F09F}"/>
              </a:ext>
            </a:extLst>
          </p:cNvPr>
          <p:cNvGrpSpPr/>
          <p:nvPr/>
        </p:nvGrpSpPr>
        <p:grpSpPr>
          <a:xfrm>
            <a:off x="3780300" y="2295294"/>
            <a:ext cx="2415770" cy="6459179"/>
            <a:chOff x="4525538" y="1685925"/>
            <a:chExt cx="1793750" cy="4523250"/>
          </a:xfrm>
        </p:grpSpPr>
        <p:sp>
          <p:nvSpPr>
            <p:cNvPr id="12" name="Google Shape;4267;p103">
              <a:extLst>
                <a:ext uri="{FF2B5EF4-FFF2-40B4-BE49-F238E27FC236}">
                  <a16:creationId xmlns:a16="http://schemas.microsoft.com/office/drawing/2014/main" id="{18F7F932-2289-1C40-ADBA-3EB264255508}"/>
                </a:ext>
              </a:extLst>
            </p:cNvPr>
            <p:cNvSpPr/>
            <p:nvPr/>
          </p:nvSpPr>
          <p:spPr>
            <a:xfrm>
              <a:off x="4525538" y="1685925"/>
              <a:ext cx="1793750" cy="4523250"/>
            </a:xfrm>
            <a:custGeom>
              <a:avLst/>
              <a:gdLst/>
              <a:ahLst/>
              <a:cxnLst/>
              <a:rect l="l" t="t" r="r" b="b"/>
              <a:pathLst>
                <a:path w="71750" h="180930" extrusionOk="0">
                  <a:moveTo>
                    <a:pt x="45524" y="0"/>
                  </a:moveTo>
                  <a:lnTo>
                    <a:pt x="9848" y="5542"/>
                  </a:lnTo>
                  <a:lnTo>
                    <a:pt x="396" y="26225"/>
                  </a:lnTo>
                  <a:lnTo>
                    <a:pt x="0" y="165788"/>
                  </a:lnTo>
                  <a:lnTo>
                    <a:pt x="26227" y="180929"/>
                  </a:lnTo>
                  <a:lnTo>
                    <a:pt x="61902" y="175386"/>
                  </a:lnTo>
                  <a:lnTo>
                    <a:pt x="71354" y="154704"/>
                  </a:lnTo>
                  <a:lnTo>
                    <a:pt x="71750" y="15141"/>
                  </a:lnTo>
                  <a:lnTo>
                    <a:pt x="45524" y="0"/>
                  </a:lnTo>
                  <a:close/>
                </a:path>
              </a:pathLst>
            </a:custGeom>
            <a:solidFill>
              <a:srgbClr val="8B89E2"/>
            </a:solidFill>
            <a:ln>
              <a:noFill/>
            </a:ln>
          </p:spPr>
          <p:txBody>
            <a:bodyPr spcFirstLastPara="1" wrap="square" lIns="182850" tIns="182850" rIns="182850" bIns="182850" anchor="ctr" anchorCtr="0">
              <a:noAutofit/>
            </a:bodyPr>
            <a:lstStyle/>
            <a:p>
              <a:endParaRPr sz="2800"/>
            </a:p>
          </p:txBody>
        </p:sp>
        <p:sp>
          <p:nvSpPr>
            <p:cNvPr id="13" name="Google Shape;4268;p103">
              <a:extLst>
                <a:ext uri="{FF2B5EF4-FFF2-40B4-BE49-F238E27FC236}">
                  <a16:creationId xmlns:a16="http://schemas.microsoft.com/office/drawing/2014/main" id="{50E47E2C-3E82-C443-899F-1B6850068085}"/>
                </a:ext>
              </a:extLst>
            </p:cNvPr>
            <p:cNvSpPr/>
            <p:nvPr/>
          </p:nvSpPr>
          <p:spPr>
            <a:xfrm>
              <a:off x="6073088" y="2064425"/>
              <a:ext cx="246200" cy="4006175"/>
            </a:xfrm>
            <a:custGeom>
              <a:avLst/>
              <a:gdLst/>
              <a:ahLst/>
              <a:cxnLst/>
              <a:rect l="l" t="t" r="r" b="b"/>
              <a:pathLst>
                <a:path w="9848" h="160247" extrusionOk="0">
                  <a:moveTo>
                    <a:pt x="9848" y="1"/>
                  </a:moveTo>
                  <a:lnTo>
                    <a:pt x="396" y="20685"/>
                  </a:lnTo>
                  <a:lnTo>
                    <a:pt x="0" y="160246"/>
                  </a:lnTo>
                  <a:lnTo>
                    <a:pt x="9452" y="139564"/>
                  </a:lnTo>
                  <a:lnTo>
                    <a:pt x="9848" y="1"/>
                  </a:lnTo>
                  <a:close/>
                </a:path>
              </a:pathLst>
            </a:custGeom>
            <a:solidFill>
              <a:srgbClr val="5351AA"/>
            </a:solidFill>
            <a:ln>
              <a:noFill/>
            </a:ln>
          </p:spPr>
          <p:txBody>
            <a:bodyPr spcFirstLastPara="1" wrap="square" lIns="182850" tIns="182850" rIns="182850" bIns="182850" anchor="ctr" anchorCtr="0">
              <a:noAutofit/>
            </a:bodyPr>
            <a:lstStyle/>
            <a:p>
              <a:endParaRPr sz="2800"/>
            </a:p>
          </p:txBody>
        </p:sp>
        <p:sp>
          <p:nvSpPr>
            <p:cNvPr id="14" name="Google Shape;4269;p103">
              <a:extLst>
                <a:ext uri="{FF2B5EF4-FFF2-40B4-BE49-F238E27FC236}">
                  <a16:creationId xmlns:a16="http://schemas.microsoft.com/office/drawing/2014/main" id="{FC7973FC-5191-9846-853E-09ADD658E06A}"/>
                </a:ext>
              </a:extLst>
            </p:cNvPr>
            <p:cNvSpPr/>
            <p:nvPr/>
          </p:nvSpPr>
          <p:spPr>
            <a:xfrm>
              <a:off x="5181188" y="2581525"/>
              <a:ext cx="901800" cy="3627650"/>
            </a:xfrm>
            <a:custGeom>
              <a:avLst/>
              <a:gdLst/>
              <a:ahLst/>
              <a:cxnLst/>
              <a:rect l="l" t="t" r="r" b="b"/>
              <a:pathLst>
                <a:path w="36072" h="145106" extrusionOk="0">
                  <a:moveTo>
                    <a:pt x="36072" y="1"/>
                  </a:moveTo>
                  <a:lnTo>
                    <a:pt x="396" y="5542"/>
                  </a:lnTo>
                  <a:lnTo>
                    <a:pt x="1" y="145105"/>
                  </a:lnTo>
                  <a:lnTo>
                    <a:pt x="35676" y="139562"/>
                  </a:lnTo>
                  <a:lnTo>
                    <a:pt x="36072" y="1"/>
                  </a:lnTo>
                  <a:close/>
                </a:path>
              </a:pathLst>
            </a:custGeom>
            <a:solidFill>
              <a:srgbClr val="5C5CC4"/>
            </a:solidFill>
            <a:ln>
              <a:noFill/>
            </a:ln>
          </p:spPr>
          <p:txBody>
            <a:bodyPr spcFirstLastPara="1" wrap="square" lIns="182850" tIns="182850" rIns="182850" bIns="182850" anchor="ctr" anchorCtr="0">
              <a:noAutofit/>
            </a:bodyPr>
            <a:lstStyle/>
            <a:p>
              <a:endParaRPr sz="2800"/>
            </a:p>
          </p:txBody>
        </p:sp>
        <p:sp>
          <p:nvSpPr>
            <p:cNvPr id="15" name="Google Shape;4270;p103">
              <a:extLst>
                <a:ext uri="{FF2B5EF4-FFF2-40B4-BE49-F238E27FC236}">
                  <a16:creationId xmlns:a16="http://schemas.microsoft.com/office/drawing/2014/main" id="{EEC4B4E0-EA6B-0745-AA8B-1D0892F9AE90}"/>
                </a:ext>
              </a:extLst>
            </p:cNvPr>
            <p:cNvSpPr/>
            <p:nvPr/>
          </p:nvSpPr>
          <p:spPr>
            <a:xfrm>
              <a:off x="4525538" y="2341550"/>
              <a:ext cx="665575" cy="3867625"/>
            </a:xfrm>
            <a:custGeom>
              <a:avLst/>
              <a:gdLst/>
              <a:ahLst/>
              <a:cxnLst/>
              <a:rect l="l" t="t" r="r" b="b"/>
              <a:pathLst>
                <a:path w="26623" h="154705" extrusionOk="0">
                  <a:moveTo>
                    <a:pt x="396" y="0"/>
                  </a:moveTo>
                  <a:lnTo>
                    <a:pt x="0" y="139563"/>
                  </a:lnTo>
                  <a:lnTo>
                    <a:pt x="26227" y="154704"/>
                  </a:lnTo>
                  <a:lnTo>
                    <a:pt x="26622" y="15141"/>
                  </a:lnTo>
                  <a:lnTo>
                    <a:pt x="396" y="0"/>
                  </a:lnTo>
                  <a:close/>
                </a:path>
              </a:pathLst>
            </a:custGeom>
            <a:solidFill>
              <a:srgbClr val="6C6CDE"/>
            </a:solidFill>
            <a:ln>
              <a:noFill/>
            </a:ln>
          </p:spPr>
          <p:txBody>
            <a:bodyPr spcFirstLastPara="1" wrap="square" lIns="182850" tIns="182850" rIns="182850" bIns="182850" anchor="ctr" anchorCtr="0">
              <a:noAutofit/>
            </a:bodyPr>
            <a:lstStyle/>
            <a:p>
              <a:endParaRPr sz="2800"/>
            </a:p>
          </p:txBody>
        </p:sp>
      </p:grpSp>
      <p:grpSp>
        <p:nvGrpSpPr>
          <p:cNvPr id="16" name="Google Shape;4272;p103">
            <a:extLst>
              <a:ext uri="{FF2B5EF4-FFF2-40B4-BE49-F238E27FC236}">
                <a16:creationId xmlns:a16="http://schemas.microsoft.com/office/drawing/2014/main" id="{A3AA9702-40BA-8E4C-A439-4314B9F5890C}"/>
              </a:ext>
            </a:extLst>
          </p:cNvPr>
          <p:cNvGrpSpPr/>
          <p:nvPr/>
        </p:nvGrpSpPr>
        <p:grpSpPr>
          <a:xfrm>
            <a:off x="2591099" y="5314564"/>
            <a:ext cx="2407824" cy="3469778"/>
            <a:chOff x="3296763" y="4493450"/>
            <a:chExt cx="1787850" cy="2429825"/>
          </a:xfrm>
          <a:solidFill>
            <a:schemeClr val="accent1"/>
          </a:solidFill>
        </p:grpSpPr>
        <p:sp>
          <p:nvSpPr>
            <p:cNvPr id="17" name="Google Shape;4273;p103">
              <a:extLst>
                <a:ext uri="{FF2B5EF4-FFF2-40B4-BE49-F238E27FC236}">
                  <a16:creationId xmlns:a16="http://schemas.microsoft.com/office/drawing/2014/main" id="{D4098C9D-C892-FC41-B945-B3DEC6C9A185}"/>
                </a:ext>
              </a:extLst>
            </p:cNvPr>
            <p:cNvSpPr/>
            <p:nvPr/>
          </p:nvSpPr>
          <p:spPr>
            <a:xfrm>
              <a:off x="3296763" y="4493450"/>
              <a:ext cx="1787850" cy="2429825"/>
            </a:xfrm>
            <a:custGeom>
              <a:avLst/>
              <a:gdLst/>
              <a:ahLst/>
              <a:cxnLst/>
              <a:rect l="l" t="t" r="r" b="b"/>
              <a:pathLst>
                <a:path w="71514" h="97193" extrusionOk="0">
                  <a:moveTo>
                    <a:pt x="45287" y="0"/>
                  </a:moveTo>
                  <a:lnTo>
                    <a:pt x="9612" y="5542"/>
                  </a:lnTo>
                  <a:lnTo>
                    <a:pt x="160" y="26225"/>
                  </a:lnTo>
                  <a:lnTo>
                    <a:pt x="1" y="82050"/>
                  </a:lnTo>
                  <a:lnTo>
                    <a:pt x="26226" y="97192"/>
                  </a:lnTo>
                  <a:lnTo>
                    <a:pt x="61904" y="91650"/>
                  </a:lnTo>
                  <a:lnTo>
                    <a:pt x="71356" y="70966"/>
                  </a:lnTo>
                  <a:lnTo>
                    <a:pt x="71514" y="15141"/>
                  </a:lnTo>
                  <a:lnTo>
                    <a:pt x="45287" y="0"/>
                  </a:lnTo>
                  <a:close/>
                </a:path>
              </a:pathLst>
            </a:custGeom>
            <a:grpFill/>
            <a:ln>
              <a:noFill/>
            </a:ln>
          </p:spPr>
          <p:txBody>
            <a:bodyPr spcFirstLastPara="1" wrap="square" lIns="182850" tIns="182850" rIns="182850" bIns="182850" anchor="ctr" anchorCtr="0">
              <a:noAutofit/>
            </a:bodyPr>
            <a:lstStyle/>
            <a:p>
              <a:endParaRPr sz="2800"/>
            </a:p>
          </p:txBody>
        </p:sp>
        <p:sp>
          <p:nvSpPr>
            <p:cNvPr id="18" name="Google Shape;4274;p103">
              <a:extLst>
                <a:ext uri="{FF2B5EF4-FFF2-40B4-BE49-F238E27FC236}">
                  <a16:creationId xmlns:a16="http://schemas.microsoft.com/office/drawing/2014/main" id="{DF33A7AA-4CAA-8643-ACEC-3A89E67100FE}"/>
                </a:ext>
              </a:extLst>
            </p:cNvPr>
            <p:cNvSpPr/>
            <p:nvPr/>
          </p:nvSpPr>
          <p:spPr>
            <a:xfrm>
              <a:off x="4844363" y="4871975"/>
              <a:ext cx="240250" cy="1912725"/>
            </a:xfrm>
            <a:custGeom>
              <a:avLst/>
              <a:gdLst/>
              <a:ahLst/>
              <a:cxnLst/>
              <a:rect l="l" t="t" r="r" b="b"/>
              <a:pathLst>
                <a:path w="9610" h="76509" extrusionOk="0">
                  <a:moveTo>
                    <a:pt x="9610" y="0"/>
                  </a:moveTo>
                  <a:lnTo>
                    <a:pt x="158" y="20684"/>
                  </a:lnTo>
                  <a:lnTo>
                    <a:pt x="0" y="76509"/>
                  </a:lnTo>
                  <a:lnTo>
                    <a:pt x="9452" y="55825"/>
                  </a:lnTo>
                  <a:lnTo>
                    <a:pt x="9610" y="0"/>
                  </a:lnTo>
                  <a:close/>
                </a:path>
              </a:pathLst>
            </a:custGeom>
            <a:grpFill/>
            <a:ln>
              <a:noFill/>
            </a:ln>
          </p:spPr>
          <p:txBody>
            <a:bodyPr spcFirstLastPara="1" wrap="square" lIns="182850" tIns="182850" rIns="182850" bIns="182850" anchor="ctr" anchorCtr="0">
              <a:noAutofit/>
            </a:bodyPr>
            <a:lstStyle/>
            <a:p>
              <a:endParaRPr sz="2800"/>
            </a:p>
          </p:txBody>
        </p:sp>
        <p:sp>
          <p:nvSpPr>
            <p:cNvPr id="19" name="Google Shape;4275;p103">
              <a:extLst>
                <a:ext uri="{FF2B5EF4-FFF2-40B4-BE49-F238E27FC236}">
                  <a16:creationId xmlns:a16="http://schemas.microsoft.com/office/drawing/2014/main" id="{FEB72FCF-1EB3-8942-A7D5-D6BC7A01E37C}"/>
                </a:ext>
              </a:extLst>
            </p:cNvPr>
            <p:cNvSpPr/>
            <p:nvPr/>
          </p:nvSpPr>
          <p:spPr>
            <a:xfrm>
              <a:off x="3952388" y="5389050"/>
              <a:ext cx="895950" cy="1534225"/>
            </a:xfrm>
            <a:custGeom>
              <a:avLst/>
              <a:gdLst/>
              <a:ahLst/>
              <a:cxnLst/>
              <a:rect l="l" t="t" r="r" b="b"/>
              <a:pathLst>
                <a:path w="35838" h="61369" extrusionOk="0">
                  <a:moveTo>
                    <a:pt x="35837" y="1"/>
                  </a:moveTo>
                  <a:lnTo>
                    <a:pt x="160" y="5542"/>
                  </a:lnTo>
                  <a:lnTo>
                    <a:pt x="1" y="61368"/>
                  </a:lnTo>
                  <a:lnTo>
                    <a:pt x="35679" y="55826"/>
                  </a:lnTo>
                  <a:lnTo>
                    <a:pt x="35837" y="1"/>
                  </a:lnTo>
                  <a:close/>
                </a:path>
              </a:pathLst>
            </a:custGeom>
            <a:grpFill/>
            <a:ln>
              <a:noFill/>
            </a:ln>
          </p:spPr>
          <p:txBody>
            <a:bodyPr spcFirstLastPara="1" wrap="square" lIns="182850" tIns="182850" rIns="182850" bIns="182850" anchor="ctr" anchorCtr="0">
              <a:noAutofit/>
            </a:bodyPr>
            <a:lstStyle/>
            <a:p>
              <a:endParaRPr sz="2800"/>
            </a:p>
          </p:txBody>
        </p:sp>
        <p:sp>
          <p:nvSpPr>
            <p:cNvPr id="20" name="Google Shape;4276;p103">
              <a:extLst>
                <a:ext uri="{FF2B5EF4-FFF2-40B4-BE49-F238E27FC236}">
                  <a16:creationId xmlns:a16="http://schemas.microsoft.com/office/drawing/2014/main" id="{0CFB7377-8674-534E-A47D-D6BE92266156}"/>
                </a:ext>
              </a:extLst>
            </p:cNvPr>
            <p:cNvSpPr/>
            <p:nvPr/>
          </p:nvSpPr>
          <p:spPr>
            <a:xfrm>
              <a:off x="3296763" y="5149075"/>
              <a:ext cx="659650" cy="1774200"/>
            </a:xfrm>
            <a:custGeom>
              <a:avLst/>
              <a:gdLst/>
              <a:ahLst/>
              <a:cxnLst/>
              <a:rect l="l" t="t" r="r" b="b"/>
              <a:pathLst>
                <a:path w="26386" h="70968" extrusionOk="0">
                  <a:moveTo>
                    <a:pt x="160" y="0"/>
                  </a:moveTo>
                  <a:lnTo>
                    <a:pt x="1" y="55825"/>
                  </a:lnTo>
                  <a:lnTo>
                    <a:pt x="26226" y="70967"/>
                  </a:lnTo>
                  <a:lnTo>
                    <a:pt x="26385" y="15141"/>
                  </a:lnTo>
                  <a:lnTo>
                    <a:pt x="160" y="0"/>
                  </a:lnTo>
                  <a:close/>
                </a:path>
              </a:pathLst>
            </a:custGeom>
            <a:grpFill/>
            <a:ln>
              <a:noFill/>
            </a:ln>
          </p:spPr>
          <p:txBody>
            <a:bodyPr spcFirstLastPara="1" wrap="square" lIns="182850" tIns="182850" rIns="182850" bIns="182850" anchor="ctr" anchorCtr="0">
              <a:noAutofit/>
            </a:bodyPr>
            <a:lstStyle/>
            <a:p>
              <a:endParaRPr sz="2800"/>
            </a:p>
          </p:txBody>
        </p:sp>
      </p:grpSp>
      <p:grpSp>
        <p:nvGrpSpPr>
          <p:cNvPr id="21" name="Google Shape;4277;p103">
            <a:extLst>
              <a:ext uri="{FF2B5EF4-FFF2-40B4-BE49-F238E27FC236}">
                <a16:creationId xmlns:a16="http://schemas.microsoft.com/office/drawing/2014/main" id="{534E8BCB-13B5-4147-87DF-D059936D0A8B}"/>
              </a:ext>
            </a:extLst>
          </p:cNvPr>
          <p:cNvGrpSpPr/>
          <p:nvPr/>
        </p:nvGrpSpPr>
        <p:grpSpPr>
          <a:xfrm>
            <a:off x="3363378" y="3949924"/>
            <a:ext cx="1184469" cy="1708793"/>
            <a:chOff x="8848141" y="4660250"/>
            <a:chExt cx="1529544" cy="2081109"/>
          </a:xfrm>
        </p:grpSpPr>
        <p:sp>
          <p:nvSpPr>
            <p:cNvPr id="22" name="Google Shape;4278;p103">
              <a:extLst>
                <a:ext uri="{FF2B5EF4-FFF2-40B4-BE49-F238E27FC236}">
                  <a16:creationId xmlns:a16="http://schemas.microsoft.com/office/drawing/2014/main" id="{EB1AF530-BF6B-9446-9A63-C790E10B3D7D}"/>
                </a:ext>
              </a:extLst>
            </p:cNvPr>
            <p:cNvSpPr/>
            <p:nvPr/>
          </p:nvSpPr>
          <p:spPr>
            <a:xfrm>
              <a:off x="8908961" y="5838503"/>
              <a:ext cx="1468724" cy="847540"/>
            </a:xfrm>
            <a:custGeom>
              <a:avLst/>
              <a:gdLst/>
              <a:ahLst/>
              <a:cxnLst/>
              <a:rect l="l" t="t" r="r" b="b"/>
              <a:pathLst>
                <a:path w="22126" h="12768" extrusionOk="0">
                  <a:moveTo>
                    <a:pt x="11064" y="0"/>
                  </a:moveTo>
                  <a:cubicBezTo>
                    <a:pt x="8129" y="0"/>
                    <a:pt x="5316" y="673"/>
                    <a:pt x="3241" y="1871"/>
                  </a:cubicBezTo>
                  <a:cubicBezTo>
                    <a:pt x="1166" y="3067"/>
                    <a:pt x="1" y="4690"/>
                    <a:pt x="1" y="6383"/>
                  </a:cubicBezTo>
                  <a:cubicBezTo>
                    <a:pt x="1" y="8076"/>
                    <a:pt x="1166" y="9701"/>
                    <a:pt x="3241" y="10897"/>
                  </a:cubicBezTo>
                  <a:cubicBezTo>
                    <a:pt x="5316" y="12095"/>
                    <a:pt x="8129" y="12767"/>
                    <a:pt x="11064" y="12767"/>
                  </a:cubicBezTo>
                  <a:cubicBezTo>
                    <a:pt x="13997" y="12767"/>
                    <a:pt x="16811" y="12095"/>
                    <a:pt x="18885" y="10897"/>
                  </a:cubicBezTo>
                  <a:cubicBezTo>
                    <a:pt x="20960" y="9701"/>
                    <a:pt x="22126" y="8076"/>
                    <a:pt x="22126" y="6383"/>
                  </a:cubicBezTo>
                  <a:cubicBezTo>
                    <a:pt x="22126" y="4690"/>
                    <a:pt x="20960" y="3067"/>
                    <a:pt x="18885" y="1871"/>
                  </a:cubicBezTo>
                  <a:cubicBezTo>
                    <a:pt x="16811" y="673"/>
                    <a:pt x="13997" y="0"/>
                    <a:pt x="11064" y="0"/>
                  </a:cubicBezTo>
                  <a:close/>
                </a:path>
              </a:pathLst>
            </a:custGeom>
            <a:solidFill>
              <a:srgbClr val="EAECF8"/>
            </a:solidFill>
            <a:ln>
              <a:noFill/>
            </a:ln>
          </p:spPr>
          <p:txBody>
            <a:bodyPr spcFirstLastPara="1" wrap="square" lIns="182850" tIns="182850" rIns="182850" bIns="182850" anchor="ctr" anchorCtr="0">
              <a:noAutofit/>
            </a:bodyPr>
            <a:lstStyle/>
            <a:p>
              <a:endParaRPr sz="2800"/>
            </a:p>
          </p:txBody>
        </p:sp>
        <p:sp>
          <p:nvSpPr>
            <p:cNvPr id="23" name="Google Shape;4279;p103">
              <a:extLst>
                <a:ext uri="{FF2B5EF4-FFF2-40B4-BE49-F238E27FC236}">
                  <a16:creationId xmlns:a16="http://schemas.microsoft.com/office/drawing/2014/main" id="{972466A9-CBB0-9445-8C83-9547747C7E36}"/>
                </a:ext>
              </a:extLst>
            </p:cNvPr>
            <p:cNvSpPr/>
            <p:nvPr/>
          </p:nvSpPr>
          <p:spPr>
            <a:xfrm>
              <a:off x="9538564" y="4710657"/>
              <a:ext cx="638205" cy="765218"/>
            </a:xfrm>
            <a:custGeom>
              <a:avLst/>
              <a:gdLst/>
              <a:ahLst/>
              <a:cxnLst/>
              <a:rect l="l" t="t" r="r" b="b"/>
              <a:pathLst>
                <a:path w="10572" h="12676" extrusionOk="0">
                  <a:moveTo>
                    <a:pt x="6777" y="0"/>
                  </a:moveTo>
                  <a:cubicBezTo>
                    <a:pt x="6704" y="0"/>
                    <a:pt x="6661" y="9"/>
                    <a:pt x="6661" y="9"/>
                  </a:cubicBezTo>
                  <a:lnTo>
                    <a:pt x="2087" y="778"/>
                  </a:lnTo>
                  <a:cubicBezTo>
                    <a:pt x="2087" y="778"/>
                    <a:pt x="2282" y="3167"/>
                    <a:pt x="2032" y="4880"/>
                  </a:cubicBezTo>
                  <a:cubicBezTo>
                    <a:pt x="1781" y="6592"/>
                    <a:pt x="485" y="6701"/>
                    <a:pt x="242" y="8411"/>
                  </a:cubicBezTo>
                  <a:cubicBezTo>
                    <a:pt x="0" y="10121"/>
                    <a:pt x="941" y="11455"/>
                    <a:pt x="3716" y="12339"/>
                  </a:cubicBezTo>
                  <a:cubicBezTo>
                    <a:pt x="4440" y="12569"/>
                    <a:pt x="5166" y="12676"/>
                    <a:pt x="5855" y="12676"/>
                  </a:cubicBezTo>
                  <a:cubicBezTo>
                    <a:pt x="7805" y="12676"/>
                    <a:pt x="9459" y="11825"/>
                    <a:pt x="9932" y="10541"/>
                  </a:cubicBezTo>
                  <a:cubicBezTo>
                    <a:pt x="10571" y="8804"/>
                    <a:pt x="9505" y="7707"/>
                    <a:pt x="8956" y="6565"/>
                  </a:cubicBezTo>
                  <a:cubicBezTo>
                    <a:pt x="8408" y="5424"/>
                    <a:pt x="8590" y="2861"/>
                    <a:pt x="8134" y="1336"/>
                  </a:cubicBezTo>
                  <a:cubicBezTo>
                    <a:pt x="7770" y="125"/>
                    <a:pt x="7056" y="0"/>
                    <a:pt x="6777" y="0"/>
                  </a:cubicBezTo>
                  <a:close/>
                </a:path>
              </a:pathLst>
            </a:custGeom>
            <a:solidFill>
              <a:srgbClr val="660000"/>
            </a:solidFill>
            <a:ln>
              <a:noFill/>
            </a:ln>
          </p:spPr>
          <p:txBody>
            <a:bodyPr spcFirstLastPara="1" wrap="square" lIns="182850" tIns="182850" rIns="182850" bIns="182850" anchor="ctr" anchorCtr="0">
              <a:noAutofit/>
            </a:bodyPr>
            <a:lstStyle/>
            <a:p>
              <a:endParaRPr sz="2800"/>
            </a:p>
          </p:txBody>
        </p:sp>
        <p:sp>
          <p:nvSpPr>
            <p:cNvPr id="24" name="Google Shape;4280;p103">
              <a:extLst>
                <a:ext uri="{FF2B5EF4-FFF2-40B4-BE49-F238E27FC236}">
                  <a16:creationId xmlns:a16="http://schemas.microsoft.com/office/drawing/2014/main" id="{367E9977-65CB-C64A-B8AE-E6018A9521E8}"/>
                </a:ext>
              </a:extLst>
            </p:cNvPr>
            <p:cNvSpPr/>
            <p:nvPr/>
          </p:nvSpPr>
          <p:spPr>
            <a:xfrm>
              <a:off x="9565065" y="4666226"/>
              <a:ext cx="257769" cy="250103"/>
            </a:xfrm>
            <a:custGeom>
              <a:avLst/>
              <a:gdLst/>
              <a:ahLst/>
              <a:cxnLst/>
              <a:rect l="l" t="t" r="r" b="b"/>
              <a:pathLst>
                <a:path w="4270" h="4143" extrusionOk="0">
                  <a:moveTo>
                    <a:pt x="2889" y="0"/>
                  </a:moveTo>
                  <a:cubicBezTo>
                    <a:pt x="2604" y="0"/>
                    <a:pt x="2216" y="66"/>
                    <a:pt x="1792" y="320"/>
                  </a:cubicBezTo>
                  <a:cubicBezTo>
                    <a:pt x="925" y="841"/>
                    <a:pt x="0" y="2560"/>
                    <a:pt x="1236" y="3869"/>
                  </a:cubicBezTo>
                  <a:cubicBezTo>
                    <a:pt x="1415" y="4059"/>
                    <a:pt x="1609" y="4142"/>
                    <a:pt x="1807" y="4142"/>
                  </a:cubicBezTo>
                  <a:cubicBezTo>
                    <a:pt x="2974" y="4142"/>
                    <a:pt x="4269" y="1235"/>
                    <a:pt x="3375" y="72"/>
                  </a:cubicBezTo>
                  <a:cubicBezTo>
                    <a:pt x="3375" y="72"/>
                    <a:pt x="3188" y="0"/>
                    <a:pt x="2889" y="0"/>
                  </a:cubicBezTo>
                  <a:close/>
                </a:path>
              </a:pathLst>
            </a:custGeom>
            <a:solidFill>
              <a:srgbClr val="660000"/>
            </a:solidFill>
            <a:ln>
              <a:noFill/>
            </a:ln>
          </p:spPr>
          <p:txBody>
            <a:bodyPr spcFirstLastPara="1" wrap="square" lIns="182850" tIns="182850" rIns="182850" bIns="182850" anchor="ctr" anchorCtr="0">
              <a:noAutofit/>
            </a:bodyPr>
            <a:lstStyle/>
            <a:p>
              <a:endParaRPr sz="2800"/>
            </a:p>
          </p:txBody>
        </p:sp>
        <p:sp>
          <p:nvSpPr>
            <p:cNvPr id="25" name="Google Shape;4281;p103">
              <a:extLst>
                <a:ext uri="{FF2B5EF4-FFF2-40B4-BE49-F238E27FC236}">
                  <a16:creationId xmlns:a16="http://schemas.microsoft.com/office/drawing/2014/main" id="{F5374156-13C0-B849-9FE1-EE5524744960}"/>
                </a:ext>
              </a:extLst>
            </p:cNvPr>
            <p:cNvSpPr/>
            <p:nvPr/>
          </p:nvSpPr>
          <p:spPr>
            <a:xfrm>
              <a:off x="8848141" y="5135040"/>
              <a:ext cx="933644" cy="599630"/>
            </a:xfrm>
            <a:custGeom>
              <a:avLst/>
              <a:gdLst/>
              <a:ahLst/>
              <a:cxnLst/>
              <a:rect l="l" t="t" r="r" b="b"/>
              <a:pathLst>
                <a:path w="15466" h="9933" extrusionOk="0">
                  <a:moveTo>
                    <a:pt x="14139" y="0"/>
                  </a:moveTo>
                  <a:cubicBezTo>
                    <a:pt x="13699" y="0"/>
                    <a:pt x="13283" y="205"/>
                    <a:pt x="12733" y="964"/>
                  </a:cubicBezTo>
                  <a:cubicBezTo>
                    <a:pt x="12210" y="1685"/>
                    <a:pt x="10834" y="3825"/>
                    <a:pt x="9552" y="5184"/>
                  </a:cubicBezTo>
                  <a:cubicBezTo>
                    <a:pt x="8958" y="5814"/>
                    <a:pt x="7126" y="7340"/>
                    <a:pt x="4476" y="7593"/>
                  </a:cubicBezTo>
                  <a:cubicBezTo>
                    <a:pt x="4443" y="7596"/>
                    <a:pt x="4412" y="7597"/>
                    <a:pt x="4381" y="7597"/>
                  </a:cubicBezTo>
                  <a:cubicBezTo>
                    <a:pt x="3990" y="7597"/>
                    <a:pt x="3721" y="7363"/>
                    <a:pt x="3325" y="7162"/>
                  </a:cubicBezTo>
                  <a:cubicBezTo>
                    <a:pt x="2839" y="6916"/>
                    <a:pt x="2476" y="6923"/>
                    <a:pt x="2118" y="6777"/>
                  </a:cubicBezTo>
                  <a:cubicBezTo>
                    <a:pt x="1882" y="6679"/>
                    <a:pt x="1800" y="6589"/>
                    <a:pt x="1736" y="6589"/>
                  </a:cubicBezTo>
                  <a:cubicBezTo>
                    <a:pt x="1704" y="6589"/>
                    <a:pt x="1677" y="6612"/>
                    <a:pt x="1636" y="6668"/>
                  </a:cubicBezTo>
                  <a:cubicBezTo>
                    <a:pt x="1515" y="6838"/>
                    <a:pt x="1711" y="7215"/>
                    <a:pt x="2028" y="7406"/>
                  </a:cubicBezTo>
                  <a:cubicBezTo>
                    <a:pt x="2359" y="7606"/>
                    <a:pt x="2621" y="7606"/>
                    <a:pt x="2676" y="7677"/>
                  </a:cubicBezTo>
                  <a:cubicBezTo>
                    <a:pt x="2718" y="7731"/>
                    <a:pt x="2536" y="7768"/>
                    <a:pt x="2247" y="7768"/>
                  </a:cubicBezTo>
                  <a:cubicBezTo>
                    <a:pt x="2162" y="7768"/>
                    <a:pt x="2069" y="7765"/>
                    <a:pt x="1969" y="7758"/>
                  </a:cubicBezTo>
                  <a:cubicBezTo>
                    <a:pt x="1359" y="7718"/>
                    <a:pt x="998" y="7496"/>
                    <a:pt x="688" y="7428"/>
                  </a:cubicBezTo>
                  <a:cubicBezTo>
                    <a:pt x="648" y="7419"/>
                    <a:pt x="611" y="7414"/>
                    <a:pt x="579" y="7414"/>
                  </a:cubicBezTo>
                  <a:cubicBezTo>
                    <a:pt x="338" y="7414"/>
                    <a:pt x="318" y="7643"/>
                    <a:pt x="403" y="7748"/>
                  </a:cubicBezTo>
                  <a:cubicBezTo>
                    <a:pt x="499" y="7868"/>
                    <a:pt x="653" y="8041"/>
                    <a:pt x="1121" y="8227"/>
                  </a:cubicBezTo>
                  <a:cubicBezTo>
                    <a:pt x="1590" y="8412"/>
                    <a:pt x="2171" y="8525"/>
                    <a:pt x="2171" y="8525"/>
                  </a:cubicBezTo>
                  <a:cubicBezTo>
                    <a:pt x="2171" y="8525"/>
                    <a:pt x="2045" y="8541"/>
                    <a:pt x="1844" y="8541"/>
                  </a:cubicBezTo>
                  <a:cubicBezTo>
                    <a:pt x="1699" y="8541"/>
                    <a:pt x="1513" y="8532"/>
                    <a:pt x="1307" y="8504"/>
                  </a:cubicBezTo>
                  <a:cubicBezTo>
                    <a:pt x="768" y="8430"/>
                    <a:pt x="558" y="8334"/>
                    <a:pt x="276" y="8308"/>
                  </a:cubicBezTo>
                  <a:cubicBezTo>
                    <a:pt x="269" y="8308"/>
                    <a:pt x="261" y="8307"/>
                    <a:pt x="254" y="8307"/>
                  </a:cubicBezTo>
                  <a:cubicBezTo>
                    <a:pt x="1" y="8307"/>
                    <a:pt x="84" y="8749"/>
                    <a:pt x="363" y="8879"/>
                  </a:cubicBezTo>
                  <a:cubicBezTo>
                    <a:pt x="594" y="8987"/>
                    <a:pt x="938" y="9096"/>
                    <a:pt x="1301" y="9153"/>
                  </a:cubicBezTo>
                  <a:cubicBezTo>
                    <a:pt x="1665" y="9209"/>
                    <a:pt x="2276" y="9248"/>
                    <a:pt x="2276" y="9248"/>
                  </a:cubicBezTo>
                  <a:cubicBezTo>
                    <a:pt x="2066" y="9290"/>
                    <a:pt x="1872" y="9305"/>
                    <a:pt x="1697" y="9305"/>
                  </a:cubicBezTo>
                  <a:cubicBezTo>
                    <a:pt x="1383" y="9305"/>
                    <a:pt x="1132" y="9257"/>
                    <a:pt x="954" y="9237"/>
                  </a:cubicBezTo>
                  <a:cubicBezTo>
                    <a:pt x="914" y="9232"/>
                    <a:pt x="877" y="9230"/>
                    <a:pt x="843" y="9230"/>
                  </a:cubicBezTo>
                  <a:cubicBezTo>
                    <a:pt x="640" y="9230"/>
                    <a:pt x="544" y="9310"/>
                    <a:pt x="570" y="9452"/>
                  </a:cubicBezTo>
                  <a:cubicBezTo>
                    <a:pt x="594" y="9584"/>
                    <a:pt x="785" y="9727"/>
                    <a:pt x="1378" y="9864"/>
                  </a:cubicBezTo>
                  <a:cubicBezTo>
                    <a:pt x="1576" y="9911"/>
                    <a:pt x="1803" y="9932"/>
                    <a:pt x="2044" y="9932"/>
                  </a:cubicBezTo>
                  <a:cubicBezTo>
                    <a:pt x="2523" y="9932"/>
                    <a:pt x="3055" y="9847"/>
                    <a:pt x="3518" y="9703"/>
                  </a:cubicBezTo>
                  <a:cubicBezTo>
                    <a:pt x="4211" y="9488"/>
                    <a:pt x="4636" y="9483"/>
                    <a:pt x="5008" y="9414"/>
                  </a:cubicBezTo>
                  <a:cubicBezTo>
                    <a:pt x="8095" y="8842"/>
                    <a:pt x="10090" y="7270"/>
                    <a:pt x="10806" y="6614"/>
                  </a:cubicBezTo>
                  <a:cubicBezTo>
                    <a:pt x="12282" y="5261"/>
                    <a:pt x="13878" y="3066"/>
                    <a:pt x="14671" y="1829"/>
                  </a:cubicBezTo>
                  <a:cubicBezTo>
                    <a:pt x="15465" y="593"/>
                    <a:pt x="15188" y="163"/>
                    <a:pt x="14498" y="37"/>
                  </a:cubicBezTo>
                  <a:cubicBezTo>
                    <a:pt x="14375" y="15"/>
                    <a:pt x="14256" y="0"/>
                    <a:pt x="14139" y="0"/>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26" name="Google Shape;4282;p103">
              <a:extLst>
                <a:ext uri="{FF2B5EF4-FFF2-40B4-BE49-F238E27FC236}">
                  <a16:creationId xmlns:a16="http://schemas.microsoft.com/office/drawing/2014/main" id="{D9AC4F30-0B47-0D4A-B427-AEE1B8FC433E}"/>
                </a:ext>
              </a:extLst>
            </p:cNvPr>
            <p:cNvSpPr/>
            <p:nvPr/>
          </p:nvSpPr>
          <p:spPr>
            <a:xfrm>
              <a:off x="9027976" y="5763889"/>
              <a:ext cx="1269830" cy="628184"/>
            </a:xfrm>
            <a:custGeom>
              <a:avLst/>
              <a:gdLst/>
              <a:ahLst/>
              <a:cxnLst/>
              <a:rect l="l" t="t" r="r" b="b"/>
              <a:pathLst>
                <a:path w="21035" h="10406" extrusionOk="0">
                  <a:moveTo>
                    <a:pt x="9115" y="0"/>
                  </a:moveTo>
                  <a:cubicBezTo>
                    <a:pt x="7642" y="0"/>
                    <a:pt x="1338" y="85"/>
                    <a:pt x="637" y="1526"/>
                  </a:cubicBezTo>
                  <a:cubicBezTo>
                    <a:pt x="1" y="2832"/>
                    <a:pt x="3938" y="4175"/>
                    <a:pt x="4746" y="4254"/>
                  </a:cubicBezTo>
                  <a:lnTo>
                    <a:pt x="10303" y="4804"/>
                  </a:lnTo>
                  <a:lnTo>
                    <a:pt x="12133" y="5391"/>
                  </a:lnTo>
                  <a:lnTo>
                    <a:pt x="17277" y="9802"/>
                  </a:lnTo>
                  <a:lnTo>
                    <a:pt x="19958" y="10405"/>
                  </a:lnTo>
                  <a:cubicBezTo>
                    <a:pt x="21034" y="9745"/>
                    <a:pt x="20598" y="8381"/>
                    <a:pt x="19809" y="6717"/>
                  </a:cubicBezTo>
                  <a:cubicBezTo>
                    <a:pt x="18742" y="4469"/>
                    <a:pt x="16894" y="1980"/>
                    <a:pt x="16894" y="1980"/>
                  </a:cubicBezTo>
                  <a:lnTo>
                    <a:pt x="9422" y="2"/>
                  </a:lnTo>
                  <a:cubicBezTo>
                    <a:pt x="9422" y="2"/>
                    <a:pt x="9311" y="0"/>
                    <a:pt x="9115" y="0"/>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27" name="Google Shape;4283;p103">
              <a:extLst>
                <a:ext uri="{FF2B5EF4-FFF2-40B4-BE49-F238E27FC236}">
                  <a16:creationId xmlns:a16="http://schemas.microsoft.com/office/drawing/2014/main" id="{86034EE7-D9F6-F44E-BA0F-3F7C896E2F33}"/>
                </a:ext>
              </a:extLst>
            </p:cNvPr>
            <p:cNvSpPr/>
            <p:nvPr/>
          </p:nvSpPr>
          <p:spPr>
            <a:xfrm>
              <a:off x="9653383" y="6329834"/>
              <a:ext cx="199696" cy="411525"/>
            </a:xfrm>
            <a:custGeom>
              <a:avLst/>
              <a:gdLst/>
              <a:ahLst/>
              <a:cxnLst/>
              <a:rect l="l" t="t" r="r" b="b"/>
              <a:pathLst>
                <a:path w="3308" h="6817" extrusionOk="0">
                  <a:moveTo>
                    <a:pt x="1389" y="0"/>
                  </a:moveTo>
                  <a:lnTo>
                    <a:pt x="0" y="1247"/>
                  </a:lnTo>
                  <a:cubicBezTo>
                    <a:pt x="625" y="2195"/>
                    <a:pt x="734" y="3051"/>
                    <a:pt x="868" y="3938"/>
                  </a:cubicBezTo>
                  <a:cubicBezTo>
                    <a:pt x="986" y="4727"/>
                    <a:pt x="1009" y="5526"/>
                    <a:pt x="1077" y="6319"/>
                  </a:cubicBezTo>
                  <a:cubicBezTo>
                    <a:pt x="1088" y="6438"/>
                    <a:pt x="1101" y="6567"/>
                    <a:pt x="1176" y="6661"/>
                  </a:cubicBezTo>
                  <a:cubicBezTo>
                    <a:pt x="1265" y="6773"/>
                    <a:pt x="1386" y="6817"/>
                    <a:pt x="1515" y="6817"/>
                  </a:cubicBezTo>
                  <a:cubicBezTo>
                    <a:pt x="1727" y="6817"/>
                    <a:pt x="1960" y="6698"/>
                    <a:pt x="2101" y="6572"/>
                  </a:cubicBezTo>
                  <a:cubicBezTo>
                    <a:pt x="2315" y="6380"/>
                    <a:pt x="2530" y="6188"/>
                    <a:pt x="2712" y="5965"/>
                  </a:cubicBezTo>
                  <a:cubicBezTo>
                    <a:pt x="3057" y="5543"/>
                    <a:pt x="3308" y="5028"/>
                    <a:pt x="3235" y="4481"/>
                  </a:cubicBezTo>
                  <a:cubicBezTo>
                    <a:pt x="3151" y="3866"/>
                    <a:pt x="2961" y="3252"/>
                    <a:pt x="3046" y="2635"/>
                  </a:cubicBezTo>
                  <a:cubicBezTo>
                    <a:pt x="3091" y="2314"/>
                    <a:pt x="3211" y="1987"/>
                    <a:pt x="3133" y="1670"/>
                  </a:cubicBezTo>
                  <a:cubicBezTo>
                    <a:pt x="3029" y="1248"/>
                    <a:pt x="2695" y="978"/>
                    <a:pt x="2354" y="743"/>
                  </a:cubicBezTo>
                  <a:cubicBezTo>
                    <a:pt x="2181" y="623"/>
                    <a:pt x="2002" y="511"/>
                    <a:pt x="1840" y="377"/>
                  </a:cubicBezTo>
                  <a:cubicBezTo>
                    <a:pt x="1680" y="244"/>
                    <a:pt x="1500" y="112"/>
                    <a:pt x="1389" y="0"/>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28" name="Google Shape;4284;p103">
              <a:extLst>
                <a:ext uri="{FF2B5EF4-FFF2-40B4-BE49-F238E27FC236}">
                  <a16:creationId xmlns:a16="http://schemas.microsoft.com/office/drawing/2014/main" id="{BAE2C46C-7A68-0648-82A3-E553F21F6D34}"/>
                </a:ext>
              </a:extLst>
            </p:cNvPr>
            <p:cNvSpPr/>
            <p:nvPr/>
          </p:nvSpPr>
          <p:spPr>
            <a:xfrm>
              <a:off x="9015781" y="5828965"/>
              <a:ext cx="725436" cy="583995"/>
            </a:xfrm>
            <a:custGeom>
              <a:avLst/>
              <a:gdLst/>
              <a:ahLst/>
              <a:cxnLst/>
              <a:rect l="l" t="t" r="r" b="b"/>
              <a:pathLst>
                <a:path w="12017" h="9674" extrusionOk="0">
                  <a:moveTo>
                    <a:pt x="2221" y="1"/>
                  </a:moveTo>
                  <a:cubicBezTo>
                    <a:pt x="2005" y="1"/>
                    <a:pt x="1793" y="17"/>
                    <a:pt x="1589" y="53"/>
                  </a:cubicBezTo>
                  <a:cubicBezTo>
                    <a:pt x="1" y="328"/>
                    <a:pt x="886" y="1875"/>
                    <a:pt x="1902" y="2771"/>
                  </a:cubicBezTo>
                  <a:cubicBezTo>
                    <a:pt x="2570" y="3360"/>
                    <a:pt x="10674" y="9674"/>
                    <a:pt x="10674" y="9674"/>
                  </a:cubicBezTo>
                  <a:cubicBezTo>
                    <a:pt x="11764" y="9627"/>
                    <a:pt x="12017" y="8441"/>
                    <a:pt x="12017" y="8441"/>
                  </a:cubicBezTo>
                  <a:cubicBezTo>
                    <a:pt x="12017" y="8441"/>
                    <a:pt x="9415" y="5008"/>
                    <a:pt x="7795" y="3121"/>
                  </a:cubicBezTo>
                  <a:cubicBezTo>
                    <a:pt x="7058" y="2262"/>
                    <a:pt x="5888" y="1272"/>
                    <a:pt x="5888" y="1272"/>
                  </a:cubicBezTo>
                  <a:cubicBezTo>
                    <a:pt x="5293" y="744"/>
                    <a:pt x="3677" y="1"/>
                    <a:pt x="2221" y="1"/>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29" name="Google Shape;4285;p103">
              <a:extLst>
                <a:ext uri="{FF2B5EF4-FFF2-40B4-BE49-F238E27FC236}">
                  <a16:creationId xmlns:a16="http://schemas.microsoft.com/office/drawing/2014/main" id="{744E0FED-D56E-ED45-B0B1-A85A4B97F568}"/>
                </a:ext>
              </a:extLst>
            </p:cNvPr>
            <p:cNvSpPr/>
            <p:nvPr/>
          </p:nvSpPr>
          <p:spPr>
            <a:xfrm>
              <a:off x="9067758" y="6133217"/>
              <a:ext cx="372769" cy="250887"/>
            </a:xfrm>
            <a:custGeom>
              <a:avLst/>
              <a:gdLst/>
              <a:ahLst/>
              <a:cxnLst/>
              <a:rect l="l" t="t" r="r" b="b"/>
              <a:pathLst>
                <a:path w="6175" h="4156" extrusionOk="0">
                  <a:moveTo>
                    <a:pt x="4155" y="0"/>
                  </a:moveTo>
                  <a:cubicBezTo>
                    <a:pt x="4062" y="0"/>
                    <a:pt x="3968" y="11"/>
                    <a:pt x="3873" y="37"/>
                  </a:cubicBezTo>
                  <a:cubicBezTo>
                    <a:pt x="3558" y="120"/>
                    <a:pt x="3329" y="383"/>
                    <a:pt x="3068" y="576"/>
                  </a:cubicBezTo>
                  <a:cubicBezTo>
                    <a:pt x="2570" y="947"/>
                    <a:pt x="1939" y="1075"/>
                    <a:pt x="1360" y="1298"/>
                  </a:cubicBezTo>
                  <a:cubicBezTo>
                    <a:pt x="845" y="1496"/>
                    <a:pt x="513" y="1963"/>
                    <a:pt x="309" y="2468"/>
                  </a:cubicBezTo>
                  <a:cubicBezTo>
                    <a:pt x="200" y="2735"/>
                    <a:pt x="135" y="3016"/>
                    <a:pt x="71" y="3297"/>
                  </a:cubicBezTo>
                  <a:cubicBezTo>
                    <a:pt x="1" y="3593"/>
                    <a:pt x="62" y="4088"/>
                    <a:pt x="436" y="4150"/>
                  </a:cubicBezTo>
                  <a:cubicBezTo>
                    <a:pt x="455" y="4154"/>
                    <a:pt x="474" y="4155"/>
                    <a:pt x="493" y="4155"/>
                  </a:cubicBezTo>
                  <a:cubicBezTo>
                    <a:pt x="593" y="4155"/>
                    <a:pt x="691" y="4113"/>
                    <a:pt x="784" y="4072"/>
                  </a:cubicBezTo>
                  <a:cubicBezTo>
                    <a:pt x="1512" y="3752"/>
                    <a:pt x="2224" y="3387"/>
                    <a:pt x="2972" y="3113"/>
                  </a:cubicBezTo>
                  <a:cubicBezTo>
                    <a:pt x="3713" y="2841"/>
                    <a:pt x="4422" y="2564"/>
                    <a:pt x="5351" y="2564"/>
                  </a:cubicBezTo>
                  <a:cubicBezTo>
                    <a:pt x="5479" y="2564"/>
                    <a:pt x="5612" y="2570"/>
                    <a:pt x="5749" y="2581"/>
                  </a:cubicBezTo>
                  <a:lnTo>
                    <a:pt x="6175" y="764"/>
                  </a:lnTo>
                  <a:cubicBezTo>
                    <a:pt x="6024" y="720"/>
                    <a:pt x="5821" y="626"/>
                    <a:pt x="5628" y="549"/>
                  </a:cubicBezTo>
                  <a:cubicBezTo>
                    <a:pt x="5435" y="472"/>
                    <a:pt x="5249" y="369"/>
                    <a:pt x="5062" y="275"/>
                  </a:cubicBezTo>
                  <a:cubicBezTo>
                    <a:pt x="4774" y="130"/>
                    <a:pt x="4472" y="0"/>
                    <a:pt x="4155" y="0"/>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30" name="Google Shape;4286;p103">
              <a:extLst>
                <a:ext uri="{FF2B5EF4-FFF2-40B4-BE49-F238E27FC236}">
                  <a16:creationId xmlns:a16="http://schemas.microsoft.com/office/drawing/2014/main" id="{21F4A353-05D9-E841-9D52-B6FB94AE9C02}"/>
                </a:ext>
              </a:extLst>
            </p:cNvPr>
            <p:cNvSpPr/>
            <p:nvPr/>
          </p:nvSpPr>
          <p:spPr>
            <a:xfrm>
              <a:off x="9397123" y="6178674"/>
              <a:ext cx="911247" cy="264047"/>
            </a:xfrm>
            <a:custGeom>
              <a:avLst/>
              <a:gdLst/>
              <a:ahLst/>
              <a:cxnLst/>
              <a:rect l="l" t="t" r="r" b="b"/>
              <a:pathLst>
                <a:path w="15095" h="4374" extrusionOk="0">
                  <a:moveTo>
                    <a:pt x="699" y="0"/>
                  </a:moveTo>
                  <a:cubicBezTo>
                    <a:pt x="1" y="736"/>
                    <a:pt x="293" y="1828"/>
                    <a:pt x="293" y="1828"/>
                  </a:cubicBezTo>
                  <a:cubicBezTo>
                    <a:pt x="293" y="1828"/>
                    <a:pt x="6068" y="4013"/>
                    <a:pt x="7891" y="4185"/>
                  </a:cubicBezTo>
                  <a:cubicBezTo>
                    <a:pt x="9108" y="4301"/>
                    <a:pt x="10010" y="4374"/>
                    <a:pt x="10748" y="4374"/>
                  </a:cubicBezTo>
                  <a:cubicBezTo>
                    <a:pt x="11763" y="4374"/>
                    <a:pt x="12469" y="4236"/>
                    <a:pt x="13261" y="3881"/>
                  </a:cubicBezTo>
                  <a:cubicBezTo>
                    <a:pt x="14628" y="3267"/>
                    <a:pt x="15094" y="1949"/>
                    <a:pt x="12872" y="1373"/>
                  </a:cubicBezTo>
                  <a:cubicBezTo>
                    <a:pt x="12201" y="1199"/>
                    <a:pt x="11310" y="556"/>
                    <a:pt x="8165" y="534"/>
                  </a:cubicBezTo>
                  <a:cubicBezTo>
                    <a:pt x="4990" y="513"/>
                    <a:pt x="699" y="0"/>
                    <a:pt x="699" y="0"/>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31" name="Google Shape;4287;p103">
              <a:extLst>
                <a:ext uri="{FF2B5EF4-FFF2-40B4-BE49-F238E27FC236}">
                  <a16:creationId xmlns:a16="http://schemas.microsoft.com/office/drawing/2014/main" id="{597C3ACF-A634-B140-ABFF-4E08063FB799}"/>
                </a:ext>
              </a:extLst>
            </p:cNvPr>
            <p:cNvSpPr/>
            <p:nvPr/>
          </p:nvSpPr>
          <p:spPr>
            <a:xfrm>
              <a:off x="9642879" y="5005130"/>
              <a:ext cx="361782" cy="380195"/>
            </a:xfrm>
            <a:custGeom>
              <a:avLst/>
              <a:gdLst/>
              <a:ahLst/>
              <a:cxnLst/>
              <a:rect l="l" t="t" r="r" b="b"/>
              <a:pathLst>
                <a:path w="5993" h="6298" extrusionOk="0">
                  <a:moveTo>
                    <a:pt x="4617" y="0"/>
                  </a:moveTo>
                  <a:cubicBezTo>
                    <a:pt x="4617" y="0"/>
                    <a:pt x="3039" y="547"/>
                    <a:pt x="1954" y="896"/>
                  </a:cubicBezTo>
                  <a:lnTo>
                    <a:pt x="1886" y="2074"/>
                  </a:lnTo>
                  <a:cubicBezTo>
                    <a:pt x="1867" y="2077"/>
                    <a:pt x="1843" y="2077"/>
                    <a:pt x="1817" y="2077"/>
                  </a:cubicBezTo>
                  <a:cubicBezTo>
                    <a:pt x="1774" y="2077"/>
                    <a:pt x="1722" y="2075"/>
                    <a:pt x="1662" y="2075"/>
                  </a:cubicBezTo>
                  <a:cubicBezTo>
                    <a:pt x="1563" y="2075"/>
                    <a:pt x="1444" y="2081"/>
                    <a:pt x="1312" y="2114"/>
                  </a:cubicBezTo>
                  <a:cubicBezTo>
                    <a:pt x="979" y="2424"/>
                    <a:pt x="1" y="3289"/>
                    <a:pt x="163" y="4425"/>
                  </a:cubicBezTo>
                  <a:cubicBezTo>
                    <a:pt x="313" y="5473"/>
                    <a:pt x="2126" y="6297"/>
                    <a:pt x="3160" y="6297"/>
                  </a:cubicBezTo>
                  <a:cubicBezTo>
                    <a:pt x="3343" y="6297"/>
                    <a:pt x="3502" y="6271"/>
                    <a:pt x="3623" y="6216"/>
                  </a:cubicBezTo>
                  <a:cubicBezTo>
                    <a:pt x="4424" y="5849"/>
                    <a:pt x="5992" y="3380"/>
                    <a:pt x="5736" y="3169"/>
                  </a:cubicBezTo>
                  <a:cubicBezTo>
                    <a:pt x="5481" y="2957"/>
                    <a:pt x="4571" y="2787"/>
                    <a:pt x="4525" y="2608"/>
                  </a:cubicBezTo>
                  <a:cubicBezTo>
                    <a:pt x="4481" y="2431"/>
                    <a:pt x="4617" y="1"/>
                    <a:pt x="4617" y="0"/>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32" name="Google Shape;4288;p103">
              <a:extLst>
                <a:ext uri="{FF2B5EF4-FFF2-40B4-BE49-F238E27FC236}">
                  <a16:creationId xmlns:a16="http://schemas.microsoft.com/office/drawing/2014/main" id="{5EF5979B-8744-554E-9E91-F05B487A9218}"/>
                </a:ext>
              </a:extLst>
            </p:cNvPr>
            <p:cNvSpPr/>
            <p:nvPr/>
          </p:nvSpPr>
          <p:spPr>
            <a:xfrm>
              <a:off x="9488761" y="5129970"/>
              <a:ext cx="572706" cy="553389"/>
            </a:xfrm>
            <a:custGeom>
              <a:avLst/>
              <a:gdLst/>
              <a:ahLst/>
              <a:cxnLst/>
              <a:rect l="l" t="t" r="r" b="b"/>
              <a:pathLst>
                <a:path w="9487" h="9167" extrusionOk="0">
                  <a:moveTo>
                    <a:pt x="4093" y="0"/>
                  </a:moveTo>
                  <a:cubicBezTo>
                    <a:pt x="3770" y="0"/>
                    <a:pt x="3463" y="139"/>
                    <a:pt x="3239" y="373"/>
                  </a:cubicBezTo>
                  <a:cubicBezTo>
                    <a:pt x="1513" y="2158"/>
                    <a:pt x="1" y="4350"/>
                    <a:pt x="2064" y="6140"/>
                  </a:cubicBezTo>
                  <a:cubicBezTo>
                    <a:pt x="2078" y="7036"/>
                    <a:pt x="2320" y="8308"/>
                    <a:pt x="2320" y="8308"/>
                  </a:cubicBezTo>
                  <a:cubicBezTo>
                    <a:pt x="3416" y="8984"/>
                    <a:pt x="4638" y="9166"/>
                    <a:pt x="5638" y="9166"/>
                  </a:cubicBezTo>
                  <a:cubicBezTo>
                    <a:pt x="6815" y="9166"/>
                    <a:pt x="7685" y="8914"/>
                    <a:pt x="7685" y="8914"/>
                  </a:cubicBezTo>
                  <a:cubicBezTo>
                    <a:pt x="7746" y="7712"/>
                    <a:pt x="8314" y="7234"/>
                    <a:pt x="8901" y="5670"/>
                  </a:cubicBezTo>
                  <a:cubicBezTo>
                    <a:pt x="9487" y="4104"/>
                    <a:pt x="9211" y="2050"/>
                    <a:pt x="9085" y="1614"/>
                  </a:cubicBezTo>
                  <a:cubicBezTo>
                    <a:pt x="8976" y="1240"/>
                    <a:pt x="8194" y="878"/>
                    <a:pt x="7511" y="775"/>
                  </a:cubicBezTo>
                  <a:cubicBezTo>
                    <a:pt x="6722" y="1221"/>
                    <a:pt x="6506" y="1738"/>
                    <a:pt x="6008" y="2275"/>
                  </a:cubicBezTo>
                  <a:cubicBezTo>
                    <a:pt x="5432" y="2896"/>
                    <a:pt x="4947" y="3340"/>
                    <a:pt x="4268" y="3340"/>
                  </a:cubicBezTo>
                  <a:cubicBezTo>
                    <a:pt x="4086" y="3340"/>
                    <a:pt x="3890" y="3308"/>
                    <a:pt x="3674" y="3239"/>
                  </a:cubicBezTo>
                  <a:cubicBezTo>
                    <a:pt x="3055" y="3041"/>
                    <a:pt x="3014" y="2203"/>
                    <a:pt x="3323" y="1496"/>
                  </a:cubicBezTo>
                  <a:cubicBezTo>
                    <a:pt x="3659" y="725"/>
                    <a:pt x="4260" y="7"/>
                    <a:pt x="4260" y="7"/>
                  </a:cubicBezTo>
                  <a:cubicBezTo>
                    <a:pt x="4223" y="5"/>
                    <a:pt x="4181" y="2"/>
                    <a:pt x="4134" y="1"/>
                  </a:cubicBezTo>
                  <a:cubicBezTo>
                    <a:pt x="4120" y="0"/>
                    <a:pt x="4107" y="0"/>
                    <a:pt x="4093" y="0"/>
                  </a:cubicBezTo>
                  <a:close/>
                </a:path>
              </a:pathLst>
            </a:custGeom>
            <a:solidFill>
              <a:srgbClr val="E94372"/>
            </a:solidFill>
            <a:ln>
              <a:noFill/>
            </a:ln>
          </p:spPr>
          <p:txBody>
            <a:bodyPr spcFirstLastPara="1" wrap="square" lIns="182850" tIns="182850" rIns="182850" bIns="182850" anchor="ctr" anchorCtr="0">
              <a:noAutofit/>
            </a:bodyPr>
            <a:lstStyle/>
            <a:p>
              <a:endParaRPr sz="2800"/>
            </a:p>
          </p:txBody>
        </p:sp>
        <p:sp>
          <p:nvSpPr>
            <p:cNvPr id="33" name="Google Shape;4289;p103">
              <a:extLst>
                <a:ext uri="{FF2B5EF4-FFF2-40B4-BE49-F238E27FC236}">
                  <a16:creationId xmlns:a16="http://schemas.microsoft.com/office/drawing/2014/main" id="{0D27B222-3280-5448-94BE-4C591FDBB5EA}"/>
                </a:ext>
              </a:extLst>
            </p:cNvPr>
            <p:cNvSpPr/>
            <p:nvPr/>
          </p:nvSpPr>
          <p:spPr>
            <a:xfrm>
              <a:off x="9757396" y="5005130"/>
              <a:ext cx="164260" cy="140354"/>
            </a:xfrm>
            <a:custGeom>
              <a:avLst/>
              <a:gdLst/>
              <a:ahLst/>
              <a:cxnLst/>
              <a:rect l="l" t="t" r="r" b="b"/>
              <a:pathLst>
                <a:path w="2721" h="2325" extrusionOk="0">
                  <a:moveTo>
                    <a:pt x="2720" y="0"/>
                  </a:moveTo>
                  <a:lnTo>
                    <a:pt x="830" y="643"/>
                  </a:lnTo>
                  <a:lnTo>
                    <a:pt x="57" y="896"/>
                  </a:lnTo>
                  <a:lnTo>
                    <a:pt x="1" y="1850"/>
                  </a:lnTo>
                  <a:cubicBezTo>
                    <a:pt x="49" y="2218"/>
                    <a:pt x="420" y="2325"/>
                    <a:pt x="753" y="2325"/>
                  </a:cubicBezTo>
                  <a:cubicBezTo>
                    <a:pt x="956" y="2325"/>
                    <a:pt x="1145" y="2285"/>
                    <a:pt x="1236" y="2241"/>
                  </a:cubicBezTo>
                  <a:cubicBezTo>
                    <a:pt x="2608" y="1593"/>
                    <a:pt x="2685" y="763"/>
                    <a:pt x="2685" y="763"/>
                  </a:cubicBezTo>
                  <a:cubicBezTo>
                    <a:pt x="2698" y="440"/>
                    <a:pt x="2720" y="0"/>
                    <a:pt x="2720" y="0"/>
                  </a:cubicBezTo>
                  <a:close/>
                </a:path>
              </a:pathLst>
            </a:custGeom>
            <a:solidFill>
              <a:srgbClr val="BD6060"/>
            </a:solidFill>
            <a:ln>
              <a:noFill/>
            </a:ln>
          </p:spPr>
          <p:txBody>
            <a:bodyPr spcFirstLastPara="1" wrap="square" lIns="182850" tIns="182850" rIns="182850" bIns="182850" anchor="ctr" anchorCtr="0">
              <a:noAutofit/>
            </a:bodyPr>
            <a:lstStyle/>
            <a:p>
              <a:endParaRPr sz="2800"/>
            </a:p>
          </p:txBody>
        </p:sp>
        <p:sp>
          <p:nvSpPr>
            <p:cNvPr id="34" name="Google Shape;4290;p103">
              <a:extLst>
                <a:ext uri="{FF2B5EF4-FFF2-40B4-BE49-F238E27FC236}">
                  <a16:creationId xmlns:a16="http://schemas.microsoft.com/office/drawing/2014/main" id="{E701CFB0-36F9-DB46-A39E-A87474D49DAA}"/>
                </a:ext>
              </a:extLst>
            </p:cNvPr>
            <p:cNvSpPr/>
            <p:nvPr/>
          </p:nvSpPr>
          <p:spPr>
            <a:xfrm>
              <a:off x="9639015" y="4663751"/>
              <a:ext cx="370113" cy="449013"/>
            </a:xfrm>
            <a:custGeom>
              <a:avLst/>
              <a:gdLst/>
              <a:ahLst/>
              <a:cxnLst/>
              <a:rect l="l" t="t" r="r" b="b"/>
              <a:pathLst>
                <a:path w="6131" h="7438" extrusionOk="0">
                  <a:moveTo>
                    <a:pt x="2937" y="0"/>
                  </a:moveTo>
                  <a:cubicBezTo>
                    <a:pt x="1418" y="0"/>
                    <a:pt x="364" y="1153"/>
                    <a:pt x="133" y="2660"/>
                  </a:cubicBezTo>
                  <a:cubicBezTo>
                    <a:pt x="1" y="3430"/>
                    <a:pt x="11" y="5023"/>
                    <a:pt x="641" y="6372"/>
                  </a:cubicBezTo>
                  <a:cubicBezTo>
                    <a:pt x="969" y="7076"/>
                    <a:pt x="1414" y="7438"/>
                    <a:pt x="1842" y="7438"/>
                  </a:cubicBezTo>
                  <a:cubicBezTo>
                    <a:pt x="1846" y="7438"/>
                    <a:pt x="1849" y="7438"/>
                    <a:pt x="1853" y="7438"/>
                  </a:cubicBezTo>
                  <a:cubicBezTo>
                    <a:pt x="2353" y="7430"/>
                    <a:pt x="3722" y="7252"/>
                    <a:pt x="4308" y="6469"/>
                  </a:cubicBezTo>
                  <a:cubicBezTo>
                    <a:pt x="4401" y="6343"/>
                    <a:pt x="4681" y="5655"/>
                    <a:pt x="4681" y="5655"/>
                  </a:cubicBezTo>
                  <a:cubicBezTo>
                    <a:pt x="5449" y="5129"/>
                    <a:pt x="5980" y="4279"/>
                    <a:pt x="6035" y="3277"/>
                  </a:cubicBezTo>
                  <a:cubicBezTo>
                    <a:pt x="6131" y="1565"/>
                    <a:pt x="4819" y="101"/>
                    <a:pt x="3107" y="5"/>
                  </a:cubicBezTo>
                  <a:cubicBezTo>
                    <a:pt x="3050" y="2"/>
                    <a:pt x="2993" y="0"/>
                    <a:pt x="2937" y="0"/>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35" name="Google Shape;4291;p103">
              <a:extLst>
                <a:ext uri="{FF2B5EF4-FFF2-40B4-BE49-F238E27FC236}">
                  <a16:creationId xmlns:a16="http://schemas.microsoft.com/office/drawing/2014/main" id="{3559FE86-B82B-344D-9C30-1A5DCF36344E}"/>
                </a:ext>
              </a:extLst>
            </p:cNvPr>
            <p:cNvSpPr/>
            <p:nvPr/>
          </p:nvSpPr>
          <p:spPr>
            <a:xfrm>
              <a:off x="9651572" y="4660250"/>
              <a:ext cx="360454" cy="344940"/>
            </a:xfrm>
            <a:custGeom>
              <a:avLst/>
              <a:gdLst/>
              <a:ahLst/>
              <a:cxnLst/>
              <a:rect l="l" t="t" r="r" b="b"/>
              <a:pathLst>
                <a:path w="5971" h="5714" extrusionOk="0">
                  <a:moveTo>
                    <a:pt x="2698" y="1"/>
                  </a:moveTo>
                  <a:cubicBezTo>
                    <a:pt x="1536" y="1"/>
                    <a:pt x="573" y="535"/>
                    <a:pt x="1" y="2116"/>
                  </a:cubicBezTo>
                  <a:cubicBezTo>
                    <a:pt x="588" y="2063"/>
                    <a:pt x="1179" y="2011"/>
                    <a:pt x="1755" y="1351"/>
                  </a:cubicBezTo>
                  <a:cubicBezTo>
                    <a:pt x="2337" y="2428"/>
                    <a:pt x="3361" y="2082"/>
                    <a:pt x="3826" y="2791"/>
                  </a:cubicBezTo>
                  <a:cubicBezTo>
                    <a:pt x="4036" y="3112"/>
                    <a:pt x="4138" y="3490"/>
                    <a:pt x="4063" y="3868"/>
                  </a:cubicBezTo>
                  <a:cubicBezTo>
                    <a:pt x="4041" y="3979"/>
                    <a:pt x="4017" y="4104"/>
                    <a:pt x="3991" y="4238"/>
                  </a:cubicBezTo>
                  <a:cubicBezTo>
                    <a:pt x="3898" y="4724"/>
                    <a:pt x="4312" y="4763"/>
                    <a:pt x="4312" y="4763"/>
                  </a:cubicBezTo>
                  <a:cubicBezTo>
                    <a:pt x="4318" y="4517"/>
                    <a:pt x="4353" y="4281"/>
                    <a:pt x="4485" y="4127"/>
                  </a:cubicBezTo>
                  <a:lnTo>
                    <a:pt x="4485" y="4127"/>
                  </a:lnTo>
                  <a:cubicBezTo>
                    <a:pt x="5322" y="4395"/>
                    <a:pt x="4507" y="5608"/>
                    <a:pt x="4473" y="5713"/>
                  </a:cubicBezTo>
                  <a:cubicBezTo>
                    <a:pt x="5355" y="5107"/>
                    <a:pt x="5970" y="4078"/>
                    <a:pt x="5862" y="2879"/>
                  </a:cubicBezTo>
                  <a:cubicBezTo>
                    <a:pt x="5739" y="1546"/>
                    <a:pt x="4725" y="261"/>
                    <a:pt x="3402" y="58"/>
                  </a:cubicBezTo>
                  <a:cubicBezTo>
                    <a:pt x="3161" y="21"/>
                    <a:pt x="2926" y="1"/>
                    <a:pt x="2698" y="1"/>
                  </a:cubicBezTo>
                  <a:close/>
                </a:path>
              </a:pathLst>
            </a:custGeom>
            <a:solidFill>
              <a:srgbClr val="660000"/>
            </a:solidFill>
            <a:ln>
              <a:noFill/>
            </a:ln>
          </p:spPr>
          <p:txBody>
            <a:bodyPr spcFirstLastPara="1" wrap="square" lIns="182850" tIns="182850" rIns="182850" bIns="182850" anchor="ctr" anchorCtr="0">
              <a:noAutofit/>
            </a:bodyPr>
            <a:lstStyle/>
            <a:p>
              <a:endParaRPr sz="2800"/>
            </a:p>
          </p:txBody>
        </p:sp>
        <p:sp>
          <p:nvSpPr>
            <p:cNvPr id="36" name="Google Shape;4292;p103">
              <a:extLst>
                <a:ext uri="{FF2B5EF4-FFF2-40B4-BE49-F238E27FC236}">
                  <a16:creationId xmlns:a16="http://schemas.microsoft.com/office/drawing/2014/main" id="{ADFBE900-339C-CC4F-8FC1-DA7D0BD9A8CB}"/>
                </a:ext>
              </a:extLst>
            </p:cNvPr>
            <p:cNvSpPr/>
            <p:nvPr/>
          </p:nvSpPr>
          <p:spPr>
            <a:xfrm>
              <a:off x="9921596" y="4893812"/>
              <a:ext cx="96407" cy="121641"/>
            </a:xfrm>
            <a:custGeom>
              <a:avLst/>
              <a:gdLst/>
              <a:ahLst/>
              <a:cxnLst/>
              <a:rect l="l" t="t" r="r" b="b"/>
              <a:pathLst>
                <a:path w="1597" h="2015" extrusionOk="0">
                  <a:moveTo>
                    <a:pt x="612" y="1"/>
                  </a:moveTo>
                  <a:cubicBezTo>
                    <a:pt x="368" y="1"/>
                    <a:pt x="126" y="113"/>
                    <a:pt x="12" y="258"/>
                  </a:cubicBezTo>
                  <a:lnTo>
                    <a:pt x="0" y="1844"/>
                  </a:lnTo>
                  <a:cubicBezTo>
                    <a:pt x="0" y="1844"/>
                    <a:pt x="75" y="2000"/>
                    <a:pt x="377" y="2014"/>
                  </a:cubicBezTo>
                  <a:cubicBezTo>
                    <a:pt x="384" y="2015"/>
                    <a:pt x="392" y="2015"/>
                    <a:pt x="399" y="2015"/>
                  </a:cubicBezTo>
                  <a:cubicBezTo>
                    <a:pt x="959" y="2015"/>
                    <a:pt x="1597" y="984"/>
                    <a:pt x="1148" y="281"/>
                  </a:cubicBezTo>
                  <a:cubicBezTo>
                    <a:pt x="1018" y="79"/>
                    <a:pt x="815" y="1"/>
                    <a:pt x="612" y="1"/>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37" name="Google Shape;4293;p103">
              <a:extLst>
                <a:ext uri="{FF2B5EF4-FFF2-40B4-BE49-F238E27FC236}">
                  <a16:creationId xmlns:a16="http://schemas.microsoft.com/office/drawing/2014/main" id="{278FE30C-3C37-D74E-8F5B-254DED379EFB}"/>
                </a:ext>
              </a:extLst>
            </p:cNvPr>
            <p:cNvSpPr/>
            <p:nvPr/>
          </p:nvSpPr>
          <p:spPr>
            <a:xfrm>
              <a:off x="9575267" y="5606269"/>
              <a:ext cx="472617" cy="381583"/>
            </a:xfrm>
            <a:custGeom>
              <a:avLst/>
              <a:gdLst/>
              <a:ahLst/>
              <a:cxnLst/>
              <a:rect l="l" t="t" r="r" b="b"/>
              <a:pathLst>
                <a:path w="7829" h="6321" extrusionOk="0">
                  <a:moveTo>
                    <a:pt x="2224" y="0"/>
                  </a:moveTo>
                  <a:cubicBezTo>
                    <a:pt x="1481" y="0"/>
                    <a:pt x="925" y="107"/>
                    <a:pt x="888" y="418"/>
                  </a:cubicBezTo>
                  <a:cubicBezTo>
                    <a:pt x="771" y="1403"/>
                    <a:pt x="399" y="2187"/>
                    <a:pt x="240" y="3184"/>
                  </a:cubicBezTo>
                  <a:cubicBezTo>
                    <a:pt x="1" y="4907"/>
                    <a:pt x="2476" y="6320"/>
                    <a:pt x="4713" y="6320"/>
                  </a:cubicBezTo>
                  <a:cubicBezTo>
                    <a:pt x="4905" y="6320"/>
                    <a:pt x="5095" y="6310"/>
                    <a:pt x="5281" y="6288"/>
                  </a:cubicBezTo>
                  <a:cubicBezTo>
                    <a:pt x="7214" y="6066"/>
                    <a:pt x="7782" y="4785"/>
                    <a:pt x="7829" y="4591"/>
                  </a:cubicBezTo>
                  <a:cubicBezTo>
                    <a:pt x="7236" y="3224"/>
                    <a:pt x="6876" y="2615"/>
                    <a:pt x="6651" y="2094"/>
                  </a:cubicBezTo>
                  <a:cubicBezTo>
                    <a:pt x="6360" y="1417"/>
                    <a:pt x="6244" y="918"/>
                    <a:pt x="6318" y="499"/>
                  </a:cubicBezTo>
                  <a:cubicBezTo>
                    <a:pt x="6318" y="499"/>
                    <a:pt x="3833" y="0"/>
                    <a:pt x="2224" y="0"/>
                  </a:cubicBezTo>
                  <a:close/>
                </a:path>
              </a:pathLst>
            </a:custGeom>
            <a:solidFill>
              <a:srgbClr val="E94372"/>
            </a:solidFill>
            <a:ln>
              <a:noFill/>
            </a:ln>
          </p:spPr>
          <p:txBody>
            <a:bodyPr spcFirstLastPara="1" wrap="square" lIns="182850" tIns="182850" rIns="182850" bIns="182850" anchor="ctr" anchorCtr="0">
              <a:noAutofit/>
            </a:bodyPr>
            <a:lstStyle/>
            <a:p>
              <a:endParaRPr sz="2800"/>
            </a:p>
          </p:txBody>
        </p:sp>
        <p:sp>
          <p:nvSpPr>
            <p:cNvPr id="38" name="Google Shape;4294;p103">
              <a:extLst>
                <a:ext uri="{FF2B5EF4-FFF2-40B4-BE49-F238E27FC236}">
                  <a16:creationId xmlns:a16="http://schemas.microsoft.com/office/drawing/2014/main" id="{C1B2B777-3821-6745-8963-54F857BE58C4}"/>
                </a:ext>
              </a:extLst>
            </p:cNvPr>
            <p:cNvSpPr/>
            <p:nvPr/>
          </p:nvSpPr>
          <p:spPr>
            <a:xfrm>
              <a:off x="9289367" y="5859088"/>
              <a:ext cx="263866" cy="185268"/>
            </a:xfrm>
            <a:custGeom>
              <a:avLst/>
              <a:gdLst/>
              <a:ahLst/>
              <a:cxnLst/>
              <a:rect l="l" t="t" r="r" b="b"/>
              <a:pathLst>
                <a:path w="4371" h="3069" extrusionOk="0">
                  <a:moveTo>
                    <a:pt x="1" y="0"/>
                  </a:moveTo>
                  <a:lnTo>
                    <a:pt x="1" y="0"/>
                  </a:lnTo>
                  <a:cubicBezTo>
                    <a:pt x="1564" y="584"/>
                    <a:pt x="3574" y="2990"/>
                    <a:pt x="3574" y="2990"/>
                  </a:cubicBezTo>
                  <a:lnTo>
                    <a:pt x="4370" y="3068"/>
                  </a:lnTo>
                  <a:cubicBezTo>
                    <a:pt x="4370" y="3068"/>
                    <a:pt x="3323" y="1647"/>
                    <a:pt x="2175" y="909"/>
                  </a:cubicBezTo>
                  <a:cubicBezTo>
                    <a:pt x="1025" y="171"/>
                    <a:pt x="1" y="0"/>
                    <a:pt x="1" y="0"/>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39" name="Google Shape;4295;p103">
              <a:extLst>
                <a:ext uri="{FF2B5EF4-FFF2-40B4-BE49-F238E27FC236}">
                  <a16:creationId xmlns:a16="http://schemas.microsoft.com/office/drawing/2014/main" id="{A6FFED79-0B7E-024E-BFFE-CE44737C90D8}"/>
                </a:ext>
              </a:extLst>
            </p:cNvPr>
            <p:cNvSpPr/>
            <p:nvPr/>
          </p:nvSpPr>
          <p:spPr>
            <a:xfrm>
              <a:off x="9575388" y="6346797"/>
              <a:ext cx="135887" cy="66223"/>
            </a:xfrm>
            <a:custGeom>
              <a:avLst/>
              <a:gdLst/>
              <a:ahLst/>
              <a:cxnLst/>
              <a:rect l="l" t="t" r="r" b="b"/>
              <a:pathLst>
                <a:path w="2251" h="1097" extrusionOk="0">
                  <a:moveTo>
                    <a:pt x="1" y="1"/>
                  </a:moveTo>
                  <a:lnTo>
                    <a:pt x="1404" y="1096"/>
                  </a:lnTo>
                  <a:cubicBezTo>
                    <a:pt x="1404" y="1096"/>
                    <a:pt x="1416" y="1097"/>
                    <a:pt x="1437" y="1097"/>
                  </a:cubicBezTo>
                  <a:cubicBezTo>
                    <a:pt x="1504" y="1097"/>
                    <a:pt x="1662" y="1086"/>
                    <a:pt x="1850" y="1001"/>
                  </a:cubicBezTo>
                  <a:cubicBezTo>
                    <a:pt x="2160" y="862"/>
                    <a:pt x="2250" y="741"/>
                    <a:pt x="2250" y="741"/>
                  </a:cubicBezTo>
                  <a:lnTo>
                    <a:pt x="1" y="1"/>
                  </a:ln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40" name="Google Shape;4296;p103">
              <a:extLst>
                <a:ext uri="{FF2B5EF4-FFF2-40B4-BE49-F238E27FC236}">
                  <a16:creationId xmlns:a16="http://schemas.microsoft.com/office/drawing/2014/main" id="{FDEB5DF5-0DAB-1F45-A706-B8208A8A449C}"/>
                </a:ext>
              </a:extLst>
            </p:cNvPr>
            <p:cNvSpPr/>
            <p:nvPr/>
          </p:nvSpPr>
          <p:spPr>
            <a:xfrm>
              <a:off x="8942375" y="5532802"/>
              <a:ext cx="622087" cy="248774"/>
            </a:xfrm>
            <a:custGeom>
              <a:avLst/>
              <a:gdLst/>
              <a:ahLst/>
              <a:cxnLst/>
              <a:rect l="l" t="t" r="r" b="b"/>
              <a:pathLst>
                <a:path w="10305" h="4121" extrusionOk="0">
                  <a:moveTo>
                    <a:pt x="3486" y="1"/>
                  </a:moveTo>
                  <a:lnTo>
                    <a:pt x="1" y="3989"/>
                  </a:lnTo>
                  <a:lnTo>
                    <a:pt x="230" y="4121"/>
                  </a:lnTo>
                  <a:lnTo>
                    <a:pt x="10304" y="4121"/>
                  </a:lnTo>
                  <a:lnTo>
                    <a:pt x="10135" y="3795"/>
                  </a:lnTo>
                  <a:lnTo>
                    <a:pt x="3486" y="1"/>
                  </a:lnTo>
                  <a:close/>
                </a:path>
              </a:pathLst>
            </a:custGeom>
            <a:solidFill>
              <a:srgbClr val="FF66A7"/>
            </a:solidFill>
            <a:ln>
              <a:noFill/>
            </a:ln>
          </p:spPr>
          <p:txBody>
            <a:bodyPr spcFirstLastPara="1" wrap="square" lIns="182850" tIns="182850" rIns="182850" bIns="182850" anchor="ctr" anchorCtr="0">
              <a:noAutofit/>
            </a:bodyPr>
            <a:lstStyle/>
            <a:p>
              <a:endParaRPr sz="2800"/>
            </a:p>
          </p:txBody>
        </p:sp>
        <p:sp>
          <p:nvSpPr>
            <p:cNvPr id="41" name="Google Shape;4297;p103">
              <a:extLst>
                <a:ext uri="{FF2B5EF4-FFF2-40B4-BE49-F238E27FC236}">
                  <a16:creationId xmlns:a16="http://schemas.microsoft.com/office/drawing/2014/main" id="{BC1BF44D-529B-8D41-A2F1-C0527AE22F2B}"/>
                </a:ext>
              </a:extLst>
            </p:cNvPr>
            <p:cNvSpPr/>
            <p:nvPr/>
          </p:nvSpPr>
          <p:spPr>
            <a:xfrm>
              <a:off x="8956199" y="5547471"/>
              <a:ext cx="608263" cy="409714"/>
            </a:xfrm>
            <a:custGeom>
              <a:avLst/>
              <a:gdLst/>
              <a:ahLst/>
              <a:cxnLst/>
              <a:rect l="l" t="t" r="r" b="b"/>
              <a:pathLst>
                <a:path w="10076" h="6787" extrusionOk="0">
                  <a:moveTo>
                    <a:pt x="3357" y="0"/>
                  </a:moveTo>
                  <a:lnTo>
                    <a:pt x="1" y="3878"/>
                  </a:lnTo>
                  <a:lnTo>
                    <a:pt x="6366" y="6787"/>
                  </a:lnTo>
                  <a:lnTo>
                    <a:pt x="10075" y="3878"/>
                  </a:lnTo>
                  <a:lnTo>
                    <a:pt x="3357" y="0"/>
                  </a:lnTo>
                  <a:close/>
                </a:path>
              </a:pathLst>
            </a:custGeom>
            <a:solidFill>
              <a:srgbClr val="BF2878"/>
            </a:solidFill>
            <a:ln>
              <a:noFill/>
            </a:ln>
          </p:spPr>
          <p:txBody>
            <a:bodyPr spcFirstLastPara="1" wrap="square" lIns="182850" tIns="182850" rIns="182850" bIns="182850" anchor="ctr" anchorCtr="0">
              <a:noAutofit/>
            </a:bodyPr>
            <a:lstStyle/>
            <a:p>
              <a:endParaRPr sz="2800"/>
            </a:p>
          </p:txBody>
        </p:sp>
        <p:sp>
          <p:nvSpPr>
            <p:cNvPr id="42" name="Google Shape;4298;p103">
              <a:extLst>
                <a:ext uri="{FF2B5EF4-FFF2-40B4-BE49-F238E27FC236}">
                  <a16:creationId xmlns:a16="http://schemas.microsoft.com/office/drawing/2014/main" id="{F709C549-2AC2-1144-B34E-3DC69DF754AF}"/>
                </a:ext>
              </a:extLst>
            </p:cNvPr>
            <p:cNvSpPr/>
            <p:nvPr/>
          </p:nvSpPr>
          <p:spPr>
            <a:xfrm>
              <a:off x="8892270" y="5440198"/>
              <a:ext cx="63929" cy="341378"/>
            </a:xfrm>
            <a:custGeom>
              <a:avLst/>
              <a:gdLst/>
              <a:ahLst/>
              <a:cxnLst/>
              <a:rect l="l" t="t" r="r" b="b"/>
              <a:pathLst>
                <a:path w="1059" h="5655" extrusionOk="0">
                  <a:moveTo>
                    <a:pt x="219" y="1"/>
                  </a:moveTo>
                  <a:lnTo>
                    <a:pt x="0" y="128"/>
                  </a:lnTo>
                  <a:lnTo>
                    <a:pt x="104" y="4787"/>
                  </a:lnTo>
                  <a:cubicBezTo>
                    <a:pt x="109" y="4987"/>
                    <a:pt x="218" y="5169"/>
                    <a:pt x="390" y="5269"/>
                  </a:cubicBezTo>
                  <a:lnTo>
                    <a:pt x="1058" y="5655"/>
                  </a:lnTo>
                  <a:lnTo>
                    <a:pt x="1058" y="5413"/>
                  </a:lnTo>
                  <a:lnTo>
                    <a:pt x="339" y="5006"/>
                  </a:lnTo>
                  <a:lnTo>
                    <a:pt x="219" y="1"/>
                  </a:lnTo>
                  <a:close/>
                </a:path>
              </a:pathLst>
            </a:custGeom>
            <a:solidFill>
              <a:srgbClr val="FF66A7"/>
            </a:solidFill>
            <a:ln>
              <a:noFill/>
            </a:ln>
          </p:spPr>
          <p:txBody>
            <a:bodyPr spcFirstLastPara="1" wrap="square" lIns="182850" tIns="182850" rIns="182850" bIns="182850" anchor="ctr" anchorCtr="0">
              <a:noAutofit/>
            </a:bodyPr>
            <a:lstStyle/>
            <a:p>
              <a:endParaRPr sz="2800"/>
            </a:p>
          </p:txBody>
        </p:sp>
        <p:sp>
          <p:nvSpPr>
            <p:cNvPr id="43" name="Google Shape;4299;p103">
              <a:extLst>
                <a:ext uri="{FF2B5EF4-FFF2-40B4-BE49-F238E27FC236}">
                  <a16:creationId xmlns:a16="http://schemas.microsoft.com/office/drawing/2014/main" id="{AD61A4EC-4421-B84C-AC65-18F366AB1D39}"/>
                </a:ext>
              </a:extLst>
            </p:cNvPr>
            <p:cNvSpPr/>
            <p:nvPr/>
          </p:nvSpPr>
          <p:spPr>
            <a:xfrm>
              <a:off x="8905490" y="5440198"/>
              <a:ext cx="215391" cy="323751"/>
            </a:xfrm>
            <a:custGeom>
              <a:avLst/>
              <a:gdLst/>
              <a:ahLst/>
              <a:cxnLst/>
              <a:rect l="l" t="t" r="r" b="b"/>
              <a:pathLst>
                <a:path w="3568" h="5363" extrusionOk="0">
                  <a:moveTo>
                    <a:pt x="0" y="1"/>
                  </a:moveTo>
                  <a:lnTo>
                    <a:pt x="120" y="5006"/>
                  </a:lnTo>
                  <a:lnTo>
                    <a:pt x="751" y="5362"/>
                  </a:lnTo>
                  <a:lnTo>
                    <a:pt x="3567" y="2142"/>
                  </a:lnTo>
                  <a:lnTo>
                    <a:pt x="0" y="1"/>
                  </a:lnTo>
                  <a:close/>
                </a:path>
              </a:pathLst>
            </a:custGeom>
            <a:solidFill>
              <a:srgbClr val="E7478D"/>
            </a:solidFill>
            <a:ln>
              <a:noFill/>
            </a:ln>
          </p:spPr>
          <p:txBody>
            <a:bodyPr spcFirstLastPara="1" wrap="square" lIns="182850" tIns="182850" rIns="182850" bIns="182850" anchor="ctr" anchorCtr="0">
              <a:noAutofit/>
            </a:bodyPr>
            <a:lstStyle/>
            <a:p>
              <a:endParaRPr sz="2800"/>
            </a:p>
          </p:txBody>
        </p:sp>
        <p:sp>
          <p:nvSpPr>
            <p:cNvPr id="44" name="Google Shape;4300;p103">
              <a:extLst>
                <a:ext uri="{FF2B5EF4-FFF2-40B4-BE49-F238E27FC236}">
                  <a16:creationId xmlns:a16="http://schemas.microsoft.com/office/drawing/2014/main" id="{AF8864E5-4ED1-714F-84A5-E974FFC1A048}"/>
                </a:ext>
              </a:extLst>
            </p:cNvPr>
            <p:cNvSpPr/>
            <p:nvPr/>
          </p:nvSpPr>
          <p:spPr>
            <a:xfrm>
              <a:off x="8916115" y="5474245"/>
              <a:ext cx="155990" cy="283667"/>
            </a:xfrm>
            <a:custGeom>
              <a:avLst/>
              <a:gdLst/>
              <a:ahLst/>
              <a:cxnLst/>
              <a:rect l="l" t="t" r="r" b="b"/>
              <a:pathLst>
                <a:path w="2584" h="4699" extrusionOk="0">
                  <a:moveTo>
                    <a:pt x="0" y="1"/>
                  </a:moveTo>
                  <a:lnTo>
                    <a:pt x="108" y="4364"/>
                  </a:lnTo>
                  <a:lnTo>
                    <a:pt x="665" y="4698"/>
                  </a:lnTo>
                  <a:lnTo>
                    <a:pt x="2584" y="2501"/>
                  </a:lnTo>
                  <a:lnTo>
                    <a:pt x="0" y="1"/>
                  </a:lnTo>
                  <a:close/>
                </a:path>
              </a:pathLst>
            </a:custGeom>
            <a:solidFill>
              <a:srgbClr val="DFE2E5"/>
            </a:solidFill>
            <a:ln>
              <a:noFill/>
            </a:ln>
          </p:spPr>
          <p:txBody>
            <a:bodyPr spcFirstLastPara="1" wrap="square" lIns="182850" tIns="182850" rIns="182850" bIns="182850" anchor="ctr" anchorCtr="0">
              <a:noAutofit/>
            </a:bodyPr>
            <a:lstStyle/>
            <a:p>
              <a:endParaRPr sz="2800"/>
            </a:p>
          </p:txBody>
        </p:sp>
        <p:sp>
          <p:nvSpPr>
            <p:cNvPr id="45" name="Google Shape;4301;p103">
              <a:extLst>
                <a:ext uri="{FF2B5EF4-FFF2-40B4-BE49-F238E27FC236}">
                  <a16:creationId xmlns:a16="http://schemas.microsoft.com/office/drawing/2014/main" id="{53722666-00FB-0B45-A2E0-CF6F6EAFA5BC}"/>
                </a:ext>
              </a:extLst>
            </p:cNvPr>
            <p:cNvSpPr/>
            <p:nvPr/>
          </p:nvSpPr>
          <p:spPr>
            <a:xfrm>
              <a:off x="8916115" y="5474245"/>
              <a:ext cx="192210" cy="253362"/>
            </a:xfrm>
            <a:custGeom>
              <a:avLst/>
              <a:gdLst/>
              <a:ahLst/>
              <a:cxnLst/>
              <a:rect l="l" t="t" r="r" b="b"/>
              <a:pathLst>
                <a:path w="3184" h="4197" extrusionOk="0">
                  <a:moveTo>
                    <a:pt x="0" y="1"/>
                  </a:moveTo>
                  <a:cubicBezTo>
                    <a:pt x="0" y="1"/>
                    <a:pt x="132" y="555"/>
                    <a:pt x="464" y="1798"/>
                  </a:cubicBezTo>
                  <a:cubicBezTo>
                    <a:pt x="795" y="3042"/>
                    <a:pt x="519" y="4197"/>
                    <a:pt x="519" y="4197"/>
                  </a:cubicBezTo>
                  <a:cubicBezTo>
                    <a:pt x="687" y="3837"/>
                    <a:pt x="1083" y="3357"/>
                    <a:pt x="2584" y="2501"/>
                  </a:cubicBezTo>
                  <a:lnTo>
                    <a:pt x="3183" y="1816"/>
                  </a:lnTo>
                  <a:lnTo>
                    <a:pt x="0" y="1"/>
                  </a:lnTo>
                  <a:close/>
                </a:path>
              </a:pathLst>
            </a:custGeom>
            <a:solidFill>
              <a:srgbClr val="FBFBFD"/>
            </a:solidFill>
            <a:ln>
              <a:noFill/>
            </a:ln>
          </p:spPr>
          <p:txBody>
            <a:bodyPr spcFirstLastPara="1" wrap="square" lIns="182850" tIns="182850" rIns="182850" bIns="182850" anchor="ctr" anchorCtr="0">
              <a:noAutofit/>
            </a:bodyPr>
            <a:lstStyle/>
            <a:p>
              <a:endParaRPr sz="2800"/>
            </a:p>
          </p:txBody>
        </p:sp>
        <p:sp>
          <p:nvSpPr>
            <p:cNvPr id="46" name="Google Shape;4302;p103">
              <a:extLst>
                <a:ext uri="{FF2B5EF4-FFF2-40B4-BE49-F238E27FC236}">
                  <a16:creationId xmlns:a16="http://schemas.microsoft.com/office/drawing/2014/main" id="{693D9A56-B1AC-FC4E-990F-0F4248D9FEEA}"/>
                </a:ext>
              </a:extLst>
            </p:cNvPr>
            <p:cNvSpPr/>
            <p:nvPr/>
          </p:nvSpPr>
          <p:spPr>
            <a:xfrm>
              <a:off x="9281036" y="5196253"/>
              <a:ext cx="798722" cy="743788"/>
            </a:xfrm>
            <a:custGeom>
              <a:avLst/>
              <a:gdLst/>
              <a:ahLst/>
              <a:cxnLst/>
              <a:rect l="l" t="t" r="r" b="b"/>
              <a:pathLst>
                <a:path w="13231" h="12321" extrusionOk="0">
                  <a:moveTo>
                    <a:pt x="11991" y="1"/>
                  </a:moveTo>
                  <a:cubicBezTo>
                    <a:pt x="11592" y="1"/>
                    <a:pt x="11283" y="479"/>
                    <a:pt x="10998" y="1308"/>
                  </a:cubicBezTo>
                  <a:cubicBezTo>
                    <a:pt x="10707" y="2149"/>
                    <a:pt x="9715" y="4493"/>
                    <a:pt x="8735" y="6083"/>
                  </a:cubicBezTo>
                  <a:cubicBezTo>
                    <a:pt x="8280" y="6821"/>
                    <a:pt x="6793" y="8684"/>
                    <a:pt x="4249" y="9467"/>
                  </a:cubicBezTo>
                  <a:cubicBezTo>
                    <a:pt x="4148" y="9498"/>
                    <a:pt x="4053" y="9511"/>
                    <a:pt x="3961" y="9511"/>
                  </a:cubicBezTo>
                  <a:cubicBezTo>
                    <a:pt x="3661" y="9511"/>
                    <a:pt x="3388" y="9375"/>
                    <a:pt x="3034" y="9279"/>
                  </a:cubicBezTo>
                  <a:cubicBezTo>
                    <a:pt x="2510" y="9135"/>
                    <a:pt x="2154" y="9216"/>
                    <a:pt x="1776" y="9144"/>
                  </a:cubicBezTo>
                  <a:cubicBezTo>
                    <a:pt x="1545" y="9101"/>
                    <a:pt x="1443" y="9037"/>
                    <a:pt x="1380" y="9037"/>
                  </a:cubicBezTo>
                  <a:cubicBezTo>
                    <a:pt x="1339" y="9037"/>
                    <a:pt x="1314" y="9063"/>
                    <a:pt x="1281" y="9138"/>
                  </a:cubicBezTo>
                  <a:cubicBezTo>
                    <a:pt x="1196" y="9328"/>
                    <a:pt x="1465" y="9657"/>
                    <a:pt x="1814" y="9781"/>
                  </a:cubicBezTo>
                  <a:cubicBezTo>
                    <a:pt x="2179" y="9911"/>
                    <a:pt x="2436" y="9857"/>
                    <a:pt x="2503" y="9916"/>
                  </a:cubicBezTo>
                  <a:cubicBezTo>
                    <a:pt x="2569" y="9973"/>
                    <a:pt x="2267" y="10076"/>
                    <a:pt x="1827" y="10137"/>
                  </a:cubicBezTo>
                  <a:cubicBezTo>
                    <a:pt x="1691" y="10156"/>
                    <a:pt x="1566" y="10163"/>
                    <a:pt x="1449" y="10163"/>
                  </a:cubicBezTo>
                  <a:cubicBezTo>
                    <a:pt x="1047" y="10163"/>
                    <a:pt x="752" y="10076"/>
                    <a:pt x="506" y="10072"/>
                  </a:cubicBezTo>
                  <a:cubicBezTo>
                    <a:pt x="502" y="10072"/>
                    <a:pt x="498" y="10072"/>
                    <a:pt x="495" y="10072"/>
                  </a:cubicBezTo>
                  <a:cubicBezTo>
                    <a:pt x="154" y="10072"/>
                    <a:pt x="174" y="10348"/>
                    <a:pt x="291" y="10444"/>
                  </a:cubicBezTo>
                  <a:cubicBezTo>
                    <a:pt x="409" y="10541"/>
                    <a:pt x="595" y="10679"/>
                    <a:pt x="1092" y="10767"/>
                  </a:cubicBezTo>
                  <a:cubicBezTo>
                    <a:pt x="1517" y="10842"/>
                    <a:pt x="2010" y="10847"/>
                    <a:pt x="2144" y="10847"/>
                  </a:cubicBezTo>
                  <a:cubicBezTo>
                    <a:pt x="2167" y="10847"/>
                    <a:pt x="2179" y="10847"/>
                    <a:pt x="2179" y="10847"/>
                  </a:cubicBezTo>
                  <a:lnTo>
                    <a:pt x="2179" y="10847"/>
                  </a:lnTo>
                  <a:cubicBezTo>
                    <a:pt x="2179" y="10847"/>
                    <a:pt x="1825" y="10968"/>
                    <a:pt x="1329" y="11001"/>
                  </a:cubicBezTo>
                  <a:cubicBezTo>
                    <a:pt x="1175" y="11011"/>
                    <a:pt x="1047" y="11014"/>
                    <a:pt x="935" y="11014"/>
                  </a:cubicBezTo>
                  <a:cubicBezTo>
                    <a:pt x="759" y="11014"/>
                    <a:pt x="626" y="11006"/>
                    <a:pt x="502" y="11006"/>
                  </a:cubicBezTo>
                  <a:cubicBezTo>
                    <a:pt x="427" y="11006"/>
                    <a:pt x="356" y="11009"/>
                    <a:pt x="281" y="11018"/>
                  </a:cubicBezTo>
                  <a:cubicBezTo>
                    <a:pt x="1" y="11050"/>
                    <a:pt x="173" y="11487"/>
                    <a:pt x="480" y="11559"/>
                  </a:cubicBezTo>
                  <a:cubicBezTo>
                    <a:pt x="684" y="11608"/>
                    <a:pt x="962" y="11642"/>
                    <a:pt x="1258" y="11642"/>
                  </a:cubicBezTo>
                  <a:cubicBezTo>
                    <a:pt x="1323" y="11642"/>
                    <a:pt x="1389" y="11641"/>
                    <a:pt x="1455" y="11637"/>
                  </a:cubicBezTo>
                  <a:cubicBezTo>
                    <a:pt x="1822" y="11619"/>
                    <a:pt x="2429" y="11534"/>
                    <a:pt x="2429" y="11534"/>
                  </a:cubicBezTo>
                  <a:lnTo>
                    <a:pt x="2429" y="11534"/>
                  </a:lnTo>
                  <a:cubicBezTo>
                    <a:pt x="1875" y="11770"/>
                    <a:pt x="1410" y="11765"/>
                    <a:pt x="1131" y="11790"/>
                  </a:cubicBezTo>
                  <a:cubicBezTo>
                    <a:pt x="852" y="11814"/>
                    <a:pt x="735" y="11923"/>
                    <a:pt x="798" y="12079"/>
                  </a:cubicBezTo>
                  <a:cubicBezTo>
                    <a:pt x="848" y="12202"/>
                    <a:pt x="1066" y="12304"/>
                    <a:pt x="1674" y="12320"/>
                  </a:cubicBezTo>
                  <a:cubicBezTo>
                    <a:pt x="1691" y="12320"/>
                    <a:pt x="1708" y="12320"/>
                    <a:pt x="1725" y="12320"/>
                  </a:cubicBezTo>
                  <a:cubicBezTo>
                    <a:pt x="2326" y="12320"/>
                    <a:pt x="3117" y="12071"/>
                    <a:pt x="3736" y="11729"/>
                  </a:cubicBezTo>
                  <a:cubicBezTo>
                    <a:pt x="4373" y="11376"/>
                    <a:pt x="4787" y="11287"/>
                    <a:pt x="5137" y="11144"/>
                  </a:cubicBezTo>
                  <a:cubicBezTo>
                    <a:pt x="8046" y="9960"/>
                    <a:pt x="9681" y="8019"/>
                    <a:pt x="10250" y="7231"/>
                  </a:cubicBezTo>
                  <a:cubicBezTo>
                    <a:pt x="11423" y="5608"/>
                    <a:pt x="12174" y="4134"/>
                    <a:pt x="12703" y="2762"/>
                  </a:cubicBezTo>
                  <a:cubicBezTo>
                    <a:pt x="13230" y="1392"/>
                    <a:pt x="12982" y="415"/>
                    <a:pt x="12265" y="70"/>
                  </a:cubicBezTo>
                  <a:cubicBezTo>
                    <a:pt x="12169" y="23"/>
                    <a:pt x="12078" y="1"/>
                    <a:pt x="11991" y="1"/>
                  </a:cubicBezTo>
                  <a:close/>
                </a:path>
              </a:pathLst>
            </a:custGeom>
            <a:solidFill>
              <a:srgbClr val="D68484"/>
            </a:solidFill>
            <a:ln>
              <a:noFill/>
            </a:ln>
          </p:spPr>
          <p:txBody>
            <a:bodyPr spcFirstLastPara="1" wrap="square" lIns="182850" tIns="182850" rIns="182850" bIns="182850" anchor="ctr" anchorCtr="0">
              <a:noAutofit/>
            </a:bodyPr>
            <a:lstStyle/>
            <a:p>
              <a:endParaRPr sz="2800"/>
            </a:p>
          </p:txBody>
        </p:sp>
        <p:sp>
          <p:nvSpPr>
            <p:cNvPr id="47" name="Google Shape;4303;p103">
              <a:extLst>
                <a:ext uri="{FF2B5EF4-FFF2-40B4-BE49-F238E27FC236}">
                  <a16:creationId xmlns:a16="http://schemas.microsoft.com/office/drawing/2014/main" id="{A11A9CFD-0632-1B4C-8904-A0FDF7BD0E48}"/>
                </a:ext>
              </a:extLst>
            </p:cNvPr>
            <p:cNvSpPr/>
            <p:nvPr/>
          </p:nvSpPr>
          <p:spPr>
            <a:xfrm>
              <a:off x="9721206" y="5013625"/>
              <a:ext cx="91407" cy="22720"/>
            </a:xfrm>
            <a:custGeom>
              <a:avLst/>
              <a:gdLst/>
              <a:ahLst/>
              <a:cxnLst/>
              <a:rect l="l" t="t" r="r" b="b"/>
              <a:pathLst>
                <a:path w="1215" h="302" extrusionOk="0">
                  <a:moveTo>
                    <a:pt x="239" y="0"/>
                  </a:moveTo>
                  <a:cubicBezTo>
                    <a:pt x="54" y="0"/>
                    <a:pt x="1" y="112"/>
                    <a:pt x="147" y="198"/>
                  </a:cubicBezTo>
                  <a:cubicBezTo>
                    <a:pt x="263" y="260"/>
                    <a:pt x="378" y="302"/>
                    <a:pt x="532" y="302"/>
                  </a:cubicBezTo>
                  <a:cubicBezTo>
                    <a:pt x="697" y="302"/>
                    <a:pt x="908" y="254"/>
                    <a:pt x="1215" y="133"/>
                  </a:cubicBezTo>
                  <a:lnTo>
                    <a:pt x="1215" y="133"/>
                  </a:lnTo>
                  <a:cubicBezTo>
                    <a:pt x="1185" y="135"/>
                    <a:pt x="1155" y="136"/>
                    <a:pt x="1127" y="136"/>
                  </a:cubicBezTo>
                  <a:cubicBezTo>
                    <a:pt x="823" y="136"/>
                    <a:pt x="583" y="26"/>
                    <a:pt x="276" y="2"/>
                  </a:cubicBezTo>
                  <a:cubicBezTo>
                    <a:pt x="263" y="1"/>
                    <a:pt x="251" y="0"/>
                    <a:pt x="239" y="0"/>
                  </a:cubicBezTo>
                  <a:close/>
                </a:path>
              </a:pathLst>
            </a:custGeom>
            <a:solidFill>
              <a:srgbClr val="D83068"/>
            </a:solidFill>
            <a:ln>
              <a:noFill/>
            </a:ln>
          </p:spPr>
          <p:txBody>
            <a:bodyPr spcFirstLastPara="1" wrap="square" lIns="182850" tIns="182850" rIns="182850" bIns="182850" anchor="ctr" anchorCtr="0">
              <a:noAutofit/>
            </a:bodyPr>
            <a:lstStyle/>
            <a:p>
              <a:endParaRPr sz="2800"/>
            </a:p>
          </p:txBody>
        </p:sp>
        <p:sp>
          <p:nvSpPr>
            <p:cNvPr id="48" name="Google Shape;4304;p103">
              <a:extLst>
                <a:ext uri="{FF2B5EF4-FFF2-40B4-BE49-F238E27FC236}">
                  <a16:creationId xmlns:a16="http://schemas.microsoft.com/office/drawing/2014/main" id="{E62B9C29-3F86-2A41-BAB5-A3D460D58B66}"/>
                </a:ext>
              </a:extLst>
            </p:cNvPr>
            <p:cNvSpPr/>
            <p:nvPr/>
          </p:nvSpPr>
          <p:spPr>
            <a:xfrm>
              <a:off x="9730911" y="5026611"/>
              <a:ext cx="72012" cy="31539"/>
            </a:xfrm>
            <a:custGeom>
              <a:avLst/>
              <a:gdLst/>
              <a:ahLst/>
              <a:cxnLst/>
              <a:rect l="l" t="t" r="r" b="b"/>
              <a:pathLst>
                <a:path w="1128" h="494" extrusionOk="0">
                  <a:moveTo>
                    <a:pt x="1127" y="0"/>
                  </a:moveTo>
                  <a:lnTo>
                    <a:pt x="1127" y="0"/>
                  </a:lnTo>
                  <a:cubicBezTo>
                    <a:pt x="854" y="82"/>
                    <a:pt x="628" y="126"/>
                    <a:pt x="438" y="126"/>
                  </a:cubicBezTo>
                  <a:cubicBezTo>
                    <a:pt x="302" y="126"/>
                    <a:pt x="185" y="104"/>
                    <a:pt x="83" y="57"/>
                  </a:cubicBezTo>
                  <a:lnTo>
                    <a:pt x="83" y="57"/>
                  </a:lnTo>
                  <a:cubicBezTo>
                    <a:pt x="83" y="57"/>
                    <a:pt x="1" y="424"/>
                    <a:pt x="376" y="481"/>
                  </a:cubicBezTo>
                  <a:cubicBezTo>
                    <a:pt x="431" y="490"/>
                    <a:pt x="481" y="493"/>
                    <a:pt x="528" y="493"/>
                  </a:cubicBezTo>
                  <a:cubicBezTo>
                    <a:pt x="1062" y="493"/>
                    <a:pt x="1127" y="1"/>
                    <a:pt x="1127" y="0"/>
                  </a:cubicBezTo>
                  <a:close/>
                </a:path>
              </a:pathLst>
            </a:custGeom>
            <a:solidFill>
              <a:srgbClr val="E94372"/>
            </a:solidFill>
            <a:ln>
              <a:noFill/>
            </a:ln>
          </p:spPr>
          <p:txBody>
            <a:bodyPr spcFirstLastPara="1" wrap="square" lIns="182850" tIns="182850" rIns="182850" bIns="182850" anchor="ctr" anchorCtr="0">
              <a:noAutofit/>
            </a:bodyPr>
            <a:lstStyle/>
            <a:p>
              <a:endParaRPr sz="2800"/>
            </a:p>
          </p:txBody>
        </p:sp>
        <p:sp>
          <p:nvSpPr>
            <p:cNvPr id="49" name="Google Shape;4305;p103">
              <a:extLst>
                <a:ext uri="{FF2B5EF4-FFF2-40B4-BE49-F238E27FC236}">
                  <a16:creationId xmlns:a16="http://schemas.microsoft.com/office/drawing/2014/main" id="{F467DFCF-C277-B740-84C0-5447703C8795}"/>
                </a:ext>
              </a:extLst>
            </p:cNvPr>
            <p:cNvSpPr/>
            <p:nvPr/>
          </p:nvSpPr>
          <p:spPr>
            <a:xfrm>
              <a:off x="9792453" y="4899189"/>
              <a:ext cx="37346" cy="31667"/>
            </a:xfrm>
            <a:custGeom>
              <a:avLst/>
              <a:gdLst/>
              <a:ahLst/>
              <a:cxnLst/>
              <a:rect l="l" t="t" r="r" b="b"/>
              <a:pathLst>
                <a:path w="585" h="496" extrusionOk="0">
                  <a:moveTo>
                    <a:pt x="325" y="0"/>
                  </a:moveTo>
                  <a:cubicBezTo>
                    <a:pt x="257" y="0"/>
                    <a:pt x="189" y="28"/>
                    <a:pt x="138" y="88"/>
                  </a:cubicBezTo>
                  <a:cubicBezTo>
                    <a:pt x="1" y="250"/>
                    <a:pt x="119" y="496"/>
                    <a:pt x="325" y="496"/>
                  </a:cubicBezTo>
                  <a:cubicBezTo>
                    <a:pt x="332" y="496"/>
                    <a:pt x="339" y="495"/>
                    <a:pt x="347" y="495"/>
                  </a:cubicBezTo>
                  <a:cubicBezTo>
                    <a:pt x="484" y="482"/>
                    <a:pt x="584" y="363"/>
                    <a:pt x="573" y="227"/>
                  </a:cubicBezTo>
                  <a:cubicBezTo>
                    <a:pt x="561" y="87"/>
                    <a:pt x="445" y="0"/>
                    <a:pt x="325" y="0"/>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0" name="Google Shape;4306;p103">
              <a:extLst>
                <a:ext uri="{FF2B5EF4-FFF2-40B4-BE49-F238E27FC236}">
                  <a16:creationId xmlns:a16="http://schemas.microsoft.com/office/drawing/2014/main" id="{DE677B03-D87D-8A45-BC43-C4CCA660C4A0}"/>
                </a:ext>
              </a:extLst>
            </p:cNvPr>
            <p:cNvSpPr/>
            <p:nvPr/>
          </p:nvSpPr>
          <p:spPr>
            <a:xfrm>
              <a:off x="9679201" y="4890187"/>
              <a:ext cx="37346" cy="31667"/>
            </a:xfrm>
            <a:custGeom>
              <a:avLst/>
              <a:gdLst/>
              <a:ahLst/>
              <a:cxnLst/>
              <a:rect l="l" t="t" r="r" b="b"/>
              <a:pathLst>
                <a:path w="585" h="496" extrusionOk="0">
                  <a:moveTo>
                    <a:pt x="325" y="1"/>
                  </a:moveTo>
                  <a:cubicBezTo>
                    <a:pt x="258" y="1"/>
                    <a:pt x="189" y="28"/>
                    <a:pt x="138" y="89"/>
                  </a:cubicBezTo>
                  <a:cubicBezTo>
                    <a:pt x="1" y="251"/>
                    <a:pt x="120" y="496"/>
                    <a:pt x="325" y="496"/>
                  </a:cubicBezTo>
                  <a:cubicBezTo>
                    <a:pt x="332" y="496"/>
                    <a:pt x="340" y="496"/>
                    <a:pt x="347" y="495"/>
                  </a:cubicBezTo>
                  <a:cubicBezTo>
                    <a:pt x="484" y="483"/>
                    <a:pt x="584" y="364"/>
                    <a:pt x="573" y="227"/>
                  </a:cubicBezTo>
                  <a:cubicBezTo>
                    <a:pt x="562" y="87"/>
                    <a:pt x="445" y="1"/>
                    <a:pt x="325" y="1"/>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1" name="Google Shape;4307;p103">
              <a:extLst>
                <a:ext uri="{FF2B5EF4-FFF2-40B4-BE49-F238E27FC236}">
                  <a16:creationId xmlns:a16="http://schemas.microsoft.com/office/drawing/2014/main" id="{C22E4A18-B970-924F-85E3-2D56D634E666}"/>
                </a:ext>
              </a:extLst>
            </p:cNvPr>
            <p:cNvSpPr/>
            <p:nvPr/>
          </p:nvSpPr>
          <p:spPr>
            <a:xfrm>
              <a:off x="9781751" y="4843983"/>
              <a:ext cx="69776" cy="32441"/>
            </a:xfrm>
            <a:custGeom>
              <a:avLst/>
              <a:gdLst/>
              <a:ahLst/>
              <a:cxnLst/>
              <a:rect l="l" t="t" r="r" b="b"/>
              <a:pathLst>
                <a:path w="1095" h="509" extrusionOk="0">
                  <a:moveTo>
                    <a:pt x="371" y="1"/>
                  </a:moveTo>
                  <a:cubicBezTo>
                    <a:pt x="282" y="1"/>
                    <a:pt x="195" y="18"/>
                    <a:pt x="120" y="57"/>
                  </a:cubicBezTo>
                  <a:cubicBezTo>
                    <a:pt x="38" y="98"/>
                    <a:pt x="1" y="254"/>
                    <a:pt x="104" y="288"/>
                  </a:cubicBezTo>
                  <a:cubicBezTo>
                    <a:pt x="203" y="323"/>
                    <a:pt x="305" y="299"/>
                    <a:pt x="408" y="318"/>
                  </a:cubicBezTo>
                  <a:cubicBezTo>
                    <a:pt x="485" y="333"/>
                    <a:pt x="553" y="362"/>
                    <a:pt x="625" y="391"/>
                  </a:cubicBezTo>
                  <a:cubicBezTo>
                    <a:pt x="709" y="424"/>
                    <a:pt x="875" y="509"/>
                    <a:pt x="975" y="509"/>
                  </a:cubicBezTo>
                  <a:cubicBezTo>
                    <a:pt x="981" y="509"/>
                    <a:pt x="986" y="509"/>
                    <a:pt x="992" y="508"/>
                  </a:cubicBezTo>
                  <a:cubicBezTo>
                    <a:pt x="1014" y="505"/>
                    <a:pt x="1028" y="476"/>
                    <a:pt x="1035" y="458"/>
                  </a:cubicBezTo>
                  <a:cubicBezTo>
                    <a:pt x="1094" y="288"/>
                    <a:pt x="876" y="163"/>
                    <a:pt x="750" y="96"/>
                  </a:cubicBezTo>
                  <a:cubicBezTo>
                    <a:pt x="639" y="38"/>
                    <a:pt x="503" y="1"/>
                    <a:pt x="371" y="1"/>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2" name="Google Shape;4308;p103">
              <a:extLst>
                <a:ext uri="{FF2B5EF4-FFF2-40B4-BE49-F238E27FC236}">
                  <a16:creationId xmlns:a16="http://schemas.microsoft.com/office/drawing/2014/main" id="{9B88D71B-8364-3F47-BD9D-3C6467E0AC8A}"/>
                </a:ext>
              </a:extLst>
            </p:cNvPr>
            <p:cNvSpPr/>
            <p:nvPr/>
          </p:nvSpPr>
          <p:spPr>
            <a:xfrm>
              <a:off x="9661900" y="4842175"/>
              <a:ext cx="69777" cy="30199"/>
            </a:xfrm>
            <a:custGeom>
              <a:avLst/>
              <a:gdLst/>
              <a:ahLst/>
              <a:cxnLst/>
              <a:rect l="l" t="t" r="r" b="b"/>
              <a:pathLst>
                <a:path w="1093" h="473" extrusionOk="0">
                  <a:moveTo>
                    <a:pt x="695" y="1"/>
                  </a:moveTo>
                  <a:cubicBezTo>
                    <a:pt x="577" y="1"/>
                    <a:pt x="457" y="28"/>
                    <a:pt x="356" y="74"/>
                  </a:cubicBezTo>
                  <a:cubicBezTo>
                    <a:pt x="225" y="133"/>
                    <a:pt x="0" y="244"/>
                    <a:pt x="49" y="418"/>
                  </a:cubicBezTo>
                  <a:cubicBezTo>
                    <a:pt x="54" y="436"/>
                    <a:pt x="66" y="467"/>
                    <a:pt x="88" y="470"/>
                  </a:cubicBezTo>
                  <a:cubicBezTo>
                    <a:pt x="97" y="472"/>
                    <a:pt x="107" y="473"/>
                    <a:pt x="118" y="473"/>
                  </a:cubicBezTo>
                  <a:cubicBezTo>
                    <a:pt x="219" y="473"/>
                    <a:pt x="380" y="403"/>
                    <a:pt x="463" y="376"/>
                  </a:cubicBezTo>
                  <a:cubicBezTo>
                    <a:pt x="535" y="352"/>
                    <a:pt x="606" y="327"/>
                    <a:pt x="683" y="317"/>
                  </a:cubicBezTo>
                  <a:cubicBezTo>
                    <a:pt x="702" y="315"/>
                    <a:pt x="721" y="314"/>
                    <a:pt x="739" y="314"/>
                  </a:cubicBezTo>
                  <a:cubicBezTo>
                    <a:pt x="789" y="314"/>
                    <a:pt x="837" y="320"/>
                    <a:pt x="886" y="320"/>
                  </a:cubicBezTo>
                  <a:cubicBezTo>
                    <a:pt x="920" y="320"/>
                    <a:pt x="954" y="317"/>
                    <a:pt x="989" y="307"/>
                  </a:cubicBezTo>
                  <a:cubicBezTo>
                    <a:pt x="1093" y="278"/>
                    <a:pt x="1066" y="120"/>
                    <a:pt x="988" y="74"/>
                  </a:cubicBezTo>
                  <a:cubicBezTo>
                    <a:pt x="902" y="23"/>
                    <a:pt x="799" y="1"/>
                    <a:pt x="695" y="1"/>
                  </a:cubicBezTo>
                  <a:close/>
                </a:path>
              </a:pathLst>
            </a:custGeom>
            <a:solidFill>
              <a:srgbClr val="291D51"/>
            </a:solidFill>
            <a:ln>
              <a:noFill/>
            </a:ln>
          </p:spPr>
          <p:txBody>
            <a:bodyPr spcFirstLastPara="1" wrap="square" lIns="182850" tIns="182850" rIns="182850" bIns="182850" anchor="ctr" anchorCtr="0">
              <a:noAutofit/>
            </a:bodyPr>
            <a:lstStyle/>
            <a:p>
              <a:endParaRPr sz="2800"/>
            </a:p>
          </p:txBody>
        </p:sp>
        <p:sp>
          <p:nvSpPr>
            <p:cNvPr id="53" name="Google Shape;4309;p103">
              <a:extLst>
                <a:ext uri="{FF2B5EF4-FFF2-40B4-BE49-F238E27FC236}">
                  <a16:creationId xmlns:a16="http://schemas.microsoft.com/office/drawing/2014/main" id="{BDE0ABAC-042F-3F40-BF92-E4F5CDE4FEFF}"/>
                </a:ext>
              </a:extLst>
            </p:cNvPr>
            <p:cNvSpPr/>
            <p:nvPr/>
          </p:nvSpPr>
          <p:spPr>
            <a:xfrm>
              <a:off x="9719229" y="4900976"/>
              <a:ext cx="50880" cy="88106"/>
            </a:xfrm>
            <a:custGeom>
              <a:avLst/>
              <a:gdLst/>
              <a:ahLst/>
              <a:cxnLst/>
              <a:rect l="l" t="t" r="r" b="b"/>
              <a:pathLst>
                <a:path w="797" h="1380" extrusionOk="0">
                  <a:moveTo>
                    <a:pt x="566" y="0"/>
                  </a:moveTo>
                  <a:cubicBezTo>
                    <a:pt x="560" y="0"/>
                    <a:pt x="553" y="2"/>
                    <a:pt x="547" y="5"/>
                  </a:cubicBezTo>
                  <a:cubicBezTo>
                    <a:pt x="486" y="41"/>
                    <a:pt x="392" y="190"/>
                    <a:pt x="252" y="560"/>
                  </a:cubicBezTo>
                  <a:cubicBezTo>
                    <a:pt x="127" y="892"/>
                    <a:pt x="0" y="1133"/>
                    <a:pt x="120" y="1236"/>
                  </a:cubicBezTo>
                  <a:cubicBezTo>
                    <a:pt x="265" y="1361"/>
                    <a:pt x="552" y="1379"/>
                    <a:pt x="643" y="1379"/>
                  </a:cubicBezTo>
                  <a:cubicBezTo>
                    <a:pt x="646" y="1379"/>
                    <a:pt x="650" y="1379"/>
                    <a:pt x="652" y="1379"/>
                  </a:cubicBezTo>
                  <a:cubicBezTo>
                    <a:pt x="797" y="1378"/>
                    <a:pt x="693" y="656"/>
                    <a:pt x="677" y="423"/>
                  </a:cubicBezTo>
                  <a:cubicBezTo>
                    <a:pt x="660" y="160"/>
                    <a:pt x="622" y="0"/>
                    <a:pt x="566" y="0"/>
                  </a:cubicBezTo>
                  <a:close/>
                </a:path>
              </a:pathLst>
            </a:custGeom>
            <a:solidFill>
              <a:srgbClr val="BD6060"/>
            </a:solidFill>
            <a:ln>
              <a:noFill/>
            </a:ln>
          </p:spPr>
          <p:txBody>
            <a:bodyPr spcFirstLastPara="1" wrap="square" lIns="182850" tIns="182850" rIns="182850" bIns="182850" anchor="ctr" anchorCtr="0">
              <a:noAutofit/>
            </a:bodyPr>
            <a:lstStyle/>
            <a:p>
              <a:endParaRPr sz="2800"/>
            </a:p>
          </p:txBody>
        </p:sp>
      </p:grpSp>
      <p:grpSp>
        <p:nvGrpSpPr>
          <p:cNvPr id="54" name="Google Shape;4340;p103">
            <a:extLst>
              <a:ext uri="{FF2B5EF4-FFF2-40B4-BE49-F238E27FC236}">
                <a16:creationId xmlns:a16="http://schemas.microsoft.com/office/drawing/2014/main" id="{16458097-4924-EE43-804F-05A0E9E84B5C}"/>
              </a:ext>
            </a:extLst>
          </p:cNvPr>
          <p:cNvGrpSpPr/>
          <p:nvPr/>
        </p:nvGrpSpPr>
        <p:grpSpPr>
          <a:xfrm>
            <a:off x="4580943" y="1790355"/>
            <a:ext cx="1182832" cy="2591468"/>
            <a:chOff x="5154286" y="1764293"/>
            <a:chExt cx="878273" cy="1814760"/>
          </a:xfrm>
        </p:grpSpPr>
        <p:sp>
          <p:nvSpPr>
            <p:cNvPr id="55" name="Google Shape;4341;p103">
              <a:extLst>
                <a:ext uri="{FF2B5EF4-FFF2-40B4-BE49-F238E27FC236}">
                  <a16:creationId xmlns:a16="http://schemas.microsoft.com/office/drawing/2014/main" id="{D5EE2B84-E927-A24C-B778-F14F5B90F46D}"/>
                </a:ext>
              </a:extLst>
            </p:cNvPr>
            <p:cNvSpPr/>
            <p:nvPr/>
          </p:nvSpPr>
          <p:spPr>
            <a:xfrm>
              <a:off x="5154286" y="2535786"/>
              <a:ext cx="674684" cy="389288"/>
            </a:xfrm>
            <a:custGeom>
              <a:avLst/>
              <a:gdLst/>
              <a:ahLst/>
              <a:cxnLst/>
              <a:rect l="l" t="t" r="r" b="b"/>
              <a:pathLst>
                <a:path w="17099" h="9866" extrusionOk="0">
                  <a:moveTo>
                    <a:pt x="8550" y="0"/>
                  </a:moveTo>
                  <a:cubicBezTo>
                    <a:pt x="6282" y="0"/>
                    <a:pt x="4108" y="520"/>
                    <a:pt x="2505" y="1445"/>
                  </a:cubicBezTo>
                  <a:cubicBezTo>
                    <a:pt x="901" y="2370"/>
                    <a:pt x="1" y="3625"/>
                    <a:pt x="1" y="4933"/>
                  </a:cubicBezTo>
                  <a:cubicBezTo>
                    <a:pt x="1" y="6241"/>
                    <a:pt x="901" y="7497"/>
                    <a:pt x="2505" y="8421"/>
                  </a:cubicBezTo>
                  <a:cubicBezTo>
                    <a:pt x="4108" y="9346"/>
                    <a:pt x="6282" y="9866"/>
                    <a:pt x="8550" y="9866"/>
                  </a:cubicBezTo>
                  <a:cubicBezTo>
                    <a:pt x="10817" y="9866"/>
                    <a:pt x="12992" y="9346"/>
                    <a:pt x="14595" y="8421"/>
                  </a:cubicBezTo>
                  <a:cubicBezTo>
                    <a:pt x="16198" y="7497"/>
                    <a:pt x="17098" y="6241"/>
                    <a:pt x="17098" y="4933"/>
                  </a:cubicBezTo>
                  <a:cubicBezTo>
                    <a:pt x="17098" y="3625"/>
                    <a:pt x="16198" y="2370"/>
                    <a:pt x="14595" y="1445"/>
                  </a:cubicBezTo>
                  <a:cubicBezTo>
                    <a:pt x="12992" y="520"/>
                    <a:pt x="10817" y="0"/>
                    <a:pt x="8550" y="0"/>
                  </a:cubicBezTo>
                  <a:close/>
                </a:path>
              </a:pathLst>
            </a:custGeom>
            <a:solidFill>
              <a:srgbClr val="EAECF8"/>
            </a:solidFill>
            <a:ln>
              <a:noFill/>
            </a:ln>
          </p:spPr>
          <p:txBody>
            <a:bodyPr spcFirstLastPara="1" wrap="square" lIns="182850" tIns="182850" rIns="182850" bIns="182850" anchor="ctr" anchorCtr="0">
              <a:noAutofit/>
            </a:bodyPr>
            <a:lstStyle/>
            <a:p>
              <a:endParaRPr sz="2800"/>
            </a:p>
          </p:txBody>
        </p:sp>
        <p:grpSp>
          <p:nvGrpSpPr>
            <p:cNvPr id="56" name="Google Shape;4342;p103">
              <a:extLst>
                <a:ext uri="{FF2B5EF4-FFF2-40B4-BE49-F238E27FC236}">
                  <a16:creationId xmlns:a16="http://schemas.microsoft.com/office/drawing/2014/main" id="{FEF7D65B-A71C-AF46-B3FA-24C1C838CE19}"/>
                </a:ext>
              </a:extLst>
            </p:cNvPr>
            <p:cNvGrpSpPr/>
            <p:nvPr/>
          </p:nvGrpSpPr>
          <p:grpSpPr>
            <a:xfrm>
              <a:off x="5179256" y="1764293"/>
              <a:ext cx="853304" cy="1814760"/>
              <a:chOff x="5187161" y="2224162"/>
              <a:chExt cx="543471" cy="1155898"/>
            </a:xfrm>
          </p:grpSpPr>
          <p:sp>
            <p:nvSpPr>
              <p:cNvPr id="57" name="Google Shape;4343;p103">
                <a:extLst>
                  <a:ext uri="{FF2B5EF4-FFF2-40B4-BE49-F238E27FC236}">
                    <a16:creationId xmlns:a16="http://schemas.microsoft.com/office/drawing/2014/main" id="{941CE078-56E0-B34C-9ED4-CCC42AF91B95}"/>
                  </a:ext>
                </a:extLst>
              </p:cNvPr>
              <p:cNvSpPr/>
              <p:nvPr/>
            </p:nvSpPr>
            <p:spPr>
              <a:xfrm>
                <a:off x="5413632" y="2389796"/>
                <a:ext cx="255932" cy="439776"/>
              </a:xfrm>
              <a:custGeom>
                <a:avLst/>
                <a:gdLst/>
                <a:ahLst/>
                <a:cxnLst/>
                <a:rect l="l" t="t" r="r" b="b"/>
                <a:pathLst>
                  <a:path w="4413" h="7583" extrusionOk="0">
                    <a:moveTo>
                      <a:pt x="378" y="0"/>
                    </a:moveTo>
                    <a:cubicBezTo>
                      <a:pt x="128" y="0"/>
                      <a:pt x="1" y="341"/>
                      <a:pt x="51" y="672"/>
                    </a:cubicBezTo>
                    <a:cubicBezTo>
                      <a:pt x="147" y="1305"/>
                      <a:pt x="641" y="3754"/>
                      <a:pt x="1370" y="4994"/>
                    </a:cubicBezTo>
                    <a:cubicBezTo>
                      <a:pt x="1654" y="5528"/>
                      <a:pt x="1964" y="5891"/>
                      <a:pt x="2361" y="6347"/>
                    </a:cubicBezTo>
                    <a:cubicBezTo>
                      <a:pt x="2470" y="6470"/>
                      <a:pt x="2519" y="6590"/>
                      <a:pt x="2698" y="6850"/>
                    </a:cubicBezTo>
                    <a:cubicBezTo>
                      <a:pt x="2875" y="7111"/>
                      <a:pt x="3144" y="7369"/>
                      <a:pt x="3383" y="7482"/>
                    </a:cubicBezTo>
                    <a:cubicBezTo>
                      <a:pt x="3536" y="7555"/>
                      <a:pt x="3634" y="7582"/>
                      <a:pt x="3696" y="7582"/>
                    </a:cubicBezTo>
                    <a:cubicBezTo>
                      <a:pt x="3731" y="7582"/>
                      <a:pt x="3755" y="7574"/>
                      <a:pt x="3771" y="7560"/>
                    </a:cubicBezTo>
                    <a:cubicBezTo>
                      <a:pt x="3826" y="7511"/>
                      <a:pt x="3801" y="7446"/>
                      <a:pt x="3697" y="7382"/>
                    </a:cubicBezTo>
                    <a:cubicBezTo>
                      <a:pt x="3595" y="7318"/>
                      <a:pt x="3412" y="7230"/>
                      <a:pt x="3243" y="7030"/>
                    </a:cubicBezTo>
                    <a:lnTo>
                      <a:pt x="3243" y="7030"/>
                    </a:lnTo>
                    <a:cubicBezTo>
                      <a:pt x="3243" y="7030"/>
                      <a:pt x="3463" y="7181"/>
                      <a:pt x="3602" y="7260"/>
                    </a:cubicBezTo>
                    <a:cubicBezTo>
                      <a:pt x="3725" y="7332"/>
                      <a:pt x="3858" y="7385"/>
                      <a:pt x="3995" y="7421"/>
                    </a:cubicBezTo>
                    <a:cubicBezTo>
                      <a:pt x="4009" y="7424"/>
                      <a:pt x="4022" y="7426"/>
                      <a:pt x="4036" y="7426"/>
                    </a:cubicBezTo>
                    <a:cubicBezTo>
                      <a:pt x="4157" y="7426"/>
                      <a:pt x="4271" y="7309"/>
                      <a:pt x="4179" y="7250"/>
                    </a:cubicBezTo>
                    <a:cubicBezTo>
                      <a:pt x="4076" y="7182"/>
                      <a:pt x="3978" y="7158"/>
                      <a:pt x="3774" y="7038"/>
                    </a:cubicBezTo>
                    <a:cubicBezTo>
                      <a:pt x="3666" y="6975"/>
                      <a:pt x="3566" y="6898"/>
                      <a:pt x="3474" y="6812"/>
                    </a:cubicBezTo>
                    <a:lnTo>
                      <a:pt x="3474" y="6812"/>
                    </a:lnTo>
                    <a:cubicBezTo>
                      <a:pt x="3474" y="6812"/>
                      <a:pt x="3703" y="6930"/>
                      <a:pt x="3912" y="6993"/>
                    </a:cubicBezTo>
                    <a:cubicBezTo>
                      <a:pt x="4026" y="7027"/>
                      <a:pt x="4107" y="7037"/>
                      <a:pt x="4168" y="7037"/>
                    </a:cubicBezTo>
                    <a:cubicBezTo>
                      <a:pt x="4219" y="7037"/>
                      <a:pt x="4256" y="7030"/>
                      <a:pt x="4286" y="7023"/>
                    </a:cubicBezTo>
                    <a:cubicBezTo>
                      <a:pt x="4351" y="7008"/>
                      <a:pt x="4413" y="6902"/>
                      <a:pt x="4275" y="6837"/>
                    </a:cubicBezTo>
                    <a:cubicBezTo>
                      <a:pt x="4151" y="6777"/>
                      <a:pt x="3969" y="6755"/>
                      <a:pt x="3749" y="6604"/>
                    </a:cubicBezTo>
                    <a:cubicBezTo>
                      <a:pt x="3590" y="6494"/>
                      <a:pt x="3493" y="6395"/>
                      <a:pt x="3531" y="6386"/>
                    </a:cubicBezTo>
                    <a:cubicBezTo>
                      <a:pt x="3533" y="6385"/>
                      <a:pt x="3535" y="6385"/>
                      <a:pt x="3538" y="6385"/>
                    </a:cubicBezTo>
                    <a:cubicBezTo>
                      <a:pt x="3580" y="6385"/>
                      <a:pt x="3668" y="6449"/>
                      <a:pt x="3824" y="6468"/>
                    </a:cubicBezTo>
                    <a:cubicBezTo>
                      <a:pt x="3842" y="6470"/>
                      <a:pt x="3859" y="6471"/>
                      <a:pt x="3877" y="6471"/>
                    </a:cubicBezTo>
                    <a:cubicBezTo>
                      <a:pt x="4019" y="6471"/>
                      <a:pt x="4152" y="6402"/>
                      <a:pt x="4156" y="6322"/>
                    </a:cubicBezTo>
                    <a:cubicBezTo>
                      <a:pt x="4159" y="6231"/>
                      <a:pt x="4123" y="6275"/>
                      <a:pt x="3963" y="6228"/>
                    </a:cubicBezTo>
                    <a:cubicBezTo>
                      <a:pt x="3801" y="6182"/>
                      <a:pt x="3679" y="6082"/>
                      <a:pt x="3447" y="6035"/>
                    </a:cubicBezTo>
                    <a:cubicBezTo>
                      <a:pt x="3242" y="5994"/>
                      <a:pt x="3111" y="5959"/>
                      <a:pt x="2938" y="5870"/>
                    </a:cubicBezTo>
                    <a:cubicBezTo>
                      <a:pt x="2766" y="5782"/>
                      <a:pt x="2407" y="5221"/>
                      <a:pt x="2136" y="4721"/>
                    </a:cubicBezTo>
                    <a:cubicBezTo>
                      <a:pt x="1899" y="4165"/>
                      <a:pt x="1659" y="3247"/>
                      <a:pt x="1558" y="2885"/>
                    </a:cubicBezTo>
                    <a:cubicBezTo>
                      <a:pt x="1388" y="2271"/>
                      <a:pt x="1154" y="1015"/>
                      <a:pt x="1029" y="590"/>
                    </a:cubicBezTo>
                    <a:cubicBezTo>
                      <a:pt x="905" y="166"/>
                      <a:pt x="702" y="67"/>
                      <a:pt x="449" y="9"/>
                    </a:cubicBezTo>
                    <a:cubicBezTo>
                      <a:pt x="424" y="3"/>
                      <a:pt x="401" y="0"/>
                      <a:pt x="378" y="0"/>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58" name="Google Shape;4344;p103">
                <a:extLst>
                  <a:ext uri="{FF2B5EF4-FFF2-40B4-BE49-F238E27FC236}">
                    <a16:creationId xmlns:a16="http://schemas.microsoft.com/office/drawing/2014/main" id="{F042BA37-3B16-864F-837B-CC07B239EB37}"/>
                  </a:ext>
                </a:extLst>
              </p:cNvPr>
              <p:cNvSpPr/>
              <p:nvPr/>
            </p:nvSpPr>
            <p:spPr>
              <a:xfrm>
                <a:off x="5406672" y="2386258"/>
                <a:ext cx="102941" cy="191499"/>
              </a:xfrm>
              <a:custGeom>
                <a:avLst/>
                <a:gdLst/>
                <a:ahLst/>
                <a:cxnLst/>
                <a:rect l="l" t="t" r="r" b="b"/>
                <a:pathLst>
                  <a:path w="1775" h="3302" extrusionOk="0">
                    <a:moveTo>
                      <a:pt x="610" y="1"/>
                    </a:moveTo>
                    <a:cubicBezTo>
                      <a:pt x="588" y="1"/>
                      <a:pt x="567" y="2"/>
                      <a:pt x="545" y="6"/>
                    </a:cubicBezTo>
                    <a:cubicBezTo>
                      <a:pt x="1" y="91"/>
                      <a:pt x="61" y="621"/>
                      <a:pt x="202" y="1452"/>
                    </a:cubicBezTo>
                    <a:cubicBezTo>
                      <a:pt x="343" y="2284"/>
                      <a:pt x="682" y="3276"/>
                      <a:pt x="682" y="3276"/>
                    </a:cubicBezTo>
                    <a:cubicBezTo>
                      <a:pt x="760" y="3294"/>
                      <a:pt x="837" y="3302"/>
                      <a:pt x="912" y="3302"/>
                    </a:cubicBezTo>
                    <a:cubicBezTo>
                      <a:pt x="1383" y="3302"/>
                      <a:pt x="1774" y="2991"/>
                      <a:pt x="1774" y="2991"/>
                    </a:cubicBezTo>
                    <a:cubicBezTo>
                      <a:pt x="1745" y="2787"/>
                      <a:pt x="1698" y="2588"/>
                      <a:pt x="1632" y="2394"/>
                    </a:cubicBezTo>
                    <a:cubicBezTo>
                      <a:pt x="1520" y="2064"/>
                      <a:pt x="1354" y="1118"/>
                      <a:pt x="1225" y="679"/>
                    </a:cubicBezTo>
                    <a:cubicBezTo>
                      <a:pt x="1107" y="273"/>
                      <a:pt x="882" y="1"/>
                      <a:pt x="610" y="1"/>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59" name="Google Shape;4345;p103">
                <a:extLst>
                  <a:ext uri="{FF2B5EF4-FFF2-40B4-BE49-F238E27FC236}">
                    <a16:creationId xmlns:a16="http://schemas.microsoft.com/office/drawing/2014/main" id="{7E296093-05B0-7D4F-849A-7C01DC8FEECF}"/>
                  </a:ext>
                </a:extLst>
              </p:cNvPr>
              <p:cNvSpPr/>
              <p:nvPr/>
            </p:nvSpPr>
            <p:spPr>
              <a:xfrm>
                <a:off x="5437816" y="2544063"/>
                <a:ext cx="82991" cy="63389"/>
              </a:xfrm>
              <a:custGeom>
                <a:avLst/>
                <a:gdLst/>
                <a:ahLst/>
                <a:cxnLst/>
                <a:rect l="l" t="t" r="r" b="b"/>
                <a:pathLst>
                  <a:path w="1431" h="1093" extrusionOk="0">
                    <a:moveTo>
                      <a:pt x="1188" y="1"/>
                    </a:moveTo>
                    <a:lnTo>
                      <a:pt x="1211" y="111"/>
                    </a:lnTo>
                    <a:cubicBezTo>
                      <a:pt x="1074" y="251"/>
                      <a:pt x="903" y="352"/>
                      <a:pt x="715" y="404"/>
                    </a:cubicBezTo>
                    <a:cubicBezTo>
                      <a:pt x="516" y="459"/>
                      <a:pt x="361" y="472"/>
                      <a:pt x="260" y="472"/>
                    </a:cubicBezTo>
                    <a:cubicBezTo>
                      <a:pt x="166" y="472"/>
                      <a:pt x="116" y="461"/>
                      <a:pt x="116" y="461"/>
                    </a:cubicBezTo>
                    <a:lnTo>
                      <a:pt x="75" y="340"/>
                    </a:lnTo>
                    <a:lnTo>
                      <a:pt x="75" y="340"/>
                    </a:lnTo>
                    <a:cubicBezTo>
                      <a:pt x="1" y="502"/>
                      <a:pt x="214" y="872"/>
                      <a:pt x="305" y="1005"/>
                    </a:cubicBezTo>
                    <a:cubicBezTo>
                      <a:pt x="345" y="1065"/>
                      <a:pt x="444" y="1093"/>
                      <a:pt x="569" y="1093"/>
                    </a:cubicBezTo>
                    <a:cubicBezTo>
                      <a:pt x="836" y="1093"/>
                      <a:pt x="1219" y="963"/>
                      <a:pt x="1388" y="738"/>
                    </a:cubicBezTo>
                    <a:cubicBezTo>
                      <a:pt x="1430" y="683"/>
                      <a:pt x="1416" y="514"/>
                      <a:pt x="1331" y="259"/>
                    </a:cubicBezTo>
                    <a:cubicBezTo>
                      <a:pt x="1247" y="3"/>
                      <a:pt x="1188" y="1"/>
                      <a:pt x="1188" y="1"/>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60" name="Google Shape;4346;p103">
                <a:extLst>
                  <a:ext uri="{FF2B5EF4-FFF2-40B4-BE49-F238E27FC236}">
                    <a16:creationId xmlns:a16="http://schemas.microsoft.com/office/drawing/2014/main" id="{4AB1C23E-DD50-2F47-8A49-505856BF5C0D}"/>
                  </a:ext>
                </a:extLst>
              </p:cNvPr>
              <p:cNvSpPr/>
              <p:nvPr/>
            </p:nvSpPr>
            <p:spPr>
              <a:xfrm>
                <a:off x="5583731" y="3156432"/>
                <a:ext cx="146901" cy="100099"/>
              </a:xfrm>
              <a:custGeom>
                <a:avLst/>
                <a:gdLst/>
                <a:ahLst/>
                <a:cxnLst/>
                <a:rect l="l" t="t" r="r" b="b"/>
                <a:pathLst>
                  <a:path w="2533" h="1726" extrusionOk="0">
                    <a:moveTo>
                      <a:pt x="127" y="1"/>
                    </a:moveTo>
                    <a:cubicBezTo>
                      <a:pt x="115" y="105"/>
                      <a:pt x="96" y="207"/>
                      <a:pt x="70" y="310"/>
                    </a:cubicBezTo>
                    <a:cubicBezTo>
                      <a:pt x="33" y="449"/>
                      <a:pt x="0" y="678"/>
                      <a:pt x="24" y="791"/>
                    </a:cubicBezTo>
                    <a:cubicBezTo>
                      <a:pt x="50" y="904"/>
                      <a:pt x="372" y="1064"/>
                      <a:pt x="549" y="1087"/>
                    </a:cubicBezTo>
                    <a:cubicBezTo>
                      <a:pt x="727" y="1111"/>
                      <a:pt x="1003" y="1301"/>
                      <a:pt x="1104" y="1430"/>
                    </a:cubicBezTo>
                    <a:cubicBezTo>
                      <a:pt x="1236" y="1597"/>
                      <a:pt x="1568" y="1725"/>
                      <a:pt x="1814" y="1725"/>
                    </a:cubicBezTo>
                    <a:cubicBezTo>
                      <a:pt x="1838" y="1725"/>
                      <a:pt x="1861" y="1724"/>
                      <a:pt x="1884" y="1722"/>
                    </a:cubicBezTo>
                    <a:cubicBezTo>
                      <a:pt x="2132" y="1693"/>
                      <a:pt x="2414" y="1635"/>
                      <a:pt x="2473" y="1533"/>
                    </a:cubicBezTo>
                    <a:cubicBezTo>
                      <a:pt x="2533" y="1433"/>
                      <a:pt x="2450" y="1321"/>
                      <a:pt x="1928" y="948"/>
                    </a:cubicBezTo>
                    <a:cubicBezTo>
                      <a:pt x="1406" y="577"/>
                      <a:pt x="1056" y="351"/>
                      <a:pt x="892" y="6"/>
                    </a:cubicBezTo>
                    <a:lnTo>
                      <a:pt x="127" y="1"/>
                    </a:ln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61" name="Google Shape;4347;p103">
                <a:extLst>
                  <a:ext uri="{FF2B5EF4-FFF2-40B4-BE49-F238E27FC236}">
                    <a16:creationId xmlns:a16="http://schemas.microsoft.com/office/drawing/2014/main" id="{65DF1FCB-CCF9-C645-ACA2-D5BF991B0BCF}"/>
                  </a:ext>
                </a:extLst>
              </p:cNvPr>
              <p:cNvSpPr/>
              <p:nvPr/>
            </p:nvSpPr>
            <p:spPr>
              <a:xfrm>
                <a:off x="5431784" y="3249862"/>
                <a:ext cx="123181" cy="130199"/>
              </a:xfrm>
              <a:custGeom>
                <a:avLst/>
                <a:gdLst/>
                <a:ahLst/>
                <a:cxnLst/>
                <a:rect l="l" t="t" r="r" b="b"/>
                <a:pathLst>
                  <a:path w="2124" h="2245" extrusionOk="0">
                    <a:moveTo>
                      <a:pt x="937" y="1"/>
                    </a:moveTo>
                    <a:lnTo>
                      <a:pt x="154" y="10"/>
                    </a:lnTo>
                    <a:cubicBezTo>
                      <a:pt x="152" y="76"/>
                      <a:pt x="133" y="169"/>
                      <a:pt x="121" y="255"/>
                    </a:cubicBezTo>
                    <a:cubicBezTo>
                      <a:pt x="109" y="341"/>
                      <a:pt x="86" y="428"/>
                      <a:pt x="67" y="514"/>
                    </a:cubicBezTo>
                    <a:cubicBezTo>
                      <a:pt x="28" y="684"/>
                      <a:pt x="1" y="861"/>
                      <a:pt x="89" y="1022"/>
                    </a:cubicBezTo>
                    <a:cubicBezTo>
                      <a:pt x="155" y="1142"/>
                      <a:pt x="286" y="1209"/>
                      <a:pt x="390" y="1296"/>
                    </a:cubicBezTo>
                    <a:cubicBezTo>
                      <a:pt x="591" y="1461"/>
                      <a:pt x="707" y="1706"/>
                      <a:pt x="855" y="1919"/>
                    </a:cubicBezTo>
                    <a:cubicBezTo>
                      <a:pt x="988" y="2109"/>
                      <a:pt x="1211" y="2197"/>
                      <a:pt x="1438" y="2229"/>
                    </a:cubicBezTo>
                    <a:cubicBezTo>
                      <a:pt x="1522" y="2242"/>
                      <a:pt x="1607" y="2245"/>
                      <a:pt x="1692" y="2245"/>
                    </a:cubicBezTo>
                    <a:cubicBezTo>
                      <a:pt x="1728" y="2245"/>
                      <a:pt x="1764" y="2244"/>
                      <a:pt x="1800" y="2244"/>
                    </a:cubicBezTo>
                    <a:cubicBezTo>
                      <a:pt x="1928" y="2243"/>
                      <a:pt x="2123" y="2168"/>
                      <a:pt x="2111" y="2009"/>
                    </a:cubicBezTo>
                    <a:cubicBezTo>
                      <a:pt x="2107" y="1958"/>
                      <a:pt x="2076" y="1915"/>
                      <a:pt x="2045" y="1875"/>
                    </a:cubicBezTo>
                    <a:cubicBezTo>
                      <a:pt x="1841" y="1610"/>
                      <a:pt x="1620" y="1357"/>
                      <a:pt x="1433" y="1080"/>
                    </a:cubicBezTo>
                    <a:cubicBezTo>
                      <a:pt x="1222" y="767"/>
                      <a:pt x="1013" y="471"/>
                      <a:pt x="937" y="1"/>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62" name="Google Shape;4348;p103">
                <a:extLst>
                  <a:ext uri="{FF2B5EF4-FFF2-40B4-BE49-F238E27FC236}">
                    <a16:creationId xmlns:a16="http://schemas.microsoft.com/office/drawing/2014/main" id="{D57ED629-72C0-E54A-A2D5-F8F36DED41EB}"/>
                  </a:ext>
                </a:extLst>
              </p:cNvPr>
              <p:cNvSpPr/>
              <p:nvPr/>
            </p:nvSpPr>
            <p:spPr>
              <a:xfrm>
                <a:off x="5250608" y="2707493"/>
                <a:ext cx="430497" cy="548517"/>
              </a:xfrm>
              <a:custGeom>
                <a:avLst/>
                <a:gdLst/>
                <a:ahLst/>
                <a:cxnLst/>
                <a:rect l="l" t="t" r="r" b="b"/>
                <a:pathLst>
                  <a:path w="7423" h="9458" extrusionOk="0">
                    <a:moveTo>
                      <a:pt x="3922" y="0"/>
                    </a:moveTo>
                    <a:lnTo>
                      <a:pt x="284" y="915"/>
                    </a:lnTo>
                    <a:cubicBezTo>
                      <a:pt x="1" y="2687"/>
                      <a:pt x="912" y="3204"/>
                      <a:pt x="1776" y="3870"/>
                    </a:cubicBezTo>
                    <a:cubicBezTo>
                      <a:pt x="2477" y="4409"/>
                      <a:pt x="2940" y="4791"/>
                      <a:pt x="2940" y="4791"/>
                    </a:cubicBezTo>
                    <a:cubicBezTo>
                      <a:pt x="2940" y="4791"/>
                      <a:pt x="2924" y="5180"/>
                      <a:pt x="2917" y="6053"/>
                    </a:cubicBezTo>
                    <a:cubicBezTo>
                      <a:pt x="2910" y="6823"/>
                      <a:pt x="3278" y="9362"/>
                      <a:pt x="3278" y="9362"/>
                    </a:cubicBezTo>
                    <a:cubicBezTo>
                      <a:pt x="3278" y="9362"/>
                      <a:pt x="3461" y="9457"/>
                      <a:pt x="3688" y="9457"/>
                    </a:cubicBezTo>
                    <a:cubicBezTo>
                      <a:pt x="3807" y="9457"/>
                      <a:pt x="3938" y="9431"/>
                      <a:pt x="4061" y="9353"/>
                    </a:cubicBezTo>
                    <a:cubicBezTo>
                      <a:pt x="4061" y="9353"/>
                      <a:pt x="4208" y="7469"/>
                      <a:pt x="4295" y="6500"/>
                    </a:cubicBezTo>
                    <a:cubicBezTo>
                      <a:pt x="4415" y="5185"/>
                      <a:pt x="4545" y="4511"/>
                      <a:pt x="4477" y="4227"/>
                    </a:cubicBezTo>
                    <a:cubicBezTo>
                      <a:pt x="4418" y="3979"/>
                      <a:pt x="3527" y="2747"/>
                      <a:pt x="3255" y="2329"/>
                    </a:cubicBezTo>
                    <a:lnTo>
                      <a:pt x="3255" y="2329"/>
                    </a:lnTo>
                    <a:lnTo>
                      <a:pt x="5760" y="3784"/>
                    </a:lnTo>
                    <a:cubicBezTo>
                      <a:pt x="5760" y="3784"/>
                      <a:pt x="5674" y="4421"/>
                      <a:pt x="5688" y="4897"/>
                    </a:cubicBezTo>
                    <a:cubicBezTo>
                      <a:pt x="5714" y="5940"/>
                      <a:pt x="5871" y="7742"/>
                      <a:pt x="5871" y="7742"/>
                    </a:cubicBezTo>
                    <a:cubicBezTo>
                      <a:pt x="5871" y="7742"/>
                      <a:pt x="6057" y="7876"/>
                      <a:pt x="6286" y="7876"/>
                    </a:cubicBezTo>
                    <a:cubicBezTo>
                      <a:pt x="6398" y="7876"/>
                      <a:pt x="6521" y="7843"/>
                      <a:pt x="6637" y="7747"/>
                    </a:cubicBezTo>
                    <a:cubicBezTo>
                      <a:pt x="6637" y="7747"/>
                      <a:pt x="7423" y="3502"/>
                      <a:pt x="7423" y="3128"/>
                    </a:cubicBezTo>
                    <a:cubicBezTo>
                      <a:pt x="7423" y="2560"/>
                      <a:pt x="4954" y="862"/>
                      <a:pt x="4487" y="467"/>
                    </a:cubicBezTo>
                    <a:cubicBezTo>
                      <a:pt x="4220" y="240"/>
                      <a:pt x="3922" y="0"/>
                      <a:pt x="3922" y="0"/>
                    </a:cubicBezTo>
                    <a:close/>
                  </a:path>
                </a:pathLst>
              </a:custGeom>
              <a:solidFill>
                <a:srgbClr val="7FA8E6"/>
              </a:solidFill>
              <a:ln>
                <a:noFill/>
              </a:ln>
            </p:spPr>
            <p:txBody>
              <a:bodyPr spcFirstLastPara="1" wrap="square" lIns="182850" tIns="182850" rIns="182850" bIns="182850" anchor="ctr" anchorCtr="0">
                <a:noAutofit/>
              </a:bodyPr>
              <a:lstStyle/>
              <a:p>
                <a:endParaRPr sz="2800"/>
              </a:p>
            </p:txBody>
          </p:sp>
          <p:sp>
            <p:nvSpPr>
              <p:cNvPr id="63" name="Google Shape;4349;p103">
                <a:extLst>
                  <a:ext uri="{FF2B5EF4-FFF2-40B4-BE49-F238E27FC236}">
                    <a16:creationId xmlns:a16="http://schemas.microsoft.com/office/drawing/2014/main" id="{78CE37C8-0A09-6742-A15E-A9FEADF785E7}"/>
                  </a:ext>
                </a:extLst>
              </p:cNvPr>
              <p:cNvSpPr/>
              <p:nvPr/>
            </p:nvSpPr>
            <p:spPr>
              <a:xfrm>
                <a:off x="5439382" y="2795181"/>
                <a:ext cx="145393" cy="131823"/>
              </a:xfrm>
              <a:custGeom>
                <a:avLst/>
                <a:gdLst/>
                <a:ahLst/>
                <a:cxnLst/>
                <a:rect l="l" t="t" r="r" b="b"/>
                <a:pathLst>
                  <a:path w="2507" h="2273" extrusionOk="0">
                    <a:moveTo>
                      <a:pt x="573" y="0"/>
                    </a:moveTo>
                    <a:cubicBezTo>
                      <a:pt x="402" y="519"/>
                      <a:pt x="0" y="817"/>
                      <a:pt x="0" y="817"/>
                    </a:cubicBezTo>
                    <a:lnTo>
                      <a:pt x="2506" y="2272"/>
                    </a:lnTo>
                    <a:cubicBezTo>
                      <a:pt x="2506" y="2272"/>
                      <a:pt x="415" y="892"/>
                      <a:pt x="484" y="622"/>
                    </a:cubicBezTo>
                    <a:cubicBezTo>
                      <a:pt x="551" y="350"/>
                      <a:pt x="573" y="0"/>
                      <a:pt x="573" y="0"/>
                    </a:cubicBezTo>
                    <a:close/>
                  </a:path>
                </a:pathLst>
              </a:custGeom>
              <a:solidFill>
                <a:srgbClr val="6795D6"/>
              </a:solidFill>
              <a:ln>
                <a:noFill/>
              </a:ln>
            </p:spPr>
            <p:txBody>
              <a:bodyPr spcFirstLastPara="1" wrap="square" lIns="182850" tIns="182850" rIns="182850" bIns="182850" anchor="ctr" anchorCtr="0">
                <a:noAutofit/>
              </a:bodyPr>
              <a:lstStyle/>
              <a:p>
                <a:endParaRPr sz="2800"/>
              </a:p>
            </p:txBody>
          </p:sp>
          <p:sp>
            <p:nvSpPr>
              <p:cNvPr id="64" name="Google Shape;4350;p103">
                <a:extLst>
                  <a:ext uri="{FF2B5EF4-FFF2-40B4-BE49-F238E27FC236}">
                    <a16:creationId xmlns:a16="http://schemas.microsoft.com/office/drawing/2014/main" id="{BA90AE08-9713-EB4D-A47D-F5DB9B60768A}"/>
                  </a:ext>
                </a:extLst>
              </p:cNvPr>
              <p:cNvSpPr/>
              <p:nvPr/>
            </p:nvSpPr>
            <p:spPr>
              <a:xfrm>
                <a:off x="5293524" y="2367584"/>
                <a:ext cx="143016" cy="132693"/>
              </a:xfrm>
              <a:custGeom>
                <a:avLst/>
                <a:gdLst/>
                <a:ahLst/>
                <a:cxnLst/>
                <a:rect l="l" t="t" r="r" b="b"/>
                <a:pathLst>
                  <a:path w="2466" h="2288" extrusionOk="0">
                    <a:moveTo>
                      <a:pt x="578" y="1"/>
                    </a:moveTo>
                    <a:lnTo>
                      <a:pt x="578" y="1"/>
                    </a:lnTo>
                    <a:cubicBezTo>
                      <a:pt x="578" y="1"/>
                      <a:pt x="621" y="845"/>
                      <a:pt x="603" y="920"/>
                    </a:cubicBezTo>
                    <a:cubicBezTo>
                      <a:pt x="584" y="994"/>
                      <a:pt x="215" y="1242"/>
                      <a:pt x="108" y="1330"/>
                    </a:cubicBezTo>
                    <a:cubicBezTo>
                      <a:pt x="0" y="1420"/>
                      <a:pt x="691" y="2101"/>
                      <a:pt x="1027" y="2255"/>
                    </a:cubicBezTo>
                    <a:cubicBezTo>
                      <a:pt x="1076" y="2277"/>
                      <a:pt x="1141" y="2288"/>
                      <a:pt x="1216" y="2288"/>
                    </a:cubicBezTo>
                    <a:cubicBezTo>
                      <a:pt x="1653" y="2288"/>
                      <a:pt x="2431" y="1926"/>
                      <a:pt x="2446" y="1480"/>
                    </a:cubicBezTo>
                    <a:cubicBezTo>
                      <a:pt x="2466" y="958"/>
                      <a:pt x="2265" y="518"/>
                      <a:pt x="2101" y="495"/>
                    </a:cubicBezTo>
                    <a:cubicBezTo>
                      <a:pt x="1938" y="471"/>
                      <a:pt x="579" y="1"/>
                      <a:pt x="578" y="1"/>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65" name="Google Shape;4351;p103">
                <a:extLst>
                  <a:ext uri="{FF2B5EF4-FFF2-40B4-BE49-F238E27FC236}">
                    <a16:creationId xmlns:a16="http://schemas.microsoft.com/office/drawing/2014/main" id="{C06EC7CD-4496-F643-80C0-A0FF5DDC0106}"/>
                  </a:ext>
                </a:extLst>
              </p:cNvPr>
              <p:cNvSpPr/>
              <p:nvPr/>
            </p:nvSpPr>
            <p:spPr>
              <a:xfrm>
                <a:off x="5327045" y="2367584"/>
                <a:ext cx="86993" cy="62809"/>
              </a:xfrm>
              <a:custGeom>
                <a:avLst/>
                <a:gdLst/>
                <a:ahLst/>
                <a:cxnLst/>
                <a:rect l="l" t="t" r="r" b="b"/>
                <a:pathLst>
                  <a:path w="1500" h="1083" extrusionOk="0">
                    <a:moveTo>
                      <a:pt x="0" y="1"/>
                    </a:moveTo>
                    <a:lnTo>
                      <a:pt x="0" y="1"/>
                    </a:lnTo>
                    <a:cubicBezTo>
                      <a:pt x="0" y="1"/>
                      <a:pt x="10" y="195"/>
                      <a:pt x="16" y="331"/>
                    </a:cubicBezTo>
                    <a:cubicBezTo>
                      <a:pt x="16" y="489"/>
                      <a:pt x="116" y="651"/>
                      <a:pt x="242" y="748"/>
                    </a:cubicBezTo>
                    <a:cubicBezTo>
                      <a:pt x="356" y="838"/>
                      <a:pt x="484" y="912"/>
                      <a:pt x="619" y="966"/>
                    </a:cubicBezTo>
                    <a:cubicBezTo>
                      <a:pt x="705" y="1000"/>
                      <a:pt x="884" y="1082"/>
                      <a:pt x="1069" y="1082"/>
                    </a:cubicBezTo>
                    <a:cubicBezTo>
                      <a:pt x="1180" y="1082"/>
                      <a:pt x="1292" y="1053"/>
                      <a:pt x="1388" y="967"/>
                    </a:cubicBezTo>
                    <a:cubicBezTo>
                      <a:pt x="1499" y="867"/>
                      <a:pt x="1370" y="645"/>
                      <a:pt x="1294" y="491"/>
                    </a:cubicBezTo>
                    <a:cubicBezTo>
                      <a:pt x="945" y="386"/>
                      <a:pt x="1" y="1"/>
                      <a:pt x="0" y="1"/>
                    </a:cubicBezTo>
                    <a:close/>
                  </a:path>
                </a:pathLst>
              </a:custGeom>
              <a:solidFill>
                <a:srgbClr val="A23952"/>
              </a:solidFill>
              <a:ln>
                <a:noFill/>
              </a:ln>
            </p:spPr>
            <p:txBody>
              <a:bodyPr spcFirstLastPara="1" wrap="square" lIns="182850" tIns="182850" rIns="182850" bIns="182850" anchor="ctr" anchorCtr="0">
                <a:noAutofit/>
              </a:bodyPr>
              <a:lstStyle/>
              <a:p>
                <a:endParaRPr sz="2800"/>
              </a:p>
            </p:txBody>
          </p:sp>
          <p:sp>
            <p:nvSpPr>
              <p:cNvPr id="66" name="Google Shape;4352;p103">
                <a:extLst>
                  <a:ext uri="{FF2B5EF4-FFF2-40B4-BE49-F238E27FC236}">
                    <a16:creationId xmlns:a16="http://schemas.microsoft.com/office/drawing/2014/main" id="{C3F2946A-F11B-524F-8195-64A728871CF8}"/>
                  </a:ext>
                </a:extLst>
              </p:cNvPr>
              <p:cNvSpPr/>
              <p:nvPr/>
            </p:nvSpPr>
            <p:spPr>
              <a:xfrm>
                <a:off x="5260583" y="2385041"/>
                <a:ext cx="233198" cy="419826"/>
              </a:xfrm>
              <a:custGeom>
                <a:avLst/>
                <a:gdLst/>
                <a:ahLst/>
                <a:cxnLst/>
                <a:rect l="l" t="t" r="r" b="b"/>
                <a:pathLst>
                  <a:path w="4021" h="7239" extrusionOk="0">
                    <a:moveTo>
                      <a:pt x="2950" y="0"/>
                    </a:moveTo>
                    <a:cubicBezTo>
                      <a:pt x="2723" y="0"/>
                      <a:pt x="2439" y="229"/>
                      <a:pt x="2439" y="229"/>
                    </a:cubicBezTo>
                    <a:cubicBezTo>
                      <a:pt x="2812" y="532"/>
                      <a:pt x="2818" y="1021"/>
                      <a:pt x="2576" y="1452"/>
                    </a:cubicBezTo>
                    <a:cubicBezTo>
                      <a:pt x="1413" y="1341"/>
                      <a:pt x="1051" y="745"/>
                      <a:pt x="1051" y="745"/>
                    </a:cubicBezTo>
                    <a:cubicBezTo>
                      <a:pt x="1051" y="745"/>
                      <a:pt x="876" y="828"/>
                      <a:pt x="447" y="1133"/>
                    </a:cubicBezTo>
                    <a:cubicBezTo>
                      <a:pt x="127" y="1361"/>
                      <a:pt x="0" y="1348"/>
                      <a:pt x="42" y="1986"/>
                    </a:cubicBezTo>
                    <a:cubicBezTo>
                      <a:pt x="86" y="2625"/>
                      <a:pt x="255" y="3203"/>
                      <a:pt x="319" y="3997"/>
                    </a:cubicBezTo>
                    <a:cubicBezTo>
                      <a:pt x="379" y="4747"/>
                      <a:pt x="157" y="6001"/>
                      <a:pt x="71" y="6716"/>
                    </a:cubicBezTo>
                    <a:cubicBezTo>
                      <a:pt x="164" y="6919"/>
                      <a:pt x="628" y="7083"/>
                      <a:pt x="1060" y="7184"/>
                    </a:cubicBezTo>
                    <a:cubicBezTo>
                      <a:pt x="1213" y="7220"/>
                      <a:pt x="1377" y="7238"/>
                      <a:pt x="1550" y="7238"/>
                    </a:cubicBezTo>
                    <a:cubicBezTo>
                      <a:pt x="1970" y="7238"/>
                      <a:pt x="2442" y="7131"/>
                      <a:pt x="2937" y="6904"/>
                    </a:cubicBezTo>
                    <a:cubicBezTo>
                      <a:pt x="4021" y="6409"/>
                      <a:pt x="3875" y="5753"/>
                      <a:pt x="3875" y="5753"/>
                    </a:cubicBezTo>
                    <a:cubicBezTo>
                      <a:pt x="3875" y="5753"/>
                      <a:pt x="3831" y="3530"/>
                      <a:pt x="3846" y="2634"/>
                    </a:cubicBezTo>
                    <a:cubicBezTo>
                      <a:pt x="3860" y="1738"/>
                      <a:pt x="3702" y="1161"/>
                      <a:pt x="3544" y="680"/>
                    </a:cubicBezTo>
                    <a:cubicBezTo>
                      <a:pt x="3386" y="198"/>
                      <a:pt x="3015" y="7"/>
                      <a:pt x="3015" y="7"/>
                    </a:cubicBezTo>
                    <a:cubicBezTo>
                      <a:pt x="2995" y="3"/>
                      <a:pt x="2973" y="0"/>
                      <a:pt x="2950" y="0"/>
                    </a:cubicBezTo>
                    <a:close/>
                  </a:path>
                </a:pathLst>
              </a:custGeom>
              <a:solidFill>
                <a:srgbClr val="F5FBFB"/>
              </a:solidFill>
              <a:ln>
                <a:noFill/>
              </a:ln>
            </p:spPr>
            <p:txBody>
              <a:bodyPr spcFirstLastPara="1" wrap="square" lIns="182850" tIns="182850" rIns="182850" bIns="182850" anchor="ctr" anchorCtr="0">
                <a:noAutofit/>
              </a:bodyPr>
              <a:lstStyle/>
              <a:p>
                <a:endParaRPr sz="2800"/>
              </a:p>
            </p:txBody>
          </p:sp>
          <p:sp>
            <p:nvSpPr>
              <p:cNvPr id="67" name="Google Shape;4353;p103">
                <a:extLst>
                  <a:ext uri="{FF2B5EF4-FFF2-40B4-BE49-F238E27FC236}">
                    <a16:creationId xmlns:a16="http://schemas.microsoft.com/office/drawing/2014/main" id="{46E0F0F9-13B0-204B-9D6B-7CAA4B573E28}"/>
                  </a:ext>
                </a:extLst>
              </p:cNvPr>
              <p:cNvSpPr/>
              <p:nvPr/>
            </p:nvSpPr>
            <p:spPr>
              <a:xfrm>
                <a:off x="5401975" y="2383185"/>
                <a:ext cx="89544" cy="389030"/>
              </a:xfrm>
              <a:custGeom>
                <a:avLst/>
                <a:gdLst/>
                <a:ahLst/>
                <a:cxnLst/>
                <a:rect l="l" t="t" r="r" b="b"/>
                <a:pathLst>
                  <a:path w="1544" h="6708" extrusionOk="0">
                    <a:moveTo>
                      <a:pt x="521" y="1"/>
                    </a:moveTo>
                    <a:lnTo>
                      <a:pt x="1" y="263"/>
                    </a:lnTo>
                    <a:cubicBezTo>
                      <a:pt x="1" y="263"/>
                      <a:pt x="486" y="789"/>
                      <a:pt x="727" y="1528"/>
                    </a:cubicBezTo>
                    <a:cubicBezTo>
                      <a:pt x="967" y="2268"/>
                      <a:pt x="1037" y="3391"/>
                      <a:pt x="1060" y="4150"/>
                    </a:cubicBezTo>
                    <a:cubicBezTo>
                      <a:pt x="1083" y="4911"/>
                      <a:pt x="1164" y="6707"/>
                      <a:pt x="1164" y="6707"/>
                    </a:cubicBezTo>
                    <a:cubicBezTo>
                      <a:pt x="1164" y="6707"/>
                      <a:pt x="1544" y="6447"/>
                      <a:pt x="1538" y="5776"/>
                    </a:cubicBezTo>
                    <a:cubicBezTo>
                      <a:pt x="1538" y="5776"/>
                      <a:pt x="1478" y="4588"/>
                      <a:pt x="1443" y="3543"/>
                    </a:cubicBezTo>
                    <a:cubicBezTo>
                      <a:pt x="1408" y="2500"/>
                      <a:pt x="1473" y="1619"/>
                      <a:pt x="1217" y="876"/>
                    </a:cubicBezTo>
                    <a:cubicBezTo>
                      <a:pt x="962" y="132"/>
                      <a:pt x="521" y="1"/>
                      <a:pt x="521" y="1"/>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68" name="Google Shape;4354;p103">
                <a:extLst>
                  <a:ext uri="{FF2B5EF4-FFF2-40B4-BE49-F238E27FC236}">
                    <a16:creationId xmlns:a16="http://schemas.microsoft.com/office/drawing/2014/main" id="{86700CA0-079A-1F40-931F-8EF5779EFA04}"/>
                  </a:ext>
                </a:extLst>
              </p:cNvPr>
              <p:cNvSpPr/>
              <p:nvPr/>
            </p:nvSpPr>
            <p:spPr>
              <a:xfrm>
                <a:off x="5392522" y="2383127"/>
                <a:ext cx="78757" cy="177697"/>
              </a:xfrm>
              <a:custGeom>
                <a:avLst/>
                <a:gdLst/>
                <a:ahLst/>
                <a:cxnLst/>
                <a:rect l="l" t="t" r="r" b="b"/>
                <a:pathLst>
                  <a:path w="1358" h="3064" extrusionOk="0">
                    <a:moveTo>
                      <a:pt x="1" y="1"/>
                    </a:moveTo>
                    <a:cubicBezTo>
                      <a:pt x="1" y="1"/>
                      <a:pt x="247" y="289"/>
                      <a:pt x="521" y="875"/>
                    </a:cubicBezTo>
                    <a:cubicBezTo>
                      <a:pt x="795" y="1462"/>
                      <a:pt x="1049" y="2077"/>
                      <a:pt x="1160" y="3063"/>
                    </a:cubicBezTo>
                    <a:cubicBezTo>
                      <a:pt x="1160" y="3063"/>
                      <a:pt x="1357" y="2027"/>
                      <a:pt x="1306" y="1703"/>
                    </a:cubicBezTo>
                    <a:cubicBezTo>
                      <a:pt x="1256" y="1379"/>
                      <a:pt x="973" y="1251"/>
                      <a:pt x="973" y="1251"/>
                    </a:cubicBezTo>
                    <a:cubicBezTo>
                      <a:pt x="973" y="1251"/>
                      <a:pt x="768" y="423"/>
                      <a:pt x="684" y="226"/>
                    </a:cubicBezTo>
                    <a:cubicBezTo>
                      <a:pt x="598" y="31"/>
                      <a:pt x="1" y="1"/>
                      <a:pt x="1" y="1"/>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69" name="Google Shape;4355;p103">
                <a:extLst>
                  <a:ext uri="{FF2B5EF4-FFF2-40B4-BE49-F238E27FC236}">
                    <a16:creationId xmlns:a16="http://schemas.microsoft.com/office/drawing/2014/main" id="{C48C8538-6AC1-214E-9B22-C5AB132F4613}"/>
                  </a:ext>
                </a:extLst>
              </p:cNvPr>
              <p:cNvSpPr/>
              <p:nvPr/>
            </p:nvSpPr>
            <p:spPr>
              <a:xfrm>
                <a:off x="5248752" y="2420940"/>
                <a:ext cx="130315" cy="405965"/>
              </a:xfrm>
              <a:custGeom>
                <a:avLst/>
                <a:gdLst/>
                <a:ahLst/>
                <a:cxnLst/>
                <a:rect l="l" t="t" r="r" b="b"/>
                <a:pathLst>
                  <a:path w="2247" h="7000" extrusionOk="0">
                    <a:moveTo>
                      <a:pt x="1375" y="0"/>
                    </a:moveTo>
                    <a:cubicBezTo>
                      <a:pt x="1375" y="0"/>
                      <a:pt x="669" y="363"/>
                      <a:pt x="334" y="646"/>
                    </a:cubicBezTo>
                    <a:cubicBezTo>
                      <a:pt x="0" y="928"/>
                      <a:pt x="245" y="1661"/>
                      <a:pt x="348" y="2497"/>
                    </a:cubicBezTo>
                    <a:cubicBezTo>
                      <a:pt x="450" y="3334"/>
                      <a:pt x="501" y="4509"/>
                      <a:pt x="334" y="5319"/>
                    </a:cubicBezTo>
                    <a:cubicBezTo>
                      <a:pt x="168" y="6127"/>
                      <a:pt x="104" y="6599"/>
                      <a:pt x="104" y="6599"/>
                    </a:cubicBezTo>
                    <a:cubicBezTo>
                      <a:pt x="114" y="6600"/>
                      <a:pt x="124" y="6600"/>
                      <a:pt x="134" y="6600"/>
                    </a:cubicBezTo>
                    <a:cubicBezTo>
                      <a:pt x="621" y="6600"/>
                      <a:pt x="733" y="6055"/>
                      <a:pt x="733" y="6055"/>
                    </a:cubicBezTo>
                    <a:cubicBezTo>
                      <a:pt x="785" y="6869"/>
                      <a:pt x="1972" y="7000"/>
                      <a:pt x="1972" y="7000"/>
                    </a:cubicBezTo>
                    <a:cubicBezTo>
                      <a:pt x="1972" y="7000"/>
                      <a:pt x="2247" y="3445"/>
                      <a:pt x="2161" y="1962"/>
                    </a:cubicBezTo>
                    <a:cubicBezTo>
                      <a:pt x="2074" y="479"/>
                      <a:pt x="1377" y="270"/>
                      <a:pt x="1375" y="0"/>
                    </a:cubicBezTo>
                    <a:close/>
                  </a:path>
                </a:pathLst>
              </a:custGeom>
              <a:solidFill>
                <a:srgbClr val="C4D9FF"/>
              </a:solidFill>
              <a:ln>
                <a:noFill/>
              </a:ln>
            </p:spPr>
            <p:txBody>
              <a:bodyPr spcFirstLastPara="1" wrap="square" lIns="182850" tIns="182850" rIns="182850" bIns="182850" anchor="ctr" anchorCtr="0">
                <a:noAutofit/>
              </a:bodyPr>
              <a:lstStyle/>
              <a:p>
                <a:endParaRPr sz="2800"/>
              </a:p>
            </p:txBody>
          </p:sp>
          <p:sp>
            <p:nvSpPr>
              <p:cNvPr id="70" name="Google Shape;4356;p103">
                <a:extLst>
                  <a:ext uri="{FF2B5EF4-FFF2-40B4-BE49-F238E27FC236}">
                    <a16:creationId xmlns:a16="http://schemas.microsoft.com/office/drawing/2014/main" id="{AF32809C-D53C-4F43-91B6-FF16E7755D0D}"/>
                  </a:ext>
                </a:extLst>
              </p:cNvPr>
              <p:cNvSpPr/>
              <p:nvPr/>
            </p:nvSpPr>
            <p:spPr>
              <a:xfrm>
                <a:off x="5304833" y="2405687"/>
                <a:ext cx="77713" cy="189354"/>
              </a:xfrm>
              <a:custGeom>
                <a:avLst/>
                <a:gdLst/>
                <a:ahLst/>
                <a:cxnLst/>
                <a:rect l="l" t="t" r="r" b="b"/>
                <a:pathLst>
                  <a:path w="1340" h="3265" extrusionOk="0">
                    <a:moveTo>
                      <a:pt x="410" y="0"/>
                    </a:moveTo>
                    <a:cubicBezTo>
                      <a:pt x="410" y="0"/>
                      <a:pt x="294" y="63"/>
                      <a:pt x="264" y="149"/>
                    </a:cubicBezTo>
                    <a:cubicBezTo>
                      <a:pt x="233" y="234"/>
                      <a:pt x="1" y="488"/>
                      <a:pt x="1" y="488"/>
                    </a:cubicBezTo>
                    <a:cubicBezTo>
                      <a:pt x="1" y="488"/>
                      <a:pt x="103" y="790"/>
                      <a:pt x="410" y="1080"/>
                    </a:cubicBezTo>
                    <a:cubicBezTo>
                      <a:pt x="716" y="1368"/>
                      <a:pt x="920" y="1714"/>
                      <a:pt x="920" y="1714"/>
                    </a:cubicBezTo>
                    <a:cubicBezTo>
                      <a:pt x="920" y="1714"/>
                      <a:pt x="725" y="2362"/>
                      <a:pt x="701" y="2503"/>
                    </a:cubicBezTo>
                    <a:cubicBezTo>
                      <a:pt x="678" y="2644"/>
                      <a:pt x="1211" y="3264"/>
                      <a:pt x="1211" y="3264"/>
                    </a:cubicBezTo>
                    <a:cubicBezTo>
                      <a:pt x="1211" y="3264"/>
                      <a:pt x="1339" y="2120"/>
                      <a:pt x="1098" y="1424"/>
                    </a:cubicBezTo>
                    <a:cubicBezTo>
                      <a:pt x="858" y="728"/>
                      <a:pt x="434" y="327"/>
                      <a:pt x="412" y="210"/>
                    </a:cubicBezTo>
                    <a:lnTo>
                      <a:pt x="410" y="0"/>
                    </a:ln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71" name="Google Shape;4357;p103">
                <a:extLst>
                  <a:ext uri="{FF2B5EF4-FFF2-40B4-BE49-F238E27FC236}">
                    <a16:creationId xmlns:a16="http://schemas.microsoft.com/office/drawing/2014/main" id="{4BB0B20F-C255-114F-9855-EC53818B18FD}"/>
                  </a:ext>
                </a:extLst>
              </p:cNvPr>
              <p:cNvSpPr/>
              <p:nvPr/>
            </p:nvSpPr>
            <p:spPr>
              <a:xfrm>
                <a:off x="5288073" y="2229904"/>
                <a:ext cx="157050" cy="179031"/>
              </a:xfrm>
              <a:custGeom>
                <a:avLst/>
                <a:gdLst/>
                <a:ahLst/>
                <a:cxnLst/>
                <a:rect l="l" t="t" r="r" b="b"/>
                <a:pathLst>
                  <a:path w="2708" h="3087" extrusionOk="0">
                    <a:moveTo>
                      <a:pt x="1405" y="1"/>
                    </a:moveTo>
                    <a:cubicBezTo>
                      <a:pt x="1381" y="1"/>
                      <a:pt x="1358" y="1"/>
                      <a:pt x="1334" y="3"/>
                    </a:cubicBezTo>
                    <a:cubicBezTo>
                      <a:pt x="777" y="31"/>
                      <a:pt x="301" y="413"/>
                      <a:pt x="150" y="951"/>
                    </a:cubicBezTo>
                    <a:cubicBezTo>
                      <a:pt x="0" y="1488"/>
                      <a:pt x="210" y="2061"/>
                      <a:pt x="672" y="2375"/>
                    </a:cubicBezTo>
                    <a:cubicBezTo>
                      <a:pt x="672" y="2375"/>
                      <a:pt x="734" y="2611"/>
                      <a:pt x="776" y="2661"/>
                    </a:cubicBezTo>
                    <a:cubicBezTo>
                      <a:pt x="997" y="2919"/>
                      <a:pt x="1632" y="3086"/>
                      <a:pt x="1891" y="3086"/>
                    </a:cubicBezTo>
                    <a:cubicBezTo>
                      <a:pt x="1912" y="3086"/>
                      <a:pt x="1931" y="3085"/>
                      <a:pt x="1947" y="3083"/>
                    </a:cubicBezTo>
                    <a:cubicBezTo>
                      <a:pt x="2212" y="3046"/>
                      <a:pt x="2357" y="2935"/>
                      <a:pt x="2484" y="2643"/>
                    </a:cubicBezTo>
                    <a:cubicBezTo>
                      <a:pt x="2708" y="2129"/>
                      <a:pt x="2638" y="1441"/>
                      <a:pt x="2583" y="1116"/>
                    </a:cubicBezTo>
                    <a:cubicBezTo>
                      <a:pt x="2485" y="484"/>
                      <a:pt x="2042" y="1"/>
                      <a:pt x="1405" y="1"/>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72" name="Google Shape;4358;p103">
                <a:extLst>
                  <a:ext uri="{FF2B5EF4-FFF2-40B4-BE49-F238E27FC236}">
                    <a16:creationId xmlns:a16="http://schemas.microsoft.com/office/drawing/2014/main" id="{792659CB-29E4-014F-ADFA-133921423511}"/>
                  </a:ext>
                </a:extLst>
              </p:cNvPr>
              <p:cNvSpPr/>
              <p:nvPr/>
            </p:nvSpPr>
            <p:spPr>
              <a:xfrm>
                <a:off x="5291726" y="2229904"/>
                <a:ext cx="140464" cy="137738"/>
              </a:xfrm>
              <a:custGeom>
                <a:avLst/>
                <a:gdLst/>
                <a:ahLst/>
                <a:cxnLst/>
                <a:rect l="l" t="t" r="r" b="b"/>
                <a:pathLst>
                  <a:path w="2422" h="2375" extrusionOk="0">
                    <a:moveTo>
                      <a:pt x="1345" y="0"/>
                    </a:moveTo>
                    <a:cubicBezTo>
                      <a:pt x="1256" y="0"/>
                      <a:pt x="1164" y="10"/>
                      <a:pt x="1072" y="29"/>
                    </a:cubicBezTo>
                    <a:cubicBezTo>
                      <a:pt x="521" y="144"/>
                      <a:pt x="97" y="620"/>
                      <a:pt x="46" y="1180"/>
                    </a:cubicBezTo>
                    <a:cubicBezTo>
                      <a:pt x="0" y="1683"/>
                      <a:pt x="239" y="2120"/>
                      <a:pt x="609" y="2375"/>
                    </a:cubicBezTo>
                    <a:cubicBezTo>
                      <a:pt x="595" y="2330"/>
                      <a:pt x="255" y="1821"/>
                      <a:pt x="605" y="1709"/>
                    </a:cubicBezTo>
                    <a:lnTo>
                      <a:pt x="605" y="1709"/>
                    </a:lnTo>
                    <a:cubicBezTo>
                      <a:pt x="661" y="1773"/>
                      <a:pt x="676" y="1873"/>
                      <a:pt x="678" y="1975"/>
                    </a:cubicBezTo>
                    <a:cubicBezTo>
                      <a:pt x="678" y="1975"/>
                      <a:pt x="852" y="1960"/>
                      <a:pt x="813" y="1756"/>
                    </a:cubicBezTo>
                    <a:cubicBezTo>
                      <a:pt x="802" y="1699"/>
                      <a:pt x="792" y="1646"/>
                      <a:pt x="783" y="1599"/>
                    </a:cubicBezTo>
                    <a:cubicBezTo>
                      <a:pt x="752" y="1441"/>
                      <a:pt x="793" y="1282"/>
                      <a:pt x="882" y="1146"/>
                    </a:cubicBezTo>
                    <a:cubicBezTo>
                      <a:pt x="956" y="1039"/>
                      <a:pt x="1017" y="889"/>
                      <a:pt x="975" y="722"/>
                    </a:cubicBezTo>
                    <a:lnTo>
                      <a:pt x="975" y="722"/>
                    </a:lnTo>
                    <a:cubicBezTo>
                      <a:pt x="975" y="722"/>
                      <a:pt x="1230" y="836"/>
                      <a:pt x="1599" y="836"/>
                    </a:cubicBezTo>
                    <a:cubicBezTo>
                      <a:pt x="1711" y="836"/>
                      <a:pt x="1834" y="825"/>
                      <a:pt x="1963" y="798"/>
                    </a:cubicBezTo>
                    <a:cubicBezTo>
                      <a:pt x="2197" y="749"/>
                      <a:pt x="2357" y="661"/>
                      <a:pt x="2422" y="588"/>
                    </a:cubicBezTo>
                    <a:cubicBezTo>
                      <a:pt x="2188" y="234"/>
                      <a:pt x="1794" y="0"/>
                      <a:pt x="1345" y="0"/>
                    </a:cubicBezTo>
                    <a:close/>
                  </a:path>
                </a:pathLst>
              </a:custGeom>
              <a:solidFill>
                <a:srgbClr val="263238"/>
              </a:solidFill>
              <a:ln>
                <a:noFill/>
              </a:ln>
            </p:spPr>
            <p:txBody>
              <a:bodyPr spcFirstLastPara="1" wrap="square" lIns="182850" tIns="182850" rIns="182850" bIns="182850" anchor="ctr" anchorCtr="0">
                <a:noAutofit/>
              </a:bodyPr>
              <a:lstStyle/>
              <a:p>
                <a:endParaRPr sz="2800"/>
              </a:p>
            </p:txBody>
          </p:sp>
          <p:sp>
            <p:nvSpPr>
              <p:cNvPr id="73" name="Google Shape;4359;p103">
                <a:extLst>
                  <a:ext uri="{FF2B5EF4-FFF2-40B4-BE49-F238E27FC236}">
                    <a16:creationId xmlns:a16="http://schemas.microsoft.com/office/drawing/2014/main" id="{B0E5932B-74BB-E644-A152-7E7E4F4EDE7B}"/>
                  </a:ext>
                </a:extLst>
              </p:cNvPr>
              <p:cNvSpPr/>
              <p:nvPr/>
            </p:nvSpPr>
            <p:spPr>
              <a:xfrm>
                <a:off x="5289696" y="2224162"/>
                <a:ext cx="174449" cy="105377"/>
              </a:xfrm>
              <a:custGeom>
                <a:avLst/>
                <a:gdLst/>
                <a:ahLst/>
                <a:cxnLst/>
                <a:rect l="l" t="t" r="r" b="b"/>
                <a:pathLst>
                  <a:path w="3008" h="1817" extrusionOk="0">
                    <a:moveTo>
                      <a:pt x="1300" y="1"/>
                    </a:moveTo>
                    <a:cubicBezTo>
                      <a:pt x="976" y="1"/>
                      <a:pt x="659" y="115"/>
                      <a:pt x="456" y="468"/>
                    </a:cubicBezTo>
                    <a:cubicBezTo>
                      <a:pt x="456" y="468"/>
                      <a:pt x="174" y="514"/>
                      <a:pt x="100" y="680"/>
                    </a:cubicBezTo>
                    <a:cubicBezTo>
                      <a:pt x="25" y="846"/>
                      <a:pt x="0" y="1445"/>
                      <a:pt x="164" y="1816"/>
                    </a:cubicBezTo>
                    <a:lnTo>
                      <a:pt x="1009" y="821"/>
                    </a:lnTo>
                    <a:cubicBezTo>
                      <a:pt x="1009" y="821"/>
                      <a:pt x="1231" y="1014"/>
                      <a:pt x="1774" y="1072"/>
                    </a:cubicBezTo>
                    <a:cubicBezTo>
                      <a:pt x="1819" y="1076"/>
                      <a:pt x="1863" y="1079"/>
                      <a:pt x="1906" y="1079"/>
                    </a:cubicBezTo>
                    <a:cubicBezTo>
                      <a:pt x="2395" y="1079"/>
                      <a:pt x="2810" y="798"/>
                      <a:pt x="2915" y="594"/>
                    </a:cubicBezTo>
                    <a:cubicBezTo>
                      <a:pt x="3008" y="414"/>
                      <a:pt x="2951" y="401"/>
                      <a:pt x="2831" y="401"/>
                    </a:cubicBezTo>
                    <a:cubicBezTo>
                      <a:pt x="2809" y="401"/>
                      <a:pt x="2786" y="401"/>
                      <a:pt x="2761" y="401"/>
                    </a:cubicBezTo>
                    <a:cubicBezTo>
                      <a:pt x="2665" y="401"/>
                      <a:pt x="2546" y="395"/>
                      <a:pt x="2431" y="333"/>
                    </a:cubicBezTo>
                    <a:cubicBezTo>
                      <a:pt x="2247" y="235"/>
                      <a:pt x="1766" y="1"/>
                      <a:pt x="1300" y="1"/>
                    </a:cubicBezTo>
                    <a:close/>
                  </a:path>
                </a:pathLst>
              </a:custGeom>
              <a:solidFill>
                <a:srgbClr val="263238"/>
              </a:solidFill>
              <a:ln>
                <a:noFill/>
              </a:ln>
            </p:spPr>
            <p:txBody>
              <a:bodyPr spcFirstLastPara="1" wrap="square" lIns="182850" tIns="182850" rIns="182850" bIns="182850" anchor="ctr" anchorCtr="0">
                <a:noAutofit/>
              </a:bodyPr>
              <a:lstStyle/>
              <a:p>
                <a:endParaRPr sz="2800"/>
              </a:p>
            </p:txBody>
          </p:sp>
          <p:sp>
            <p:nvSpPr>
              <p:cNvPr id="74" name="Google Shape;4360;p103">
                <a:extLst>
                  <a:ext uri="{FF2B5EF4-FFF2-40B4-BE49-F238E27FC236}">
                    <a16:creationId xmlns:a16="http://schemas.microsoft.com/office/drawing/2014/main" id="{BD827746-A62C-7E46-828C-3BE32DE555CB}"/>
                  </a:ext>
                </a:extLst>
              </p:cNvPr>
              <p:cNvSpPr/>
              <p:nvPr/>
            </p:nvSpPr>
            <p:spPr>
              <a:xfrm>
                <a:off x="5288189" y="2322696"/>
                <a:ext cx="38915" cy="49122"/>
              </a:xfrm>
              <a:custGeom>
                <a:avLst/>
                <a:gdLst/>
                <a:ahLst/>
                <a:cxnLst/>
                <a:rect l="l" t="t" r="r" b="b"/>
                <a:pathLst>
                  <a:path w="671" h="847" extrusionOk="0">
                    <a:moveTo>
                      <a:pt x="414" y="0"/>
                    </a:moveTo>
                    <a:cubicBezTo>
                      <a:pt x="329" y="0"/>
                      <a:pt x="243" y="33"/>
                      <a:pt x="189" y="117"/>
                    </a:cubicBezTo>
                    <a:cubicBezTo>
                      <a:pt x="1" y="413"/>
                      <a:pt x="269" y="846"/>
                      <a:pt x="504" y="846"/>
                    </a:cubicBezTo>
                    <a:cubicBezTo>
                      <a:pt x="507" y="846"/>
                      <a:pt x="509" y="846"/>
                      <a:pt x="512" y="846"/>
                    </a:cubicBezTo>
                    <a:cubicBezTo>
                      <a:pt x="640" y="840"/>
                      <a:pt x="670" y="770"/>
                      <a:pt x="670" y="770"/>
                    </a:cubicBezTo>
                    <a:lnTo>
                      <a:pt x="666" y="107"/>
                    </a:lnTo>
                    <a:cubicBezTo>
                      <a:pt x="618" y="47"/>
                      <a:pt x="516" y="0"/>
                      <a:pt x="414" y="0"/>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75" name="Google Shape;4361;p103">
                <a:extLst>
                  <a:ext uri="{FF2B5EF4-FFF2-40B4-BE49-F238E27FC236}">
                    <a16:creationId xmlns:a16="http://schemas.microsoft.com/office/drawing/2014/main" id="{74AACDEC-AD35-A343-BACD-782D34E20E9D}"/>
                  </a:ext>
                </a:extLst>
              </p:cNvPr>
              <p:cNvSpPr/>
              <p:nvPr/>
            </p:nvSpPr>
            <p:spPr>
              <a:xfrm>
                <a:off x="5427435" y="2573814"/>
                <a:ext cx="109089" cy="89660"/>
              </a:xfrm>
              <a:custGeom>
                <a:avLst/>
                <a:gdLst/>
                <a:ahLst/>
                <a:cxnLst/>
                <a:rect l="l" t="t" r="r" b="b"/>
                <a:pathLst>
                  <a:path w="1881" h="1546" extrusionOk="0">
                    <a:moveTo>
                      <a:pt x="1837" y="1"/>
                    </a:moveTo>
                    <a:cubicBezTo>
                      <a:pt x="1837" y="1"/>
                      <a:pt x="884" y="91"/>
                      <a:pt x="801" y="124"/>
                    </a:cubicBezTo>
                    <a:cubicBezTo>
                      <a:pt x="685" y="168"/>
                      <a:pt x="79" y="1347"/>
                      <a:pt x="29" y="1461"/>
                    </a:cubicBezTo>
                    <a:cubicBezTo>
                      <a:pt x="0" y="1525"/>
                      <a:pt x="225" y="1546"/>
                      <a:pt x="462" y="1546"/>
                    </a:cubicBezTo>
                    <a:cubicBezTo>
                      <a:pt x="647" y="1546"/>
                      <a:pt x="840" y="1533"/>
                      <a:pt x="924" y="1519"/>
                    </a:cubicBezTo>
                    <a:cubicBezTo>
                      <a:pt x="1058" y="1497"/>
                      <a:pt x="1881" y="98"/>
                      <a:pt x="1837" y="1"/>
                    </a:cubicBezTo>
                    <a:close/>
                  </a:path>
                </a:pathLst>
              </a:custGeom>
              <a:solidFill>
                <a:srgbClr val="2D2979"/>
              </a:solidFill>
              <a:ln>
                <a:noFill/>
              </a:ln>
            </p:spPr>
            <p:txBody>
              <a:bodyPr spcFirstLastPara="1" wrap="square" lIns="182850" tIns="182850" rIns="182850" bIns="182850" anchor="ctr" anchorCtr="0">
                <a:noAutofit/>
              </a:bodyPr>
              <a:lstStyle/>
              <a:p>
                <a:endParaRPr sz="2800"/>
              </a:p>
            </p:txBody>
          </p:sp>
          <p:sp>
            <p:nvSpPr>
              <p:cNvPr id="76" name="Google Shape;4362;p103">
                <a:extLst>
                  <a:ext uri="{FF2B5EF4-FFF2-40B4-BE49-F238E27FC236}">
                    <a16:creationId xmlns:a16="http://schemas.microsoft.com/office/drawing/2014/main" id="{DCE29D87-2F84-1745-A56C-4BDC79DCA563}"/>
                  </a:ext>
                </a:extLst>
              </p:cNvPr>
              <p:cNvSpPr/>
              <p:nvPr/>
            </p:nvSpPr>
            <p:spPr>
              <a:xfrm>
                <a:off x="5187161" y="2464088"/>
                <a:ext cx="330687" cy="280812"/>
              </a:xfrm>
              <a:custGeom>
                <a:avLst/>
                <a:gdLst/>
                <a:ahLst/>
                <a:cxnLst/>
                <a:rect l="l" t="t" r="r" b="b"/>
                <a:pathLst>
                  <a:path w="5702" h="4842" extrusionOk="0">
                    <a:moveTo>
                      <a:pt x="1470" y="1"/>
                    </a:moveTo>
                    <a:cubicBezTo>
                      <a:pt x="1193" y="1"/>
                      <a:pt x="919" y="307"/>
                      <a:pt x="794" y="739"/>
                    </a:cubicBezTo>
                    <a:cubicBezTo>
                      <a:pt x="549" y="1589"/>
                      <a:pt x="420" y="1896"/>
                      <a:pt x="224" y="3026"/>
                    </a:cubicBezTo>
                    <a:cubicBezTo>
                      <a:pt x="72" y="3897"/>
                      <a:pt x="0" y="4484"/>
                      <a:pt x="267" y="4620"/>
                    </a:cubicBezTo>
                    <a:cubicBezTo>
                      <a:pt x="430" y="4703"/>
                      <a:pt x="944" y="4842"/>
                      <a:pt x="1643" y="4842"/>
                    </a:cubicBezTo>
                    <a:cubicBezTo>
                      <a:pt x="1800" y="4842"/>
                      <a:pt x="1966" y="4835"/>
                      <a:pt x="2140" y="4819"/>
                    </a:cubicBezTo>
                    <a:cubicBezTo>
                      <a:pt x="2748" y="4763"/>
                      <a:pt x="3500" y="4623"/>
                      <a:pt x="4061" y="4361"/>
                    </a:cubicBezTo>
                    <a:cubicBezTo>
                      <a:pt x="4148" y="4322"/>
                      <a:pt x="4246" y="4307"/>
                      <a:pt x="4337" y="4272"/>
                    </a:cubicBezTo>
                    <a:cubicBezTo>
                      <a:pt x="4430" y="4237"/>
                      <a:pt x="4520" y="4194"/>
                      <a:pt x="4606" y="4145"/>
                    </a:cubicBezTo>
                    <a:cubicBezTo>
                      <a:pt x="4780" y="4046"/>
                      <a:pt x="4938" y="3923"/>
                      <a:pt x="5077" y="3780"/>
                    </a:cubicBezTo>
                    <a:cubicBezTo>
                      <a:pt x="5330" y="3519"/>
                      <a:pt x="5516" y="3196"/>
                      <a:pt x="5629" y="2850"/>
                    </a:cubicBezTo>
                    <a:cubicBezTo>
                      <a:pt x="5665" y="2738"/>
                      <a:pt x="5702" y="2643"/>
                      <a:pt x="5681" y="2529"/>
                    </a:cubicBezTo>
                    <a:lnTo>
                      <a:pt x="5681" y="2529"/>
                    </a:lnTo>
                    <a:cubicBezTo>
                      <a:pt x="5518" y="2796"/>
                      <a:pt x="5226" y="2912"/>
                      <a:pt x="4900" y="3028"/>
                    </a:cubicBezTo>
                    <a:cubicBezTo>
                      <a:pt x="4831" y="3052"/>
                      <a:pt x="4665" y="3086"/>
                      <a:pt x="4566" y="3086"/>
                    </a:cubicBezTo>
                    <a:cubicBezTo>
                      <a:pt x="4534" y="3086"/>
                      <a:pt x="4510" y="3083"/>
                      <a:pt x="4496" y="3075"/>
                    </a:cubicBezTo>
                    <a:cubicBezTo>
                      <a:pt x="4487" y="3029"/>
                      <a:pt x="4542" y="2980"/>
                      <a:pt x="4566" y="2946"/>
                    </a:cubicBezTo>
                    <a:cubicBezTo>
                      <a:pt x="4608" y="2891"/>
                      <a:pt x="4643" y="2829"/>
                      <a:pt x="4671" y="2765"/>
                    </a:cubicBezTo>
                    <a:cubicBezTo>
                      <a:pt x="4740" y="2600"/>
                      <a:pt x="4730" y="2509"/>
                      <a:pt x="4686" y="2469"/>
                    </a:cubicBezTo>
                    <a:cubicBezTo>
                      <a:pt x="4670" y="2455"/>
                      <a:pt x="4655" y="2448"/>
                      <a:pt x="4640" y="2448"/>
                    </a:cubicBezTo>
                    <a:cubicBezTo>
                      <a:pt x="4592" y="2448"/>
                      <a:pt x="4547" y="2520"/>
                      <a:pt x="4467" y="2607"/>
                    </a:cubicBezTo>
                    <a:cubicBezTo>
                      <a:pt x="4343" y="2742"/>
                      <a:pt x="4215" y="2836"/>
                      <a:pt x="4098" y="3070"/>
                    </a:cubicBezTo>
                    <a:cubicBezTo>
                      <a:pt x="3996" y="3277"/>
                      <a:pt x="3919" y="3344"/>
                      <a:pt x="3781" y="3499"/>
                    </a:cubicBezTo>
                    <a:cubicBezTo>
                      <a:pt x="3643" y="3652"/>
                      <a:pt x="3228" y="3841"/>
                      <a:pt x="2562" y="3888"/>
                    </a:cubicBezTo>
                    <a:cubicBezTo>
                      <a:pt x="2492" y="3893"/>
                      <a:pt x="2420" y="3896"/>
                      <a:pt x="2348" y="3896"/>
                    </a:cubicBezTo>
                    <a:cubicBezTo>
                      <a:pt x="1778" y="3896"/>
                      <a:pt x="1205" y="3756"/>
                      <a:pt x="1205" y="3756"/>
                    </a:cubicBezTo>
                    <a:cubicBezTo>
                      <a:pt x="1265" y="2926"/>
                      <a:pt x="1488" y="2244"/>
                      <a:pt x="1664" y="1528"/>
                    </a:cubicBezTo>
                    <a:cubicBezTo>
                      <a:pt x="1877" y="661"/>
                      <a:pt x="1958" y="279"/>
                      <a:pt x="1725" y="95"/>
                    </a:cubicBezTo>
                    <a:cubicBezTo>
                      <a:pt x="1643" y="30"/>
                      <a:pt x="1556" y="1"/>
                      <a:pt x="1470" y="1"/>
                    </a:cubicBezTo>
                    <a:close/>
                  </a:path>
                </a:pathLst>
              </a:custGeom>
              <a:solidFill>
                <a:srgbClr val="B44C65"/>
              </a:solidFill>
              <a:ln>
                <a:noFill/>
              </a:ln>
            </p:spPr>
            <p:txBody>
              <a:bodyPr spcFirstLastPara="1" wrap="square" lIns="182850" tIns="182850" rIns="182850" bIns="182850" anchor="ctr" anchorCtr="0">
                <a:noAutofit/>
              </a:bodyPr>
              <a:lstStyle/>
              <a:p>
                <a:endParaRPr sz="2800"/>
              </a:p>
            </p:txBody>
          </p:sp>
          <p:sp>
            <p:nvSpPr>
              <p:cNvPr id="77" name="Google Shape;4363;p103">
                <a:extLst>
                  <a:ext uri="{FF2B5EF4-FFF2-40B4-BE49-F238E27FC236}">
                    <a16:creationId xmlns:a16="http://schemas.microsoft.com/office/drawing/2014/main" id="{8ACD1512-4A67-AF44-964A-7030C2C3A73D}"/>
                  </a:ext>
                </a:extLst>
              </p:cNvPr>
              <p:cNvSpPr/>
              <p:nvPr/>
            </p:nvSpPr>
            <p:spPr>
              <a:xfrm>
                <a:off x="5199920" y="2456664"/>
                <a:ext cx="102477" cy="189760"/>
              </a:xfrm>
              <a:custGeom>
                <a:avLst/>
                <a:gdLst/>
                <a:ahLst/>
                <a:cxnLst/>
                <a:rect l="l" t="t" r="r" b="b"/>
                <a:pathLst>
                  <a:path w="1767" h="3272" extrusionOk="0">
                    <a:moveTo>
                      <a:pt x="1191" y="1"/>
                    </a:moveTo>
                    <a:cubicBezTo>
                      <a:pt x="810" y="1"/>
                      <a:pt x="637" y="467"/>
                      <a:pt x="415" y="1162"/>
                    </a:cubicBezTo>
                    <a:cubicBezTo>
                      <a:pt x="157" y="1964"/>
                      <a:pt x="0" y="2999"/>
                      <a:pt x="0" y="2999"/>
                    </a:cubicBezTo>
                    <a:cubicBezTo>
                      <a:pt x="263" y="3226"/>
                      <a:pt x="603" y="3271"/>
                      <a:pt x="835" y="3271"/>
                    </a:cubicBezTo>
                    <a:cubicBezTo>
                      <a:pt x="993" y="3271"/>
                      <a:pt x="1100" y="3250"/>
                      <a:pt x="1100" y="3250"/>
                    </a:cubicBezTo>
                    <a:cubicBezTo>
                      <a:pt x="1169" y="3057"/>
                      <a:pt x="1219" y="2858"/>
                      <a:pt x="1249" y="2655"/>
                    </a:cubicBezTo>
                    <a:cubicBezTo>
                      <a:pt x="1302" y="2311"/>
                      <a:pt x="1590" y="1396"/>
                      <a:pt x="1678" y="947"/>
                    </a:cubicBezTo>
                    <a:cubicBezTo>
                      <a:pt x="1766" y="498"/>
                      <a:pt x="1675" y="132"/>
                      <a:pt x="1385" y="36"/>
                    </a:cubicBezTo>
                    <a:cubicBezTo>
                      <a:pt x="1315" y="12"/>
                      <a:pt x="1250" y="1"/>
                      <a:pt x="1191" y="1"/>
                    </a:cubicBezTo>
                    <a:close/>
                  </a:path>
                </a:pathLst>
              </a:custGeom>
              <a:solidFill>
                <a:srgbClr val="AACAF9"/>
              </a:solidFill>
              <a:ln>
                <a:noFill/>
              </a:ln>
            </p:spPr>
            <p:txBody>
              <a:bodyPr spcFirstLastPara="1" wrap="square" lIns="182850" tIns="182850" rIns="182850" bIns="182850" anchor="ctr" anchorCtr="0">
                <a:noAutofit/>
              </a:bodyPr>
              <a:lstStyle/>
              <a:p>
                <a:endParaRPr sz="2800"/>
              </a:p>
            </p:txBody>
          </p:sp>
          <p:sp>
            <p:nvSpPr>
              <p:cNvPr id="78" name="Google Shape;4364;p103">
                <a:extLst>
                  <a:ext uri="{FF2B5EF4-FFF2-40B4-BE49-F238E27FC236}">
                    <a16:creationId xmlns:a16="http://schemas.microsoft.com/office/drawing/2014/main" id="{B81B8790-7ADC-F947-BB1A-658FAD64ECB1}"/>
                  </a:ext>
                </a:extLst>
              </p:cNvPr>
              <p:cNvSpPr/>
              <p:nvPr/>
            </p:nvSpPr>
            <p:spPr>
              <a:xfrm>
                <a:off x="5193889" y="2617775"/>
                <a:ext cx="77481" cy="59445"/>
              </a:xfrm>
              <a:custGeom>
                <a:avLst/>
                <a:gdLst/>
                <a:ahLst/>
                <a:cxnLst/>
                <a:rect l="l" t="t" r="r" b="b"/>
                <a:pathLst>
                  <a:path w="1336" h="1025" extrusionOk="0">
                    <a:moveTo>
                      <a:pt x="141" y="0"/>
                    </a:moveTo>
                    <a:cubicBezTo>
                      <a:pt x="0" y="110"/>
                      <a:pt x="18" y="536"/>
                      <a:pt x="38" y="695"/>
                    </a:cubicBezTo>
                    <a:cubicBezTo>
                      <a:pt x="58" y="863"/>
                      <a:pt x="439" y="1025"/>
                      <a:pt x="786" y="1025"/>
                    </a:cubicBezTo>
                    <a:cubicBezTo>
                      <a:pt x="908" y="1025"/>
                      <a:pt x="1026" y="1005"/>
                      <a:pt x="1122" y="958"/>
                    </a:cubicBezTo>
                    <a:cubicBezTo>
                      <a:pt x="1185" y="928"/>
                      <a:pt x="1250" y="773"/>
                      <a:pt x="1294" y="506"/>
                    </a:cubicBezTo>
                    <a:cubicBezTo>
                      <a:pt x="1336" y="241"/>
                      <a:pt x="1284" y="212"/>
                      <a:pt x="1284" y="212"/>
                    </a:cubicBezTo>
                    <a:lnTo>
                      <a:pt x="1254" y="320"/>
                    </a:lnTo>
                    <a:cubicBezTo>
                      <a:pt x="1141" y="357"/>
                      <a:pt x="1025" y="375"/>
                      <a:pt x="907" y="375"/>
                    </a:cubicBezTo>
                    <a:cubicBezTo>
                      <a:pt x="831" y="375"/>
                      <a:pt x="754" y="367"/>
                      <a:pt x="678" y="352"/>
                    </a:cubicBezTo>
                    <a:cubicBezTo>
                      <a:pt x="291" y="268"/>
                      <a:pt x="122" y="127"/>
                      <a:pt x="122" y="127"/>
                    </a:cubicBezTo>
                    <a:lnTo>
                      <a:pt x="141" y="0"/>
                    </a:lnTo>
                    <a:close/>
                  </a:path>
                </a:pathLst>
              </a:custGeom>
              <a:solidFill>
                <a:srgbClr val="C4D9FF"/>
              </a:solidFill>
              <a:ln>
                <a:noFill/>
              </a:ln>
            </p:spPr>
            <p:txBody>
              <a:bodyPr spcFirstLastPara="1" wrap="square" lIns="182850" tIns="182850" rIns="182850" bIns="182850" anchor="ctr" anchorCtr="0">
                <a:noAutofit/>
              </a:bodyPr>
              <a:lstStyle/>
              <a:p>
                <a:endParaRPr sz="2800"/>
              </a:p>
            </p:txBody>
          </p:sp>
        </p:grpSp>
      </p:grpSp>
      <p:grpSp>
        <p:nvGrpSpPr>
          <p:cNvPr id="79" name="Google Shape;3071;p86">
            <a:extLst>
              <a:ext uri="{FF2B5EF4-FFF2-40B4-BE49-F238E27FC236}">
                <a16:creationId xmlns:a16="http://schemas.microsoft.com/office/drawing/2014/main" id="{35CFDA94-8474-E248-BF97-A7D2869640F0}"/>
              </a:ext>
            </a:extLst>
          </p:cNvPr>
          <p:cNvGrpSpPr/>
          <p:nvPr/>
        </p:nvGrpSpPr>
        <p:grpSpPr>
          <a:xfrm>
            <a:off x="2160155" y="2965250"/>
            <a:ext cx="937818" cy="2028366"/>
            <a:chOff x="720000" y="1568150"/>
            <a:chExt cx="1153175" cy="2614600"/>
          </a:xfrm>
        </p:grpSpPr>
        <p:sp>
          <p:nvSpPr>
            <p:cNvPr id="80" name="Google Shape;3072;p86">
              <a:extLst>
                <a:ext uri="{FF2B5EF4-FFF2-40B4-BE49-F238E27FC236}">
                  <a16:creationId xmlns:a16="http://schemas.microsoft.com/office/drawing/2014/main" id="{7B7C8EC9-6DA5-E84E-B0F3-C14BFD8EADE6}"/>
                </a:ext>
              </a:extLst>
            </p:cNvPr>
            <p:cNvSpPr/>
            <p:nvPr/>
          </p:nvSpPr>
          <p:spPr>
            <a:xfrm>
              <a:off x="770400" y="1936125"/>
              <a:ext cx="1025050" cy="1192050"/>
            </a:xfrm>
            <a:custGeom>
              <a:avLst/>
              <a:gdLst/>
              <a:ahLst/>
              <a:cxnLst/>
              <a:rect l="l" t="t" r="r" b="b"/>
              <a:pathLst>
                <a:path w="41002" h="47682" extrusionOk="0">
                  <a:moveTo>
                    <a:pt x="11259" y="1"/>
                  </a:moveTo>
                  <a:cubicBezTo>
                    <a:pt x="8360" y="1"/>
                    <a:pt x="5756" y="1723"/>
                    <a:pt x="4664" y="4370"/>
                  </a:cubicBezTo>
                  <a:lnTo>
                    <a:pt x="547" y="14116"/>
                  </a:lnTo>
                  <a:cubicBezTo>
                    <a:pt x="169" y="14998"/>
                    <a:pt x="0" y="15922"/>
                    <a:pt x="0" y="16889"/>
                  </a:cubicBezTo>
                  <a:lnTo>
                    <a:pt x="0" y="47682"/>
                  </a:lnTo>
                  <a:lnTo>
                    <a:pt x="41002" y="47682"/>
                  </a:lnTo>
                  <a:lnTo>
                    <a:pt x="41002" y="16889"/>
                  </a:lnTo>
                  <a:cubicBezTo>
                    <a:pt x="41002" y="15922"/>
                    <a:pt x="40834" y="14998"/>
                    <a:pt x="40456" y="14116"/>
                  </a:cubicBezTo>
                  <a:lnTo>
                    <a:pt x="36339" y="4370"/>
                  </a:lnTo>
                  <a:cubicBezTo>
                    <a:pt x="35247" y="1723"/>
                    <a:pt x="32642" y="1"/>
                    <a:pt x="2974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3073;p86">
              <a:extLst>
                <a:ext uri="{FF2B5EF4-FFF2-40B4-BE49-F238E27FC236}">
                  <a16:creationId xmlns:a16="http://schemas.microsoft.com/office/drawing/2014/main" id="{B82969E0-475B-C44B-93DC-D4D475403D04}"/>
                </a:ext>
              </a:extLst>
            </p:cNvPr>
            <p:cNvSpPr/>
            <p:nvPr/>
          </p:nvSpPr>
          <p:spPr>
            <a:xfrm>
              <a:off x="720000" y="2613175"/>
              <a:ext cx="1153175" cy="634725"/>
            </a:xfrm>
            <a:custGeom>
              <a:avLst/>
              <a:gdLst/>
              <a:ahLst/>
              <a:cxnLst/>
              <a:rect l="l" t="t" r="r" b="b"/>
              <a:pathLst>
                <a:path w="46127" h="25389" extrusionOk="0">
                  <a:moveTo>
                    <a:pt x="2902" y="1"/>
                  </a:moveTo>
                  <a:cubicBezTo>
                    <a:pt x="1308" y="1"/>
                    <a:pt x="0" y="1289"/>
                    <a:pt x="0" y="2914"/>
                  </a:cubicBezTo>
                  <a:lnTo>
                    <a:pt x="0" y="22952"/>
                  </a:lnTo>
                  <a:cubicBezTo>
                    <a:pt x="0" y="24297"/>
                    <a:pt x="1092" y="25389"/>
                    <a:pt x="2479" y="25389"/>
                  </a:cubicBezTo>
                  <a:lnTo>
                    <a:pt x="43648" y="25389"/>
                  </a:lnTo>
                  <a:cubicBezTo>
                    <a:pt x="44992" y="25389"/>
                    <a:pt x="46127" y="24297"/>
                    <a:pt x="46127" y="22952"/>
                  </a:cubicBezTo>
                  <a:lnTo>
                    <a:pt x="46127" y="2914"/>
                  </a:lnTo>
                  <a:cubicBezTo>
                    <a:pt x="46127" y="1289"/>
                    <a:pt x="44781" y="1"/>
                    <a:pt x="43218" y="1"/>
                  </a:cubicBezTo>
                  <a:cubicBezTo>
                    <a:pt x="43124" y="1"/>
                    <a:pt x="43029" y="5"/>
                    <a:pt x="42934" y="15"/>
                  </a:cubicBezTo>
                  <a:cubicBezTo>
                    <a:pt x="41422" y="183"/>
                    <a:pt x="40287" y="1485"/>
                    <a:pt x="40287" y="3040"/>
                  </a:cubicBezTo>
                  <a:lnTo>
                    <a:pt x="40287" y="12072"/>
                  </a:lnTo>
                  <a:cubicBezTo>
                    <a:pt x="40287" y="15096"/>
                    <a:pt x="37851" y="17533"/>
                    <a:pt x="34826" y="17533"/>
                  </a:cubicBezTo>
                  <a:lnTo>
                    <a:pt x="11259" y="17533"/>
                  </a:lnTo>
                  <a:cubicBezTo>
                    <a:pt x="8276" y="17533"/>
                    <a:pt x="5797" y="15096"/>
                    <a:pt x="5797" y="12072"/>
                  </a:cubicBezTo>
                  <a:lnTo>
                    <a:pt x="5797" y="3040"/>
                  </a:lnTo>
                  <a:cubicBezTo>
                    <a:pt x="5839" y="1485"/>
                    <a:pt x="4705" y="183"/>
                    <a:pt x="3193" y="15"/>
                  </a:cubicBezTo>
                  <a:cubicBezTo>
                    <a:pt x="3095" y="5"/>
                    <a:pt x="2998" y="1"/>
                    <a:pt x="2902"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3074;p86">
              <a:extLst>
                <a:ext uri="{FF2B5EF4-FFF2-40B4-BE49-F238E27FC236}">
                  <a16:creationId xmlns:a16="http://schemas.microsoft.com/office/drawing/2014/main" id="{9EAC2726-353B-9C46-9212-73F8C3DDEFDD}"/>
                </a:ext>
              </a:extLst>
            </p:cNvPr>
            <p:cNvSpPr/>
            <p:nvPr/>
          </p:nvSpPr>
          <p:spPr>
            <a:xfrm>
              <a:off x="1088625" y="1635225"/>
              <a:ext cx="437975" cy="430100"/>
            </a:xfrm>
            <a:custGeom>
              <a:avLst/>
              <a:gdLst/>
              <a:ahLst/>
              <a:cxnLst/>
              <a:rect l="l" t="t" r="r" b="b"/>
              <a:pathLst>
                <a:path w="17519" h="17204" extrusionOk="0">
                  <a:moveTo>
                    <a:pt x="9916" y="1"/>
                  </a:moveTo>
                  <a:cubicBezTo>
                    <a:pt x="9245" y="1"/>
                    <a:pt x="8546" y="81"/>
                    <a:pt x="7814" y="232"/>
                  </a:cubicBezTo>
                  <a:cubicBezTo>
                    <a:pt x="3949" y="1030"/>
                    <a:pt x="2563" y="4223"/>
                    <a:pt x="1849" y="7626"/>
                  </a:cubicBezTo>
                  <a:cubicBezTo>
                    <a:pt x="1387" y="9768"/>
                    <a:pt x="0" y="14515"/>
                    <a:pt x="1849" y="16364"/>
                  </a:cubicBezTo>
                  <a:lnTo>
                    <a:pt x="2059" y="17204"/>
                  </a:lnTo>
                  <a:cubicBezTo>
                    <a:pt x="5235" y="17176"/>
                    <a:pt x="8660" y="16535"/>
                    <a:pt x="11985" y="16535"/>
                  </a:cubicBezTo>
                  <a:cubicBezTo>
                    <a:pt x="13586" y="16535"/>
                    <a:pt x="15163" y="16683"/>
                    <a:pt x="16678" y="17120"/>
                  </a:cubicBezTo>
                  <a:cubicBezTo>
                    <a:pt x="17014" y="16154"/>
                    <a:pt x="16762" y="14683"/>
                    <a:pt x="16846" y="13675"/>
                  </a:cubicBezTo>
                  <a:cubicBezTo>
                    <a:pt x="17014" y="12289"/>
                    <a:pt x="17098" y="10945"/>
                    <a:pt x="17224" y="9600"/>
                  </a:cubicBezTo>
                  <a:cubicBezTo>
                    <a:pt x="17518" y="6702"/>
                    <a:pt x="16930" y="3845"/>
                    <a:pt x="14662" y="1828"/>
                  </a:cubicBezTo>
                  <a:cubicBezTo>
                    <a:pt x="13233" y="552"/>
                    <a:pt x="11672" y="1"/>
                    <a:pt x="99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3075;p86">
              <a:extLst>
                <a:ext uri="{FF2B5EF4-FFF2-40B4-BE49-F238E27FC236}">
                  <a16:creationId xmlns:a16="http://schemas.microsoft.com/office/drawing/2014/main" id="{AD105B88-6EF5-8446-BBFC-29F44D588796}"/>
                </a:ext>
              </a:extLst>
            </p:cNvPr>
            <p:cNvSpPr/>
            <p:nvPr/>
          </p:nvSpPr>
          <p:spPr>
            <a:xfrm>
              <a:off x="1467750" y="2093475"/>
              <a:ext cx="339275" cy="577850"/>
            </a:xfrm>
            <a:custGeom>
              <a:avLst/>
              <a:gdLst/>
              <a:ahLst/>
              <a:cxnLst/>
              <a:rect l="l" t="t" r="r" b="b"/>
              <a:pathLst>
                <a:path w="13571" h="23114" extrusionOk="0">
                  <a:moveTo>
                    <a:pt x="335" y="0"/>
                  </a:moveTo>
                  <a:cubicBezTo>
                    <a:pt x="225" y="0"/>
                    <a:pt x="113" y="3"/>
                    <a:pt x="1" y="8"/>
                  </a:cubicBezTo>
                  <a:lnTo>
                    <a:pt x="1681" y="8746"/>
                  </a:lnTo>
                  <a:lnTo>
                    <a:pt x="10125" y="23114"/>
                  </a:lnTo>
                  <a:cubicBezTo>
                    <a:pt x="10125" y="23114"/>
                    <a:pt x="13570" y="21895"/>
                    <a:pt x="13024" y="19837"/>
                  </a:cubicBezTo>
                  <a:lnTo>
                    <a:pt x="6218" y="4083"/>
                  </a:lnTo>
                  <a:cubicBezTo>
                    <a:pt x="5051" y="1386"/>
                    <a:pt x="2880" y="0"/>
                    <a:pt x="335" y="0"/>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3076;p86">
              <a:extLst>
                <a:ext uri="{FF2B5EF4-FFF2-40B4-BE49-F238E27FC236}">
                  <a16:creationId xmlns:a16="http://schemas.microsoft.com/office/drawing/2014/main" id="{487B0251-B9C9-0F4E-9FFF-F9EB63D46A43}"/>
                </a:ext>
              </a:extLst>
            </p:cNvPr>
            <p:cNvSpPr/>
            <p:nvPr/>
          </p:nvSpPr>
          <p:spPr>
            <a:xfrm>
              <a:off x="1244050" y="1963450"/>
              <a:ext cx="146025" cy="112400"/>
            </a:xfrm>
            <a:custGeom>
              <a:avLst/>
              <a:gdLst/>
              <a:ahLst/>
              <a:cxnLst/>
              <a:rect l="l" t="t" r="r" b="b"/>
              <a:pathLst>
                <a:path w="5841" h="4496" extrusionOk="0">
                  <a:moveTo>
                    <a:pt x="4832" y="0"/>
                  </a:moveTo>
                  <a:lnTo>
                    <a:pt x="547" y="1050"/>
                  </a:lnTo>
                  <a:cubicBezTo>
                    <a:pt x="841" y="1722"/>
                    <a:pt x="925" y="2521"/>
                    <a:pt x="799" y="3235"/>
                  </a:cubicBezTo>
                  <a:lnTo>
                    <a:pt x="799" y="3277"/>
                  </a:lnTo>
                  <a:cubicBezTo>
                    <a:pt x="715" y="3781"/>
                    <a:pt x="421" y="4243"/>
                    <a:pt x="1" y="4495"/>
                  </a:cubicBezTo>
                  <a:lnTo>
                    <a:pt x="5840" y="4495"/>
                  </a:lnTo>
                  <a:cubicBezTo>
                    <a:pt x="5420" y="4453"/>
                    <a:pt x="5084" y="4075"/>
                    <a:pt x="5084" y="3655"/>
                  </a:cubicBezTo>
                  <a:cubicBezTo>
                    <a:pt x="5084" y="3193"/>
                    <a:pt x="5084" y="2773"/>
                    <a:pt x="5042" y="2353"/>
                  </a:cubicBezTo>
                  <a:lnTo>
                    <a:pt x="4832" y="0"/>
                  </a:lnTo>
                  <a:close/>
                </a:path>
              </a:pathLst>
            </a:custGeom>
            <a:solidFill>
              <a:srgbClr val="FFA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3077;p86">
              <a:extLst>
                <a:ext uri="{FF2B5EF4-FFF2-40B4-BE49-F238E27FC236}">
                  <a16:creationId xmlns:a16="http://schemas.microsoft.com/office/drawing/2014/main" id="{45C8CA0C-1E7D-3F40-A0CB-5B9BFD167465}"/>
                </a:ext>
              </a:extLst>
            </p:cNvPr>
            <p:cNvSpPr/>
            <p:nvPr/>
          </p:nvSpPr>
          <p:spPr>
            <a:xfrm>
              <a:off x="1087575" y="3881175"/>
              <a:ext cx="215600" cy="301575"/>
            </a:xfrm>
            <a:custGeom>
              <a:avLst/>
              <a:gdLst/>
              <a:ahLst/>
              <a:cxnLst/>
              <a:rect l="l" t="t" r="r" b="b"/>
              <a:pathLst>
                <a:path w="8624" h="12063" extrusionOk="0">
                  <a:moveTo>
                    <a:pt x="2269" y="1"/>
                  </a:moveTo>
                  <a:lnTo>
                    <a:pt x="2269" y="1"/>
                  </a:lnTo>
                  <a:cubicBezTo>
                    <a:pt x="0" y="2017"/>
                    <a:pt x="2353" y="5420"/>
                    <a:pt x="2353" y="5420"/>
                  </a:cubicBezTo>
                  <a:cubicBezTo>
                    <a:pt x="2353" y="5420"/>
                    <a:pt x="1345" y="11007"/>
                    <a:pt x="3025" y="11763"/>
                  </a:cubicBezTo>
                  <a:cubicBezTo>
                    <a:pt x="3487" y="11965"/>
                    <a:pt x="4162" y="12063"/>
                    <a:pt x="4865" y="12063"/>
                  </a:cubicBezTo>
                  <a:cubicBezTo>
                    <a:pt x="6656" y="12063"/>
                    <a:pt x="8623" y="11428"/>
                    <a:pt x="7688" y="10251"/>
                  </a:cubicBezTo>
                  <a:cubicBezTo>
                    <a:pt x="7268" y="9621"/>
                    <a:pt x="6974" y="8949"/>
                    <a:pt x="6890" y="8193"/>
                  </a:cubicBezTo>
                  <a:cubicBezTo>
                    <a:pt x="6586" y="8422"/>
                    <a:pt x="6297" y="8525"/>
                    <a:pt x="6023" y="8525"/>
                  </a:cubicBezTo>
                  <a:cubicBezTo>
                    <a:pt x="3530" y="8525"/>
                    <a:pt x="2269" y="1"/>
                    <a:pt x="2269"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3078;p86">
              <a:extLst>
                <a:ext uri="{FF2B5EF4-FFF2-40B4-BE49-F238E27FC236}">
                  <a16:creationId xmlns:a16="http://schemas.microsoft.com/office/drawing/2014/main" id="{17FB03C3-5015-414A-A2DC-C0F8468EA5C9}"/>
                </a:ext>
              </a:extLst>
            </p:cNvPr>
            <p:cNvSpPr/>
            <p:nvPr/>
          </p:nvSpPr>
          <p:spPr>
            <a:xfrm>
              <a:off x="1002500" y="2946375"/>
              <a:ext cx="378125" cy="934825"/>
            </a:xfrm>
            <a:custGeom>
              <a:avLst/>
              <a:gdLst/>
              <a:ahLst/>
              <a:cxnLst/>
              <a:rect l="l" t="t" r="r" b="b"/>
              <a:pathLst>
                <a:path w="15125" h="37393" extrusionOk="0">
                  <a:moveTo>
                    <a:pt x="2468" y="1"/>
                  </a:moveTo>
                  <a:cubicBezTo>
                    <a:pt x="1643" y="1"/>
                    <a:pt x="819" y="29"/>
                    <a:pt x="1" y="88"/>
                  </a:cubicBezTo>
                  <a:cubicBezTo>
                    <a:pt x="547" y="2987"/>
                    <a:pt x="2605" y="4835"/>
                    <a:pt x="6092" y="5969"/>
                  </a:cubicBezTo>
                  <a:cubicBezTo>
                    <a:pt x="6302" y="6011"/>
                    <a:pt x="7856" y="6558"/>
                    <a:pt x="8066" y="6600"/>
                  </a:cubicBezTo>
                  <a:cubicBezTo>
                    <a:pt x="5672" y="7062"/>
                    <a:pt x="5168" y="15170"/>
                    <a:pt x="5252" y="24832"/>
                  </a:cubicBezTo>
                  <a:cubicBezTo>
                    <a:pt x="5294" y="28907"/>
                    <a:pt x="5504" y="33234"/>
                    <a:pt x="5672" y="37393"/>
                  </a:cubicBezTo>
                  <a:lnTo>
                    <a:pt x="8655" y="37393"/>
                  </a:lnTo>
                  <a:cubicBezTo>
                    <a:pt x="8655" y="37309"/>
                    <a:pt x="10461" y="32310"/>
                    <a:pt x="12099" y="25966"/>
                  </a:cubicBezTo>
                  <a:cubicBezTo>
                    <a:pt x="13150" y="22059"/>
                    <a:pt x="13990" y="18068"/>
                    <a:pt x="14536" y="14077"/>
                  </a:cubicBezTo>
                  <a:cubicBezTo>
                    <a:pt x="15040" y="11053"/>
                    <a:pt x="15124" y="8028"/>
                    <a:pt x="14788" y="5003"/>
                  </a:cubicBezTo>
                  <a:cubicBezTo>
                    <a:pt x="14368" y="1937"/>
                    <a:pt x="10629" y="718"/>
                    <a:pt x="6974" y="256"/>
                  </a:cubicBezTo>
                  <a:cubicBezTo>
                    <a:pt x="5482" y="93"/>
                    <a:pt x="3973" y="1"/>
                    <a:pt x="24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3079;p86">
              <a:extLst>
                <a:ext uri="{FF2B5EF4-FFF2-40B4-BE49-F238E27FC236}">
                  <a16:creationId xmlns:a16="http://schemas.microsoft.com/office/drawing/2014/main" id="{9580DA1D-C106-FD45-8582-14292F4F71B0}"/>
                </a:ext>
              </a:extLst>
            </p:cNvPr>
            <p:cNvSpPr/>
            <p:nvPr/>
          </p:nvSpPr>
          <p:spPr>
            <a:xfrm>
              <a:off x="1144275" y="3881175"/>
              <a:ext cx="115550" cy="213125"/>
            </a:xfrm>
            <a:custGeom>
              <a:avLst/>
              <a:gdLst/>
              <a:ahLst/>
              <a:cxnLst/>
              <a:rect l="l" t="t" r="r" b="b"/>
              <a:pathLst>
                <a:path w="4622" h="8525" extrusionOk="0">
                  <a:moveTo>
                    <a:pt x="1" y="1"/>
                  </a:moveTo>
                  <a:cubicBezTo>
                    <a:pt x="1" y="1"/>
                    <a:pt x="1297" y="8525"/>
                    <a:pt x="3765" y="8525"/>
                  </a:cubicBezTo>
                  <a:cubicBezTo>
                    <a:pt x="4037" y="8525"/>
                    <a:pt x="4322" y="8422"/>
                    <a:pt x="4622" y="8193"/>
                  </a:cubicBezTo>
                  <a:cubicBezTo>
                    <a:pt x="4412" y="6428"/>
                    <a:pt x="4160" y="4706"/>
                    <a:pt x="3866" y="3193"/>
                  </a:cubicBezTo>
                  <a:cubicBezTo>
                    <a:pt x="3824" y="2857"/>
                    <a:pt x="3740" y="2521"/>
                    <a:pt x="3656" y="2185"/>
                  </a:cubicBezTo>
                  <a:cubicBezTo>
                    <a:pt x="3614" y="2017"/>
                    <a:pt x="3572" y="1807"/>
                    <a:pt x="3530" y="1639"/>
                  </a:cubicBezTo>
                  <a:cubicBezTo>
                    <a:pt x="3362" y="1093"/>
                    <a:pt x="3194" y="547"/>
                    <a:pt x="2984" y="1"/>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3080;p86">
              <a:extLst>
                <a:ext uri="{FF2B5EF4-FFF2-40B4-BE49-F238E27FC236}">
                  <a16:creationId xmlns:a16="http://schemas.microsoft.com/office/drawing/2014/main" id="{EBCFAA2A-05FC-C141-A904-C138F65CD68E}"/>
                </a:ext>
              </a:extLst>
            </p:cNvPr>
            <p:cNvSpPr/>
            <p:nvPr/>
          </p:nvSpPr>
          <p:spPr>
            <a:xfrm>
              <a:off x="1105425" y="1601375"/>
              <a:ext cx="416975" cy="408300"/>
            </a:xfrm>
            <a:custGeom>
              <a:avLst/>
              <a:gdLst/>
              <a:ahLst/>
              <a:cxnLst/>
              <a:rect l="l" t="t" r="r" b="b"/>
              <a:pathLst>
                <a:path w="16679" h="16332" extrusionOk="0">
                  <a:moveTo>
                    <a:pt x="8339" y="0"/>
                  </a:moveTo>
                  <a:cubicBezTo>
                    <a:pt x="8098" y="0"/>
                    <a:pt x="7856" y="11"/>
                    <a:pt x="7604" y="32"/>
                  </a:cubicBezTo>
                  <a:cubicBezTo>
                    <a:pt x="7268" y="32"/>
                    <a:pt x="6890" y="158"/>
                    <a:pt x="6554" y="326"/>
                  </a:cubicBezTo>
                  <a:cubicBezTo>
                    <a:pt x="5882" y="620"/>
                    <a:pt x="5252" y="1124"/>
                    <a:pt x="4832" y="1712"/>
                  </a:cubicBezTo>
                  <a:cubicBezTo>
                    <a:pt x="3529" y="3266"/>
                    <a:pt x="2605" y="5073"/>
                    <a:pt x="2185" y="7047"/>
                  </a:cubicBezTo>
                  <a:cubicBezTo>
                    <a:pt x="1891" y="6837"/>
                    <a:pt x="1597" y="6753"/>
                    <a:pt x="1261" y="6753"/>
                  </a:cubicBezTo>
                  <a:cubicBezTo>
                    <a:pt x="295" y="6837"/>
                    <a:pt x="1" y="8350"/>
                    <a:pt x="253" y="9484"/>
                  </a:cubicBezTo>
                  <a:cubicBezTo>
                    <a:pt x="589" y="10912"/>
                    <a:pt x="1681" y="11374"/>
                    <a:pt x="2689" y="11668"/>
                  </a:cubicBezTo>
                  <a:cubicBezTo>
                    <a:pt x="3151" y="12635"/>
                    <a:pt x="3781" y="13517"/>
                    <a:pt x="4538" y="14315"/>
                  </a:cubicBezTo>
                  <a:cubicBezTo>
                    <a:pt x="5294" y="15239"/>
                    <a:pt x="6344" y="15911"/>
                    <a:pt x="7520" y="16205"/>
                  </a:cubicBezTo>
                  <a:lnTo>
                    <a:pt x="7604" y="16247"/>
                  </a:lnTo>
                  <a:cubicBezTo>
                    <a:pt x="7688" y="16247"/>
                    <a:pt x="7772" y="16247"/>
                    <a:pt x="7814" y="16289"/>
                  </a:cubicBezTo>
                  <a:lnTo>
                    <a:pt x="8066" y="16289"/>
                  </a:lnTo>
                  <a:cubicBezTo>
                    <a:pt x="8150" y="16331"/>
                    <a:pt x="8276" y="16331"/>
                    <a:pt x="8360" y="16331"/>
                  </a:cubicBezTo>
                  <a:cubicBezTo>
                    <a:pt x="8445" y="16331"/>
                    <a:pt x="8529" y="16331"/>
                    <a:pt x="8613" y="16289"/>
                  </a:cubicBezTo>
                  <a:lnTo>
                    <a:pt x="8865" y="16289"/>
                  </a:lnTo>
                  <a:cubicBezTo>
                    <a:pt x="8949" y="16247"/>
                    <a:pt x="8991" y="16247"/>
                    <a:pt x="9075" y="16247"/>
                  </a:cubicBezTo>
                  <a:lnTo>
                    <a:pt x="9159" y="16205"/>
                  </a:lnTo>
                  <a:cubicBezTo>
                    <a:pt x="10335" y="15911"/>
                    <a:pt x="11385" y="15239"/>
                    <a:pt x="12141" y="14315"/>
                  </a:cubicBezTo>
                  <a:cubicBezTo>
                    <a:pt x="12898" y="13517"/>
                    <a:pt x="13528" y="12635"/>
                    <a:pt x="13990" y="11668"/>
                  </a:cubicBezTo>
                  <a:cubicBezTo>
                    <a:pt x="14998" y="11374"/>
                    <a:pt x="16090" y="10912"/>
                    <a:pt x="16426" y="9484"/>
                  </a:cubicBezTo>
                  <a:cubicBezTo>
                    <a:pt x="16678" y="8350"/>
                    <a:pt x="16384" y="6837"/>
                    <a:pt x="15418" y="6753"/>
                  </a:cubicBezTo>
                  <a:cubicBezTo>
                    <a:pt x="15124" y="6753"/>
                    <a:pt x="14788" y="6837"/>
                    <a:pt x="14536" y="7047"/>
                  </a:cubicBezTo>
                  <a:cubicBezTo>
                    <a:pt x="14074" y="5073"/>
                    <a:pt x="13150" y="3266"/>
                    <a:pt x="11889" y="1712"/>
                  </a:cubicBezTo>
                  <a:cubicBezTo>
                    <a:pt x="11427" y="1124"/>
                    <a:pt x="10839" y="620"/>
                    <a:pt x="10125" y="326"/>
                  </a:cubicBezTo>
                  <a:cubicBezTo>
                    <a:pt x="9789" y="158"/>
                    <a:pt x="9411" y="32"/>
                    <a:pt x="9075" y="32"/>
                  </a:cubicBezTo>
                  <a:cubicBezTo>
                    <a:pt x="8823" y="11"/>
                    <a:pt x="8581" y="0"/>
                    <a:pt x="8339" y="0"/>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3081;p86">
              <a:extLst>
                <a:ext uri="{FF2B5EF4-FFF2-40B4-BE49-F238E27FC236}">
                  <a16:creationId xmlns:a16="http://schemas.microsoft.com/office/drawing/2014/main" id="{F905664A-5208-0A42-B5DA-D6150D71C9E2}"/>
                </a:ext>
              </a:extLst>
            </p:cNvPr>
            <p:cNvSpPr/>
            <p:nvPr/>
          </p:nvSpPr>
          <p:spPr>
            <a:xfrm>
              <a:off x="1288800" y="1882975"/>
              <a:ext cx="86725" cy="56725"/>
            </a:xfrm>
            <a:custGeom>
              <a:avLst/>
              <a:gdLst/>
              <a:ahLst/>
              <a:cxnLst/>
              <a:rect l="l" t="t" r="r" b="b"/>
              <a:pathLst>
                <a:path w="3469" h="2269" extrusionOk="0">
                  <a:moveTo>
                    <a:pt x="3273" y="0"/>
                  </a:moveTo>
                  <a:cubicBezTo>
                    <a:pt x="3199" y="0"/>
                    <a:pt x="3119" y="47"/>
                    <a:pt x="3084" y="152"/>
                  </a:cubicBezTo>
                  <a:cubicBezTo>
                    <a:pt x="2627" y="1753"/>
                    <a:pt x="1254" y="1931"/>
                    <a:pt x="627" y="1931"/>
                  </a:cubicBezTo>
                  <a:cubicBezTo>
                    <a:pt x="448" y="1931"/>
                    <a:pt x="330" y="1917"/>
                    <a:pt x="311" y="1917"/>
                  </a:cubicBezTo>
                  <a:cubicBezTo>
                    <a:pt x="286" y="1908"/>
                    <a:pt x="263" y="1905"/>
                    <a:pt x="241" y="1905"/>
                  </a:cubicBezTo>
                  <a:cubicBezTo>
                    <a:pt x="46" y="1905"/>
                    <a:pt x="0" y="2215"/>
                    <a:pt x="227" y="2253"/>
                  </a:cubicBezTo>
                  <a:cubicBezTo>
                    <a:pt x="353" y="2263"/>
                    <a:pt x="477" y="2269"/>
                    <a:pt x="598" y="2269"/>
                  </a:cubicBezTo>
                  <a:cubicBezTo>
                    <a:pt x="962" y="2269"/>
                    <a:pt x="1309" y="2221"/>
                    <a:pt x="1656" y="2127"/>
                  </a:cubicBezTo>
                  <a:cubicBezTo>
                    <a:pt x="2538" y="1875"/>
                    <a:pt x="3210" y="1119"/>
                    <a:pt x="3420" y="236"/>
                  </a:cubicBezTo>
                  <a:cubicBezTo>
                    <a:pt x="3469" y="90"/>
                    <a:pt x="3376" y="0"/>
                    <a:pt x="3273" y="0"/>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3082;p86">
              <a:extLst>
                <a:ext uri="{FF2B5EF4-FFF2-40B4-BE49-F238E27FC236}">
                  <a16:creationId xmlns:a16="http://schemas.microsoft.com/office/drawing/2014/main" id="{9F13338F-056D-AD42-95F6-42BBDACC91DE}"/>
                </a:ext>
              </a:extLst>
            </p:cNvPr>
            <p:cNvSpPr/>
            <p:nvPr/>
          </p:nvSpPr>
          <p:spPr>
            <a:xfrm>
              <a:off x="1352525" y="1812150"/>
              <a:ext cx="36500" cy="30075"/>
            </a:xfrm>
            <a:custGeom>
              <a:avLst/>
              <a:gdLst/>
              <a:ahLst/>
              <a:cxnLst/>
              <a:rect l="l" t="t" r="r" b="b"/>
              <a:pathLst>
                <a:path w="1460" h="1203" extrusionOk="0">
                  <a:moveTo>
                    <a:pt x="819" y="1"/>
                  </a:moveTo>
                  <a:cubicBezTo>
                    <a:pt x="304" y="1"/>
                    <a:pt x="1" y="604"/>
                    <a:pt x="367" y="1011"/>
                  </a:cubicBezTo>
                  <a:cubicBezTo>
                    <a:pt x="484" y="1142"/>
                    <a:pt x="641" y="1203"/>
                    <a:pt x="798" y="1203"/>
                  </a:cubicBezTo>
                  <a:cubicBezTo>
                    <a:pt x="1094" y="1203"/>
                    <a:pt x="1390" y="989"/>
                    <a:pt x="1417" y="633"/>
                  </a:cubicBezTo>
                  <a:cubicBezTo>
                    <a:pt x="1459" y="297"/>
                    <a:pt x="1207" y="3"/>
                    <a:pt x="871" y="3"/>
                  </a:cubicBezTo>
                  <a:cubicBezTo>
                    <a:pt x="854" y="1"/>
                    <a:pt x="836" y="1"/>
                    <a:pt x="819"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3083;p86">
              <a:extLst>
                <a:ext uri="{FF2B5EF4-FFF2-40B4-BE49-F238E27FC236}">
                  <a16:creationId xmlns:a16="http://schemas.microsoft.com/office/drawing/2014/main" id="{A382298C-A640-424C-8C3B-F22F422B9E6C}"/>
                </a:ext>
              </a:extLst>
            </p:cNvPr>
            <p:cNvSpPr/>
            <p:nvPr/>
          </p:nvSpPr>
          <p:spPr>
            <a:xfrm>
              <a:off x="1229650" y="1812150"/>
              <a:ext cx="35450" cy="30075"/>
            </a:xfrm>
            <a:custGeom>
              <a:avLst/>
              <a:gdLst/>
              <a:ahLst/>
              <a:cxnLst/>
              <a:rect l="l" t="t" r="r" b="b"/>
              <a:pathLst>
                <a:path w="1418" h="1203" extrusionOk="0">
                  <a:moveTo>
                    <a:pt x="781" y="1"/>
                  </a:moveTo>
                  <a:cubicBezTo>
                    <a:pt x="304" y="1"/>
                    <a:pt x="1" y="604"/>
                    <a:pt x="367" y="1011"/>
                  </a:cubicBezTo>
                  <a:cubicBezTo>
                    <a:pt x="484" y="1142"/>
                    <a:pt x="641" y="1203"/>
                    <a:pt x="798" y="1203"/>
                  </a:cubicBezTo>
                  <a:cubicBezTo>
                    <a:pt x="1094" y="1203"/>
                    <a:pt x="1390" y="989"/>
                    <a:pt x="1417" y="633"/>
                  </a:cubicBezTo>
                  <a:cubicBezTo>
                    <a:pt x="1417" y="297"/>
                    <a:pt x="1165" y="3"/>
                    <a:pt x="829" y="3"/>
                  </a:cubicBezTo>
                  <a:cubicBezTo>
                    <a:pt x="813" y="1"/>
                    <a:pt x="797" y="1"/>
                    <a:pt x="781"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3084;p86">
              <a:extLst>
                <a:ext uri="{FF2B5EF4-FFF2-40B4-BE49-F238E27FC236}">
                  <a16:creationId xmlns:a16="http://schemas.microsoft.com/office/drawing/2014/main" id="{723CF15F-D32E-9848-AE50-DC55D3CE53C5}"/>
                </a:ext>
              </a:extLst>
            </p:cNvPr>
            <p:cNvSpPr/>
            <p:nvPr/>
          </p:nvSpPr>
          <p:spPr>
            <a:xfrm>
              <a:off x="1358525" y="1759425"/>
              <a:ext cx="51500" cy="30750"/>
            </a:xfrm>
            <a:custGeom>
              <a:avLst/>
              <a:gdLst/>
              <a:ahLst/>
              <a:cxnLst/>
              <a:rect l="l" t="t" r="r" b="b"/>
              <a:pathLst>
                <a:path w="2060" h="1230" extrusionOk="0">
                  <a:moveTo>
                    <a:pt x="633" y="1"/>
                  </a:moveTo>
                  <a:cubicBezTo>
                    <a:pt x="463" y="1"/>
                    <a:pt x="292" y="31"/>
                    <a:pt x="127" y="95"/>
                  </a:cubicBezTo>
                  <a:cubicBezTo>
                    <a:pt x="43" y="137"/>
                    <a:pt x="1" y="221"/>
                    <a:pt x="1" y="347"/>
                  </a:cubicBezTo>
                  <a:cubicBezTo>
                    <a:pt x="32" y="409"/>
                    <a:pt x="107" y="448"/>
                    <a:pt x="179" y="448"/>
                  </a:cubicBezTo>
                  <a:cubicBezTo>
                    <a:pt x="205" y="448"/>
                    <a:pt x="230" y="443"/>
                    <a:pt x="253" y="431"/>
                  </a:cubicBezTo>
                  <a:cubicBezTo>
                    <a:pt x="381" y="385"/>
                    <a:pt x="512" y="364"/>
                    <a:pt x="640" y="364"/>
                  </a:cubicBezTo>
                  <a:cubicBezTo>
                    <a:pt x="1098" y="364"/>
                    <a:pt x="1526" y="644"/>
                    <a:pt x="1723" y="1103"/>
                  </a:cubicBezTo>
                  <a:cubicBezTo>
                    <a:pt x="1723" y="1187"/>
                    <a:pt x="1849" y="1229"/>
                    <a:pt x="1933" y="1229"/>
                  </a:cubicBezTo>
                  <a:cubicBezTo>
                    <a:pt x="2017" y="1187"/>
                    <a:pt x="2059" y="1061"/>
                    <a:pt x="2017" y="977"/>
                  </a:cubicBezTo>
                  <a:cubicBezTo>
                    <a:pt x="1820" y="386"/>
                    <a:pt x="1239" y="1"/>
                    <a:pt x="633"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3085;p86">
              <a:extLst>
                <a:ext uri="{FF2B5EF4-FFF2-40B4-BE49-F238E27FC236}">
                  <a16:creationId xmlns:a16="http://schemas.microsoft.com/office/drawing/2014/main" id="{8FF486E1-EED9-8743-BE25-3EDFAD58CCCF}"/>
                </a:ext>
              </a:extLst>
            </p:cNvPr>
            <p:cNvSpPr/>
            <p:nvPr/>
          </p:nvSpPr>
          <p:spPr>
            <a:xfrm>
              <a:off x="800850" y="2095800"/>
              <a:ext cx="368675" cy="565025"/>
            </a:xfrm>
            <a:custGeom>
              <a:avLst/>
              <a:gdLst/>
              <a:ahLst/>
              <a:cxnLst/>
              <a:rect l="l" t="t" r="r" b="b"/>
              <a:pathLst>
                <a:path w="14747" h="22601" extrusionOk="0">
                  <a:moveTo>
                    <a:pt x="14008" y="1"/>
                  </a:moveTo>
                  <a:cubicBezTo>
                    <a:pt x="11623" y="1"/>
                    <a:pt x="9539" y="1302"/>
                    <a:pt x="8319" y="3780"/>
                  </a:cubicBezTo>
                  <a:lnTo>
                    <a:pt x="673" y="19156"/>
                  </a:lnTo>
                  <a:cubicBezTo>
                    <a:pt x="1" y="21172"/>
                    <a:pt x="3404" y="22600"/>
                    <a:pt x="3404" y="22600"/>
                  </a:cubicBezTo>
                  <a:lnTo>
                    <a:pt x="12562" y="8695"/>
                  </a:lnTo>
                  <a:lnTo>
                    <a:pt x="14746" y="41"/>
                  </a:lnTo>
                  <a:cubicBezTo>
                    <a:pt x="14497" y="14"/>
                    <a:pt x="14251" y="1"/>
                    <a:pt x="14008" y="1"/>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3086;p86">
              <a:extLst>
                <a:ext uri="{FF2B5EF4-FFF2-40B4-BE49-F238E27FC236}">
                  <a16:creationId xmlns:a16="http://schemas.microsoft.com/office/drawing/2014/main" id="{BC525AB0-C214-5C48-899C-BE7023A0DC39}"/>
                </a:ext>
              </a:extLst>
            </p:cNvPr>
            <p:cNvSpPr/>
            <p:nvPr/>
          </p:nvSpPr>
          <p:spPr>
            <a:xfrm>
              <a:off x="1217800" y="1760900"/>
              <a:ext cx="54650" cy="25475"/>
            </a:xfrm>
            <a:custGeom>
              <a:avLst/>
              <a:gdLst/>
              <a:ahLst/>
              <a:cxnLst/>
              <a:rect l="l" t="t" r="r" b="b"/>
              <a:pathLst>
                <a:path w="2186" h="1019" extrusionOk="0">
                  <a:moveTo>
                    <a:pt x="1340" y="0"/>
                  </a:moveTo>
                  <a:cubicBezTo>
                    <a:pt x="833" y="0"/>
                    <a:pt x="324" y="271"/>
                    <a:pt x="43" y="750"/>
                  </a:cubicBezTo>
                  <a:cubicBezTo>
                    <a:pt x="1" y="834"/>
                    <a:pt x="43" y="918"/>
                    <a:pt x="127" y="1002"/>
                  </a:cubicBezTo>
                  <a:cubicBezTo>
                    <a:pt x="149" y="1014"/>
                    <a:pt x="172" y="1019"/>
                    <a:pt x="194" y="1019"/>
                  </a:cubicBezTo>
                  <a:cubicBezTo>
                    <a:pt x="256" y="1019"/>
                    <a:pt x="317" y="980"/>
                    <a:pt x="379" y="918"/>
                  </a:cubicBezTo>
                  <a:cubicBezTo>
                    <a:pt x="570" y="563"/>
                    <a:pt x="940" y="367"/>
                    <a:pt x="1326" y="367"/>
                  </a:cubicBezTo>
                  <a:cubicBezTo>
                    <a:pt x="1532" y="367"/>
                    <a:pt x="1743" y="423"/>
                    <a:pt x="1933" y="540"/>
                  </a:cubicBezTo>
                  <a:cubicBezTo>
                    <a:pt x="1944" y="552"/>
                    <a:pt x="1962" y="557"/>
                    <a:pt x="1982" y="557"/>
                  </a:cubicBezTo>
                  <a:cubicBezTo>
                    <a:pt x="2037" y="557"/>
                    <a:pt x="2112" y="518"/>
                    <a:pt x="2143" y="456"/>
                  </a:cubicBezTo>
                  <a:cubicBezTo>
                    <a:pt x="2185" y="372"/>
                    <a:pt x="2143" y="246"/>
                    <a:pt x="2059" y="204"/>
                  </a:cubicBezTo>
                  <a:cubicBezTo>
                    <a:pt x="1838" y="66"/>
                    <a:pt x="1589" y="0"/>
                    <a:pt x="1340" y="0"/>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3087;p86">
              <a:extLst>
                <a:ext uri="{FF2B5EF4-FFF2-40B4-BE49-F238E27FC236}">
                  <a16:creationId xmlns:a16="http://schemas.microsoft.com/office/drawing/2014/main" id="{BEAD5276-BA38-6248-A7C6-3C95B1B31F63}"/>
                </a:ext>
              </a:extLst>
            </p:cNvPr>
            <p:cNvSpPr/>
            <p:nvPr/>
          </p:nvSpPr>
          <p:spPr>
            <a:xfrm>
              <a:off x="1276625" y="1846775"/>
              <a:ext cx="27325" cy="44225"/>
            </a:xfrm>
            <a:custGeom>
              <a:avLst/>
              <a:gdLst/>
              <a:ahLst/>
              <a:cxnLst/>
              <a:rect l="l" t="t" r="r" b="b"/>
              <a:pathLst>
                <a:path w="1093" h="1769" extrusionOk="0">
                  <a:moveTo>
                    <a:pt x="746" y="1"/>
                  </a:moveTo>
                  <a:cubicBezTo>
                    <a:pt x="694" y="1"/>
                    <a:pt x="637" y="26"/>
                    <a:pt x="588" y="88"/>
                  </a:cubicBezTo>
                  <a:cubicBezTo>
                    <a:pt x="126" y="634"/>
                    <a:pt x="0" y="1054"/>
                    <a:pt x="168" y="1390"/>
                  </a:cubicBezTo>
                  <a:cubicBezTo>
                    <a:pt x="294" y="1600"/>
                    <a:pt x="588" y="1768"/>
                    <a:pt x="882" y="1768"/>
                  </a:cubicBezTo>
                  <a:cubicBezTo>
                    <a:pt x="1092" y="1768"/>
                    <a:pt x="1092" y="1432"/>
                    <a:pt x="882" y="1432"/>
                  </a:cubicBezTo>
                  <a:cubicBezTo>
                    <a:pt x="882" y="1432"/>
                    <a:pt x="546" y="1390"/>
                    <a:pt x="462" y="1222"/>
                  </a:cubicBezTo>
                  <a:cubicBezTo>
                    <a:pt x="420" y="1138"/>
                    <a:pt x="378" y="886"/>
                    <a:pt x="882" y="298"/>
                  </a:cubicBezTo>
                  <a:cubicBezTo>
                    <a:pt x="971" y="150"/>
                    <a:pt x="872" y="1"/>
                    <a:pt x="746" y="1"/>
                  </a:cubicBezTo>
                  <a:close/>
                </a:path>
              </a:pathLst>
            </a:custGeom>
            <a:solidFill>
              <a:srgbClr val="2D2E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3088;p86">
              <a:extLst>
                <a:ext uri="{FF2B5EF4-FFF2-40B4-BE49-F238E27FC236}">
                  <a16:creationId xmlns:a16="http://schemas.microsoft.com/office/drawing/2014/main" id="{5839255C-424A-7F4D-8EE0-E61912669231}"/>
                </a:ext>
              </a:extLst>
            </p:cNvPr>
            <p:cNvSpPr/>
            <p:nvPr/>
          </p:nvSpPr>
          <p:spPr>
            <a:xfrm>
              <a:off x="1018250" y="2075825"/>
              <a:ext cx="544050" cy="918200"/>
            </a:xfrm>
            <a:custGeom>
              <a:avLst/>
              <a:gdLst/>
              <a:ahLst/>
              <a:cxnLst/>
              <a:rect l="l" t="t" r="r" b="b"/>
              <a:pathLst>
                <a:path w="21762" h="36728" extrusionOk="0">
                  <a:moveTo>
                    <a:pt x="9033" y="0"/>
                  </a:moveTo>
                  <a:cubicBezTo>
                    <a:pt x="8151" y="84"/>
                    <a:pt x="7268" y="252"/>
                    <a:pt x="6428" y="462"/>
                  </a:cubicBezTo>
                  <a:cubicBezTo>
                    <a:pt x="5042" y="504"/>
                    <a:pt x="5084" y="714"/>
                    <a:pt x="4538" y="2815"/>
                  </a:cubicBezTo>
                  <a:cubicBezTo>
                    <a:pt x="4538" y="2815"/>
                    <a:pt x="4034" y="5419"/>
                    <a:pt x="3488" y="7520"/>
                  </a:cubicBezTo>
                  <a:cubicBezTo>
                    <a:pt x="3236" y="8738"/>
                    <a:pt x="3151" y="9956"/>
                    <a:pt x="3151" y="11175"/>
                  </a:cubicBezTo>
                  <a:cubicBezTo>
                    <a:pt x="3151" y="12309"/>
                    <a:pt x="3362" y="13401"/>
                    <a:pt x="3782" y="14451"/>
                  </a:cubicBezTo>
                  <a:cubicBezTo>
                    <a:pt x="3782" y="14535"/>
                    <a:pt x="3824" y="14577"/>
                    <a:pt x="3824" y="14619"/>
                  </a:cubicBezTo>
                  <a:lnTo>
                    <a:pt x="5252" y="18022"/>
                  </a:lnTo>
                  <a:lnTo>
                    <a:pt x="5462" y="18526"/>
                  </a:lnTo>
                  <a:cubicBezTo>
                    <a:pt x="5714" y="19198"/>
                    <a:pt x="5882" y="19913"/>
                    <a:pt x="5924" y="20669"/>
                  </a:cubicBezTo>
                  <a:cubicBezTo>
                    <a:pt x="6008" y="21677"/>
                    <a:pt x="5798" y="22685"/>
                    <a:pt x="5420" y="23609"/>
                  </a:cubicBezTo>
                  <a:lnTo>
                    <a:pt x="1" y="32348"/>
                  </a:lnTo>
                  <a:cubicBezTo>
                    <a:pt x="4104" y="35207"/>
                    <a:pt x="7962" y="36728"/>
                    <a:pt x="11554" y="36728"/>
                  </a:cubicBezTo>
                  <a:cubicBezTo>
                    <a:pt x="15244" y="36728"/>
                    <a:pt x="18654" y="35123"/>
                    <a:pt x="21762" y="31717"/>
                  </a:cubicBezTo>
                  <a:lnTo>
                    <a:pt x="17393" y="24702"/>
                  </a:lnTo>
                  <a:cubicBezTo>
                    <a:pt x="17141" y="24324"/>
                    <a:pt x="16973" y="23862"/>
                    <a:pt x="16931" y="23399"/>
                  </a:cubicBezTo>
                  <a:cubicBezTo>
                    <a:pt x="16931" y="23105"/>
                    <a:pt x="16931" y="22853"/>
                    <a:pt x="16931" y="22601"/>
                  </a:cubicBezTo>
                  <a:cubicBezTo>
                    <a:pt x="16889" y="22055"/>
                    <a:pt x="16973" y="21551"/>
                    <a:pt x="17141" y="21047"/>
                  </a:cubicBezTo>
                  <a:lnTo>
                    <a:pt x="18233" y="18862"/>
                  </a:lnTo>
                  <a:lnTo>
                    <a:pt x="19619" y="16216"/>
                  </a:lnTo>
                  <a:cubicBezTo>
                    <a:pt x="19913" y="15670"/>
                    <a:pt x="20165" y="15082"/>
                    <a:pt x="20375" y="14451"/>
                  </a:cubicBezTo>
                  <a:cubicBezTo>
                    <a:pt x="21048" y="12645"/>
                    <a:pt x="21006" y="9830"/>
                    <a:pt x="20417" y="7814"/>
                  </a:cubicBezTo>
                  <a:cubicBezTo>
                    <a:pt x="20081" y="6596"/>
                    <a:pt x="19787" y="5377"/>
                    <a:pt x="19535" y="4159"/>
                  </a:cubicBezTo>
                  <a:lnTo>
                    <a:pt x="18989" y="1134"/>
                  </a:lnTo>
                  <a:cubicBezTo>
                    <a:pt x="18989" y="714"/>
                    <a:pt x="18695" y="378"/>
                    <a:pt x="18275" y="336"/>
                  </a:cubicBezTo>
                  <a:lnTo>
                    <a:pt x="14914" y="0"/>
                  </a:lnTo>
                  <a:close/>
                </a:path>
              </a:pathLst>
            </a:custGeom>
            <a:solidFill>
              <a:srgbClr val="E634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3089;p86">
              <a:extLst>
                <a:ext uri="{FF2B5EF4-FFF2-40B4-BE49-F238E27FC236}">
                  <a16:creationId xmlns:a16="http://schemas.microsoft.com/office/drawing/2014/main" id="{0FFF4A1F-13F7-794E-AA9B-A83AB4B7DC5E}"/>
                </a:ext>
              </a:extLst>
            </p:cNvPr>
            <p:cNvSpPr/>
            <p:nvPr/>
          </p:nvSpPr>
          <p:spPr>
            <a:xfrm>
              <a:off x="999350" y="2833050"/>
              <a:ext cx="589225" cy="226875"/>
            </a:xfrm>
            <a:custGeom>
              <a:avLst/>
              <a:gdLst/>
              <a:ahLst/>
              <a:cxnLst/>
              <a:rect l="l" t="t" r="r" b="b"/>
              <a:pathLst>
                <a:path w="23569" h="9075" extrusionOk="0">
                  <a:moveTo>
                    <a:pt x="4538" y="0"/>
                  </a:moveTo>
                  <a:cubicBezTo>
                    <a:pt x="2017" y="0"/>
                    <a:pt x="1" y="2059"/>
                    <a:pt x="1" y="4537"/>
                  </a:cubicBezTo>
                  <a:cubicBezTo>
                    <a:pt x="1" y="7058"/>
                    <a:pt x="2017" y="9074"/>
                    <a:pt x="4538" y="9074"/>
                  </a:cubicBezTo>
                  <a:lnTo>
                    <a:pt x="19031" y="9074"/>
                  </a:lnTo>
                  <a:cubicBezTo>
                    <a:pt x="21552" y="9074"/>
                    <a:pt x="23568" y="7058"/>
                    <a:pt x="23568" y="4537"/>
                  </a:cubicBezTo>
                  <a:cubicBezTo>
                    <a:pt x="23568" y="1638"/>
                    <a:pt x="21552" y="0"/>
                    <a:pt x="190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3090;p86">
              <a:extLst>
                <a:ext uri="{FF2B5EF4-FFF2-40B4-BE49-F238E27FC236}">
                  <a16:creationId xmlns:a16="http://schemas.microsoft.com/office/drawing/2014/main" id="{FF49085A-2D8B-6F45-9372-AB3A38DC552E}"/>
                </a:ext>
              </a:extLst>
            </p:cNvPr>
            <p:cNvSpPr/>
            <p:nvPr/>
          </p:nvSpPr>
          <p:spPr>
            <a:xfrm>
              <a:off x="1168450" y="2766875"/>
              <a:ext cx="543000" cy="876975"/>
            </a:xfrm>
            <a:custGeom>
              <a:avLst/>
              <a:gdLst/>
              <a:ahLst/>
              <a:cxnLst/>
              <a:rect l="l" t="t" r="r" b="b"/>
              <a:pathLst>
                <a:path w="21720" h="35079" extrusionOk="0">
                  <a:moveTo>
                    <a:pt x="4159" y="0"/>
                  </a:moveTo>
                  <a:cubicBezTo>
                    <a:pt x="3109" y="0"/>
                    <a:pt x="2143" y="379"/>
                    <a:pt x="1386" y="1135"/>
                  </a:cubicBezTo>
                  <a:cubicBezTo>
                    <a:pt x="630" y="1849"/>
                    <a:pt x="210" y="2815"/>
                    <a:pt x="168" y="3865"/>
                  </a:cubicBezTo>
                  <a:cubicBezTo>
                    <a:pt x="0" y="9957"/>
                    <a:pt x="5587" y="17602"/>
                    <a:pt x="11847" y="25500"/>
                  </a:cubicBezTo>
                  <a:cubicBezTo>
                    <a:pt x="14367" y="28693"/>
                    <a:pt x="17014" y="31928"/>
                    <a:pt x="19409" y="35078"/>
                  </a:cubicBezTo>
                  <a:lnTo>
                    <a:pt x="21719" y="33272"/>
                  </a:lnTo>
                  <a:lnTo>
                    <a:pt x="16972" y="21677"/>
                  </a:lnTo>
                  <a:lnTo>
                    <a:pt x="9494" y="3571"/>
                  </a:lnTo>
                  <a:cubicBezTo>
                    <a:pt x="8612" y="1387"/>
                    <a:pt x="6512" y="0"/>
                    <a:pt x="4159" y="0"/>
                  </a:cubicBezTo>
                  <a:close/>
                </a:path>
              </a:pathLst>
            </a:custGeom>
            <a:solidFill>
              <a:srgbClr val="8ED0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3091;p86">
              <a:extLst>
                <a:ext uri="{FF2B5EF4-FFF2-40B4-BE49-F238E27FC236}">
                  <a16:creationId xmlns:a16="http://schemas.microsoft.com/office/drawing/2014/main" id="{8C77BE9B-6E76-884C-95C3-5DC86153F406}"/>
                </a:ext>
              </a:extLst>
            </p:cNvPr>
            <p:cNvSpPr/>
            <p:nvPr/>
          </p:nvSpPr>
          <p:spPr>
            <a:xfrm>
              <a:off x="1653650" y="3597625"/>
              <a:ext cx="216575" cy="270575"/>
            </a:xfrm>
            <a:custGeom>
              <a:avLst/>
              <a:gdLst/>
              <a:ahLst/>
              <a:cxnLst/>
              <a:rect l="l" t="t" r="r" b="b"/>
              <a:pathLst>
                <a:path w="8663" h="10823" extrusionOk="0">
                  <a:moveTo>
                    <a:pt x="2311" y="0"/>
                  </a:moveTo>
                  <a:lnTo>
                    <a:pt x="2311" y="42"/>
                  </a:lnTo>
                  <a:cubicBezTo>
                    <a:pt x="3655" y="1428"/>
                    <a:pt x="4832" y="2983"/>
                    <a:pt x="5798" y="4663"/>
                  </a:cubicBezTo>
                  <a:cubicBezTo>
                    <a:pt x="6492" y="5931"/>
                    <a:pt x="5408" y="7134"/>
                    <a:pt x="4291" y="7134"/>
                  </a:cubicBezTo>
                  <a:cubicBezTo>
                    <a:pt x="3853" y="7134"/>
                    <a:pt x="3410" y="6949"/>
                    <a:pt x="3067" y="6512"/>
                  </a:cubicBezTo>
                  <a:cubicBezTo>
                    <a:pt x="1933" y="4999"/>
                    <a:pt x="925" y="3445"/>
                    <a:pt x="1" y="1848"/>
                  </a:cubicBezTo>
                  <a:lnTo>
                    <a:pt x="1" y="1848"/>
                  </a:lnTo>
                  <a:cubicBezTo>
                    <a:pt x="1219" y="6217"/>
                    <a:pt x="3403" y="8402"/>
                    <a:pt x="5000" y="10082"/>
                  </a:cubicBezTo>
                  <a:cubicBezTo>
                    <a:pt x="5500" y="10596"/>
                    <a:pt x="6078" y="10822"/>
                    <a:pt x="6611" y="10822"/>
                  </a:cubicBezTo>
                  <a:cubicBezTo>
                    <a:pt x="7736" y="10822"/>
                    <a:pt x="8662" y="9814"/>
                    <a:pt x="8235" y="8360"/>
                  </a:cubicBezTo>
                  <a:cubicBezTo>
                    <a:pt x="7226" y="4579"/>
                    <a:pt x="5882" y="3025"/>
                    <a:pt x="231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3092;p86">
              <a:extLst>
                <a:ext uri="{FF2B5EF4-FFF2-40B4-BE49-F238E27FC236}">
                  <a16:creationId xmlns:a16="http://schemas.microsoft.com/office/drawing/2014/main" id="{BEFEA0C1-8882-7F44-BCA2-200B6505EAEB}"/>
                </a:ext>
              </a:extLst>
            </p:cNvPr>
            <p:cNvSpPr/>
            <p:nvPr/>
          </p:nvSpPr>
          <p:spPr>
            <a:xfrm>
              <a:off x="1653650" y="3598675"/>
              <a:ext cx="162325" cy="177300"/>
            </a:xfrm>
            <a:custGeom>
              <a:avLst/>
              <a:gdLst/>
              <a:ahLst/>
              <a:cxnLst/>
              <a:rect l="l" t="t" r="r" b="b"/>
              <a:pathLst>
                <a:path w="6493" h="7092" extrusionOk="0">
                  <a:moveTo>
                    <a:pt x="2311" y="0"/>
                  </a:moveTo>
                  <a:lnTo>
                    <a:pt x="1" y="1806"/>
                  </a:lnTo>
                  <a:cubicBezTo>
                    <a:pt x="925" y="3403"/>
                    <a:pt x="1933" y="4957"/>
                    <a:pt x="3067" y="6470"/>
                  </a:cubicBezTo>
                  <a:cubicBezTo>
                    <a:pt x="3410" y="6907"/>
                    <a:pt x="3853" y="7092"/>
                    <a:pt x="4291" y="7092"/>
                  </a:cubicBezTo>
                  <a:cubicBezTo>
                    <a:pt x="5408" y="7092"/>
                    <a:pt x="6492" y="5889"/>
                    <a:pt x="5798" y="4621"/>
                  </a:cubicBezTo>
                  <a:cubicBezTo>
                    <a:pt x="4832" y="2941"/>
                    <a:pt x="3655" y="1386"/>
                    <a:pt x="2311" y="0"/>
                  </a:cubicBez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3093;p86">
              <a:extLst>
                <a:ext uri="{FF2B5EF4-FFF2-40B4-BE49-F238E27FC236}">
                  <a16:creationId xmlns:a16="http://schemas.microsoft.com/office/drawing/2014/main" id="{058622C8-B33C-EA46-AB56-2FE1BF538206}"/>
                </a:ext>
              </a:extLst>
            </p:cNvPr>
            <p:cNvSpPr/>
            <p:nvPr/>
          </p:nvSpPr>
          <p:spPr>
            <a:xfrm>
              <a:off x="1235650" y="2532675"/>
              <a:ext cx="575575" cy="370750"/>
            </a:xfrm>
            <a:custGeom>
              <a:avLst/>
              <a:gdLst/>
              <a:ahLst/>
              <a:cxnLst/>
              <a:rect l="l" t="t" r="r" b="b"/>
              <a:pathLst>
                <a:path w="23023" h="14830" extrusionOk="0">
                  <a:moveTo>
                    <a:pt x="19409" y="0"/>
                  </a:moveTo>
                  <a:lnTo>
                    <a:pt x="5252" y="8024"/>
                  </a:lnTo>
                  <a:cubicBezTo>
                    <a:pt x="3950" y="8108"/>
                    <a:pt x="2647" y="8360"/>
                    <a:pt x="1387" y="8780"/>
                  </a:cubicBezTo>
                  <a:cubicBezTo>
                    <a:pt x="631" y="9116"/>
                    <a:pt x="127" y="9873"/>
                    <a:pt x="85" y="10713"/>
                  </a:cubicBezTo>
                  <a:cubicBezTo>
                    <a:pt x="43" y="12057"/>
                    <a:pt x="1" y="14830"/>
                    <a:pt x="967" y="14830"/>
                  </a:cubicBezTo>
                  <a:cubicBezTo>
                    <a:pt x="967" y="14830"/>
                    <a:pt x="1177" y="14410"/>
                    <a:pt x="1009" y="12603"/>
                  </a:cubicBezTo>
                  <a:lnTo>
                    <a:pt x="1009" y="12603"/>
                  </a:lnTo>
                  <a:cubicBezTo>
                    <a:pt x="1135" y="13359"/>
                    <a:pt x="1429" y="14410"/>
                    <a:pt x="2059" y="14788"/>
                  </a:cubicBezTo>
                  <a:cubicBezTo>
                    <a:pt x="2311" y="14704"/>
                    <a:pt x="2437" y="14158"/>
                    <a:pt x="1807" y="11973"/>
                  </a:cubicBezTo>
                  <a:lnTo>
                    <a:pt x="1807" y="11973"/>
                  </a:lnTo>
                  <a:cubicBezTo>
                    <a:pt x="2039" y="12708"/>
                    <a:pt x="2521" y="13977"/>
                    <a:pt x="2891" y="13977"/>
                  </a:cubicBezTo>
                  <a:cubicBezTo>
                    <a:pt x="2922" y="13977"/>
                    <a:pt x="2953" y="13967"/>
                    <a:pt x="2983" y="13947"/>
                  </a:cubicBezTo>
                  <a:cubicBezTo>
                    <a:pt x="2983" y="13947"/>
                    <a:pt x="3320" y="13485"/>
                    <a:pt x="2941" y="12015"/>
                  </a:cubicBezTo>
                  <a:lnTo>
                    <a:pt x="2941" y="12015"/>
                  </a:lnTo>
                  <a:cubicBezTo>
                    <a:pt x="3116" y="12505"/>
                    <a:pt x="3379" y="13053"/>
                    <a:pt x="3631" y="13053"/>
                  </a:cubicBezTo>
                  <a:cubicBezTo>
                    <a:pt x="3682" y="13053"/>
                    <a:pt x="3732" y="13030"/>
                    <a:pt x="3782" y="12981"/>
                  </a:cubicBezTo>
                  <a:cubicBezTo>
                    <a:pt x="3782" y="12981"/>
                    <a:pt x="4118" y="12813"/>
                    <a:pt x="3488" y="11091"/>
                  </a:cubicBezTo>
                  <a:lnTo>
                    <a:pt x="3488" y="11091"/>
                  </a:lnTo>
                  <a:cubicBezTo>
                    <a:pt x="3488" y="11091"/>
                    <a:pt x="4068" y="11224"/>
                    <a:pt x="4684" y="11224"/>
                  </a:cubicBezTo>
                  <a:cubicBezTo>
                    <a:pt x="5216" y="11224"/>
                    <a:pt x="5775" y="11125"/>
                    <a:pt x="6008" y="10755"/>
                  </a:cubicBezTo>
                  <a:lnTo>
                    <a:pt x="20544" y="6008"/>
                  </a:lnTo>
                  <a:cubicBezTo>
                    <a:pt x="22392" y="5420"/>
                    <a:pt x="23022" y="2353"/>
                    <a:pt x="21594" y="1093"/>
                  </a:cubicBezTo>
                  <a:lnTo>
                    <a:pt x="19409" y="0"/>
                  </a:ln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3094;p86">
              <a:extLst>
                <a:ext uri="{FF2B5EF4-FFF2-40B4-BE49-F238E27FC236}">
                  <a16:creationId xmlns:a16="http://schemas.microsoft.com/office/drawing/2014/main" id="{2BC17087-19E9-7C4B-AA99-10492C5F5A37}"/>
                </a:ext>
              </a:extLst>
            </p:cNvPr>
            <p:cNvSpPr/>
            <p:nvPr/>
          </p:nvSpPr>
          <p:spPr>
            <a:xfrm>
              <a:off x="799800" y="2521125"/>
              <a:ext cx="561900" cy="394925"/>
            </a:xfrm>
            <a:custGeom>
              <a:avLst/>
              <a:gdLst/>
              <a:ahLst/>
              <a:cxnLst/>
              <a:rect l="l" t="t" r="r" b="b"/>
              <a:pathLst>
                <a:path w="22476" h="15797" extrusionOk="0">
                  <a:moveTo>
                    <a:pt x="3698" y="0"/>
                  </a:moveTo>
                  <a:lnTo>
                    <a:pt x="1513" y="966"/>
                  </a:lnTo>
                  <a:cubicBezTo>
                    <a:pt x="1" y="2185"/>
                    <a:pt x="463" y="5251"/>
                    <a:pt x="2269" y="5966"/>
                  </a:cubicBezTo>
                  <a:lnTo>
                    <a:pt x="16553" y="11469"/>
                  </a:lnTo>
                  <a:cubicBezTo>
                    <a:pt x="16774" y="11911"/>
                    <a:pt x="17449" y="12016"/>
                    <a:pt x="18038" y="12016"/>
                  </a:cubicBezTo>
                  <a:cubicBezTo>
                    <a:pt x="18569" y="12016"/>
                    <a:pt x="19031" y="11931"/>
                    <a:pt x="19031" y="11931"/>
                  </a:cubicBezTo>
                  <a:lnTo>
                    <a:pt x="19031" y="11931"/>
                  </a:lnTo>
                  <a:cubicBezTo>
                    <a:pt x="18317" y="13653"/>
                    <a:pt x="18611" y="13821"/>
                    <a:pt x="18611" y="13821"/>
                  </a:cubicBezTo>
                  <a:cubicBezTo>
                    <a:pt x="18673" y="13884"/>
                    <a:pt x="18736" y="13911"/>
                    <a:pt x="18797" y="13911"/>
                  </a:cubicBezTo>
                  <a:cubicBezTo>
                    <a:pt x="19069" y="13911"/>
                    <a:pt x="19330" y="13376"/>
                    <a:pt x="19535" y="12897"/>
                  </a:cubicBezTo>
                  <a:lnTo>
                    <a:pt x="19535" y="12897"/>
                  </a:lnTo>
                  <a:cubicBezTo>
                    <a:pt x="19073" y="14367"/>
                    <a:pt x="19367" y="14830"/>
                    <a:pt x="19367" y="14830"/>
                  </a:cubicBezTo>
                  <a:cubicBezTo>
                    <a:pt x="19398" y="14850"/>
                    <a:pt x="19431" y="14860"/>
                    <a:pt x="19464" y="14860"/>
                  </a:cubicBezTo>
                  <a:cubicBezTo>
                    <a:pt x="19846" y="14860"/>
                    <a:pt x="20399" y="13634"/>
                    <a:pt x="20670" y="12939"/>
                  </a:cubicBezTo>
                  <a:lnTo>
                    <a:pt x="20670" y="12939"/>
                  </a:lnTo>
                  <a:cubicBezTo>
                    <a:pt x="19913" y="15082"/>
                    <a:pt x="19997" y="15586"/>
                    <a:pt x="20249" y="15712"/>
                  </a:cubicBezTo>
                  <a:cubicBezTo>
                    <a:pt x="20922" y="15376"/>
                    <a:pt x="21258" y="14367"/>
                    <a:pt x="21426" y="13611"/>
                  </a:cubicBezTo>
                  <a:lnTo>
                    <a:pt x="21426" y="13611"/>
                  </a:lnTo>
                  <a:cubicBezTo>
                    <a:pt x="21174" y="15376"/>
                    <a:pt x="21342" y="15796"/>
                    <a:pt x="21342" y="15796"/>
                  </a:cubicBezTo>
                  <a:cubicBezTo>
                    <a:pt x="21349" y="15796"/>
                    <a:pt x="21357" y="15796"/>
                    <a:pt x="21365" y="15796"/>
                  </a:cubicBezTo>
                  <a:cubicBezTo>
                    <a:pt x="22351" y="15796"/>
                    <a:pt x="22434" y="13097"/>
                    <a:pt x="22434" y="11763"/>
                  </a:cubicBezTo>
                  <a:cubicBezTo>
                    <a:pt x="22476" y="10923"/>
                    <a:pt x="22014" y="10124"/>
                    <a:pt x="21258" y="9746"/>
                  </a:cubicBezTo>
                  <a:cubicBezTo>
                    <a:pt x="20039" y="9284"/>
                    <a:pt x="18737" y="8948"/>
                    <a:pt x="17435" y="8780"/>
                  </a:cubicBezTo>
                  <a:lnTo>
                    <a:pt x="3698" y="0"/>
                  </a:lnTo>
                  <a:close/>
                </a:path>
              </a:pathLst>
            </a:custGeom>
            <a:solidFill>
              <a:srgbClr val="FFBEA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3095;p86">
              <a:extLst>
                <a:ext uri="{FF2B5EF4-FFF2-40B4-BE49-F238E27FC236}">
                  <a16:creationId xmlns:a16="http://schemas.microsoft.com/office/drawing/2014/main" id="{241BCDC9-1277-8348-9246-55D1A7CA7F30}"/>
                </a:ext>
              </a:extLst>
            </p:cNvPr>
            <p:cNvSpPr/>
            <p:nvPr/>
          </p:nvSpPr>
          <p:spPr>
            <a:xfrm>
              <a:off x="1089675" y="1568150"/>
              <a:ext cx="366550" cy="590175"/>
            </a:xfrm>
            <a:custGeom>
              <a:avLst/>
              <a:gdLst/>
              <a:ahLst/>
              <a:cxnLst/>
              <a:rect l="l" t="t" r="r" b="b"/>
              <a:pathLst>
                <a:path w="14662" h="23607" extrusionOk="0">
                  <a:moveTo>
                    <a:pt x="10945" y="1"/>
                  </a:moveTo>
                  <a:cubicBezTo>
                    <a:pt x="10379" y="1"/>
                    <a:pt x="9820" y="48"/>
                    <a:pt x="9285" y="142"/>
                  </a:cubicBezTo>
                  <a:cubicBezTo>
                    <a:pt x="7142" y="479"/>
                    <a:pt x="4958" y="1235"/>
                    <a:pt x="3403" y="2915"/>
                  </a:cubicBezTo>
                  <a:cubicBezTo>
                    <a:pt x="2101" y="4343"/>
                    <a:pt x="1387" y="6360"/>
                    <a:pt x="925" y="8334"/>
                  </a:cubicBezTo>
                  <a:cubicBezTo>
                    <a:pt x="84" y="11695"/>
                    <a:pt x="0" y="15182"/>
                    <a:pt x="673" y="18585"/>
                  </a:cubicBezTo>
                  <a:cubicBezTo>
                    <a:pt x="925" y="19971"/>
                    <a:pt x="1555" y="21273"/>
                    <a:pt x="2437" y="22366"/>
                  </a:cubicBezTo>
                  <a:cubicBezTo>
                    <a:pt x="3153" y="23113"/>
                    <a:pt x="4123" y="23606"/>
                    <a:pt x="5074" y="23606"/>
                  </a:cubicBezTo>
                  <a:cubicBezTo>
                    <a:pt x="5405" y="23606"/>
                    <a:pt x="5735" y="23546"/>
                    <a:pt x="6050" y="23416"/>
                  </a:cubicBezTo>
                  <a:cubicBezTo>
                    <a:pt x="4621" y="22113"/>
                    <a:pt x="4117" y="19971"/>
                    <a:pt x="3865" y="17913"/>
                  </a:cubicBezTo>
                  <a:cubicBezTo>
                    <a:pt x="3571" y="15812"/>
                    <a:pt x="3571" y="13628"/>
                    <a:pt x="3865" y="11527"/>
                  </a:cubicBezTo>
                  <a:cubicBezTo>
                    <a:pt x="3949" y="10435"/>
                    <a:pt x="4327" y="9427"/>
                    <a:pt x="4916" y="8544"/>
                  </a:cubicBezTo>
                  <a:cubicBezTo>
                    <a:pt x="5924" y="7242"/>
                    <a:pt x="7562" y="6822"/>
                    <a:pt x="9117" y="6612"/>
                  </a:cubicBezTo>
                  <a:cubicBezTo>
                    <a:pt x="11259" y="6234"/>
                    <a:pt x="13738" y="5814"/>
                    <a:pt x="14452" y="3167"/>
                  </a:cubicBezTo>
                  <a:cubicBezTo>
                    <a:pt x="14662" y="2495"/>
                    <a:pt x="14578" y="1781"/>
                    <a:pt x="14200" y="1193"/>
                  </a:cubicBezTo>
                  <a:cubicBezTo>
                    <a:pt x="13906" y="773"/>
                    <a:pt x="13486" y="479"/>
                    <a:pt x="13023" y="352"/>
                  </a:cubicBezTo>
                  <a:cubicBezTo>
                    <a:pt x="12519" y="142"/>
                    <a:pt x="12015" y="58"/>
                    <a:pt x="11511" y="16"/>
                  </a:cubicBezTo>
                  <a:cubicBezTo>
                    <a:pt x="11322" y="6"/>
                    <a:pt x="11133" y="1"/>
                    <a:pt x="1094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3096;p86">
              <a:extLst>
                <a:ext uri="{FF2B5EF4-FFF2-40B4-BE49-F238E27FC236}">
                  <a16:creationId xmlns:a16="http://schemas.microsoft.com/office/drawing/2014/main" id="{396A34A1-7FC6-AC47-A174-241F27A5939E}"/>
                </a:ext>
              </a:extLst>
            </p:cNvPr>
            <p:cNvSpPr/>
            <p:nvPr/>
          </p:nvSpPr>
          <p:spPr>
            <a:xfrm>
              <a:off x="1366925" y="1650000"/>
              <a:ext cx="156525" cy="276700"/>
            </a:xfrm>
            <a:custGeom>
              <a:avLst/>
              <a:gdLst/>
              <a:ahLst/>
              <a:cxnLst/>
              <a:rect l="l" t="t" r="r" b="b"/>
              <a:pathLst>
                <a:path w="6261" h="11068" extrusionOk="0">
                  <a:moveTo>
                    <a:pt x="827" y="0"/>
                  </a:moveTo>
                  <a:cubicBezTo>
                    <a:pt x="498" y="0"/>
                    <a:pt x="204" y="130"/>
                    <a:pt x="1" y="481"/>
                  </a:cubicBezTo>
                  <a:lnTo>
                    <a:pt x="127" y="691"/>
                  </a:lnTo>
                  <a:cubicBezTo>
                    <a:pt x="841" y="1868"/>
                    <a:pt x="799" y="3590"/>
                    <a:pt x="1387" y="4808"/>
                  </a:cubicBezTo>
                  <a:cubicBezTo>
                    <a:pt x="2017" y="6195"/>
                    <a:pt x="3530" y="7035"/>
                    <a:pt x="3866" y="8547"/>
                  </a:cubicBezTo>
                  <a:cubicBezTo>
                    <a:pt x="4034" y="9429"/>
                    <a:pt x="3698" y="10228"/>
                    <a:pt x="3866" y="11068"/>
                  </a:cubicBezTo>
                  <a:cubicBezTo>
                    <a:pt x="4664" y="10143"/>
                    <a:pt x="5336" y="9093"/>
                    <a:pt x="5882" y="8001"/>
                  </a:cubicBezTo>
                  <a:cubicBezTo>
                    <a:pt x="6260" y="7035"/>
                    <a:pt x="6260" y="5943"/>
                    <a:pt x="5966" y="4934"/>
                  </a:cubicBezTo>
                  <a:cubicBezTo>
                    <a:pt x="5504" y="3002"/>
                    <a:pt x="4454" y="1910"/>
                    <a:pt x="2816" y="859"/>
                  </a:cubicBezTo>
                  <a:cubicBezTo>
                    <a:pt x="2360" y="575"/>
                    <a:pt x="1518" y="0"/>
                    <a:pt x="82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48473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4AC1E16-5171-7445-9874-DC89AD2EAFBA}"/>
              </a:ext>
            </a:extLst>
          </p:cNvPr>
          <p:cNvPicPr>
            <a:picLocks noChangeAspect="1"/>
          </p:cNvPicPr>
          <p:nvPr/>
        </p:nvPicPr>
        <p:blipFill>
          <a:blip r:embed="rId3"/>
          <a:stretch>
            <a:fillRect/>
          </a:stretch>
        </p:blipFill>
        <p:spPr>
          <a:xfrm>
            <a:off x="0" y="0"/>
            <a:ext cx="18288000" cy="10287000"/>
          </a:xfrm>
          <a:prstGeom prst="rect">
            <a:avLst/>
          </a:prstGeom>
        </p:spPr>
      </p:pic>
      <p:grpSp>
        <p:nvGrpSpPr>
          <p:cNvPr id="4" name="Grupo 3">
            <a:extLst>
              <a:ext uri="{FF2B5EF4-FFF2-40B4-BE49-F238E27FC236}">
                <a16:creationId xmlns:a16="http://schemas.microsoft.com/office/drawing/2014/main" id="{7D222A24-F3FD-4148-902C-04DC957A8A61}"/>
              </a:ext>
            </a:extLst>
          </p:cNvPr>
          <p:cNvGrpSpPr/>
          <p:nvPr/>
        </p:nvGrpSpPr>
        <p:grpSpPr>
          <a:xfrm>
            <a:off x="3312404" y="3186631"/>
            <a:ext cx="13567104" cy="6019051"/>
            <a:chOff x="3718322" y="2458377"/>
            <a:chExt cx="12597421" cy="6019051"/>
          </a:xfrm>
        </p:grpSpPr>
        <p:sp>
          <p:nvSpPr>
            <p:cNvPr id="2" name="TextBox 1">
              <a:extLst>
                <a:ext uri="{FF2B5EF4-FFF2-40B4-BE49-F238E27FC236}">
                  <a16:creationId xmlns:a16="http://schemas.microsoft.com/office/drawing/2014/main" id="{BCD43A8B-78D6-4E25-99E5-5461E0DA1F79}"/>
                </a:ext>
              </a:extLst>
            </p:cNvPr>
            <p:cNvSpPr txBox="1"/>
            <p:nvPr/>
          </p:nvSpPr>
          <p:spPr>
            <a:xfrm>
              <a:off x="6161173" y="2458377"/>
              <a:ext cx="10154570" cy="5509200"/>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endParaRPr lang="es-CO" sz="3200" b="1" dirty="0">
                <a:solidFill>
                  <a:schemeClr val="accent1">
                    <a:lumMod val="50000"/>
                  </a:schemeClr>
                </a:solidFill>
              </a:endParaRPr>
            </a:p>
            <a:p>
              <a:r>
                <a:rPr lang="es-CO" sz="3200" b="1" dirty="0">
                  <a:solidFill>
                    <a:schemeClr val="accent1">
                      <a:lumMod val="50000"/>
                    </a:schemeClr>
                  </a:solidFill>
                </a:rPr>
                <a:t>Identificando retos y oportunidades</a:t>
              </a:r>
            </a:p>
            <a:p>
              <a:endParaRPr lang="es-CO" sz="3200" b="1" dirty="0">
                <a:solidFill>
                  <a:schemeClr val="accent1">
                    <a:lumMod val="50000"/>
                  </a:schemeClr>
                </a:solidFill>
              </a:endParaRPr>
            </a:p>
            <a:p>
              <a:r>
                <a:rPr lang="es-CO" sz="3200" b="1" dirty="0">
                  <a:solidFill>
                    <a:schemeClr val="accent1">
                      <a:lumMod val="50000"/>
                    </a:schemeClr>
                  </a:solidFill>
                </a:rPr>
                <a:t>Explorando el contexto</a:t>
              </a:r>
            </a:p>
            <a:p>
              <a:endParaRPr lang="es-CO" sz="3200" b="1" dirty="0">
                <a:solidFill>
                  <a:schemeClr val="accent1">
                    <a:lumMod val="50000"/>
                  </a:schemeClr>
                </a:solidFill>
              </a:endParaRPr>
            </a:p>
            <a:p>
              <a:r>
                <a:rPr lang="es-CO" sz="3200" b="1" dirty="0">
                  <a:solidFill>
                    <a:schemeClr val="accent1">
                      <a:lumMod val="50000"/>
                    </a:schemeClr>
                  </a:solidFill>
                </a:rPr>
                <a:t>Descubriendo propuestas pedagógicas innovadoras </a:t>
              </a:r>
              <a:endParaRPr lang="es-CO" sz="3200" dirty="0">
                <a:solidFill>
                  <a:schemeClr val="accent1">
                    <a:lumMod val="50000"/>
                  </a:schemeClr>
                </a:solidFill>
              </a:endParaRPr>
            </a:p>
            <a:p>
              <a:endParaRPr lang="es-CO" sz="3200" dirty="0">
                <a:solidFill>
                  <a:schemeClr val="accent1">
                    <a:lumMod val="50000"/>
                  </a:schemeClr>
                </a:solidFill>
              </a:endParaRPr>
            </a:p>
            <a:p>
              <a:r>
                <a:rPr lang="es-CO" sz="3200" b="1" dirty="0">
                  <a:solidFill>
                    <a:schemeClr val="accent1">
                      <a:lumMod val="50000"/>
                    </a:schemeClr>
                  </a:solidFill>
                </a:rPr>
                <a:t>Llevando todo a la práctica</a:t>
              </a:r>
              <a:endParaRPr lang="es-CO" dirty="0">
                <a:solidFill>
                  <a:schemeClr val="accent1">
                    <a:lumMod val="50000"/>
                  </a:schemeClr>
                </a:solidFill>
              </a:endParaRPr>
            </a:p>
            <a:p>
              <a:endParaRPr lang="es-CO" sz="3200" b="1" dirty="0">
                <a:solidFill>
                  <a:schemeClr val="accent1">
                    <a:lumMod val="50000"/>
                  </a:schemeClr>
                </a:solidFill>
              </a:endParaRPr>
            </a:p>
            <a:p>
              <a:r>
                <a:rPr lang="es-CO" sz="3200" b="1" dirty="0" err="1">
                  <a:solidFill>
                    <a:schemeClr val="accent1">
                      <a:lumMod val="50000"/>
                    </a:schemeClr>
                  </a:solidFill>
                </a:rPr>
                <a:t>Let’s</a:t>
              </a:r>
              <a:r>
                <a:rPr lang="es-CO" sz="3200" b="1" dirty="0">
                  <a:solidFill>
                    <a:schemeClr val="accent1">
                      <a:lumMod val="50000"/>
                    </a:schemeClr>
                  </a:solidFill>
                </a:rPr>
                <a:t> </a:t>
              </a:r>
              <a:r>
                <a:rPr lang="es-CO" sz="3200" b="1" dirty="0" err="1">
                  <a:solidFill>
                    <a:schemeClr val="accent1">
                      <a:lumMod val="50000"/>
                    </a:schemeClr>
                  </a:solidFill>
                </a:rPr>
                <a:t>recap</a:t>
              </a:r>
              <a:r>
                <a:rPr lang="es-CO" sz="3200" b="1" dirty="0">
                  <a:solidFill>
                    <a:schemeClr val="accent1">
                      <a:lumMod val="50000"/>
                    </a:schemeClr>
                  </a:solidFill>
                </a:rPr>
                <a:t>!</a:t>
              </a:r>
              <a:endParaRPr lang="es-CO" dirty="0">
                <a:solidFill>
                  <a:schemeClr val="accent1">
                    <a:lumMod val="50000"/>
                  </a:schemeClr>
                </a:solidFill>
              </a:endParaRPr>
            </a:p>
            <a:p>
              <a:endParaRPr lang="es-CO" sz="3200" b="1" dirty="0">
                <a:solidFill>
                  <a:schemeClr val="accent1">
                    <a:lumMod val="50000"/>
                  </a:schemeClr>
                </a:solidFill>
              </a:endParaRPr>
            </a:p>
          </p:txBody>
        </p:sp>
        <p:sp>
          <p:nvSpPr>
            <p:cNvPr id="6" name="TextBox 5">
              <a:extLst>
                <a:ext uri="{FF2B5EF4-FFF2-40B4-BE49-F238E27FC236}">
                  <a16:creationId xmlns:a16="http://schemas.microsoft.com/office/drawing/2014/main" id="{AD9D39A5-E209-4BC0-ACC9-75FD03D48834}"/>
                </a:ext>
              </a:extLst>
            </p:cNvPr>
            <p:cNvSpPr txBox="1"/>
            <p:nvPr/>
          </p:nvSpPr>
          <p:spPr>
            <a:xfrm>
              <a:off x="3718322" y="2968228"/>
              <a:ext cx="3618309" cy="5509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CO" sz="3200" b="1">
                  <a:solidFill>
                    <a:srgbClr val="FFC000"/>
                  </a:solidFill>
                </a:rPr>
                <a:t>Sección 1:</a:t>
              </a:r>
              <a:endParaRPr lang="es-CO" sz="3200"/>
            </a:p>
            <a:p>
              <a:endParaRPr lang="es-CO" sz="3200" b="1">
                <a:solidFill>
                  <a:srgbClr val="FFC000"/>
                </a:solidFill>
              </a:endParaRPr>
            </a:p>
            <a:p>
              <a:r>
                <a:rPr lang="es-CO" sz="3200" b="1">
                  <a:solidFill>
                    <a:srgbClr val="FFC000"/>
                  </a:solidFill>
                </a:rPr>
                <a:t>Sección 2:</a:t>
              </a:r>
            </a:p>
            <a:p>
              <a:endParaRPr lang="es-CO" sz="3200" b="1">
                <a:solidFill>
                  <a:srgbClr val="FFC000"/>
                </a:solidFill>
              </a:endParaRPr>
            </a:p>
            <a:p>
              <a:r>
                <a:rPr lang="es-CO" sz="3200" b="1">
                  <a:solidFill>
                    <a:srgbClr val="FFC000"/>
                  </a:solidFill>
                </a:rPr>
                <a:t>Sección 3:</a:t>
              </a:r>
              <a:endParaRPr lang="es-CO" sz="3200"/>
            </a:p>
            <a:p>
              <a:endParaRPr lang="es-CO" sz="3200" b="1">
                <a:solidFill>
                  <a:srgbClr val="FFC000"/>
                </a:solidFill>
              </a:endParaRPr>
            </a:p>
            <a:p>
              <a:r>
                <a:rPr lang="es-CO" sz="3200" b="1">
                  <a:solidFill>
                    <a:srgbClr val="FFC000"/>
                  </a:solidFill>
                </a:rPr>
                <a:t>Sección 4:</a:t>
              </a:r>
              <a:endParaRPr lang="es-CO" sz="3200"/>
            </a:p>
            <a:p>
              <a:endParaRPr lang="es-CO" sz="3200" b="1">
                <a:solidFill>
                  <a:srgbClr val="FFC000"/>
                </a:solidFill>
              </a:endParaRPr>
            </a:p>
            <a:p>
              <a:r>
                <a:rPr lang="es-CO" sz="3200" b="1">
                  <a:solidFill>
                    <a:srgbClr val="FFC000"/>
                  </a:solidFill>
                </a:rPr>
                <a:t>Sección 5:</a:t>
              </a:r>
              <a:endParaRPr lang="es-CO" sz="3200"/>
            </a:p>
            <a:p>
              <a:endParaRPr lang="es-CO" sz="3200"/>
            </a:p>
            <a:p>
              <a:endParaRPr lang="es-CO" sz="3200"/>
            </a:p>
          </p:txBody>
        </p:sp>
      </p:grpSp>
      <p:sp>
        <p:nvSpPr>
          <p:cNvPr id="5" name="TextBox 1">
            <a:extLst>
              <a:ext uri="{FF2B5EF4-FFF2-40B4-BE49-F238E27FC236}">
                <a16:creationId xmlns:a16="http://schemas.microsoft.com/office/drawing/2014/main" id="{AF7C7D87-EDED-4AC0-AEB4-A19E9C486DC4}"/>
              </a:ext>
            </a:extLst>
          </p:cNvPr>
          <p:cNvSpPr txBox="1"/>
          <p:nvPr/>
        </p:nvSpPr>
        <p:spPr>
          <a:xfrm>
            <a:off x="3312404" y="1595463"/>
            <a:ext cx="11663192" cy="1569660"/>
          </a:xfrm>
          <a:prstGeom prst="rect">
            <a:avLst/>
          </a:prstGeom>
          <a:noFill/>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endParaRPr lang="es-CO" sz="4800" b="1">
              <a:solidFill>
                <a:schemeClr val="accent1">
                  <a:lumMod val="50000"/>
                </a:schemeClr>
              </a:solidFill>
            </a:endParaRPr>
          </a:p>
          <a:p>
            <a:pPr algn="ctr"/>
            <a:r>
              <a:rPr lang="es-CO" sz="4800" b="1">
                <a:solidFill>
                  <a:schemeClr val="accent1">
                    <a:lumMod val="50000"/>
                  </a:schemeClr>
                </a:solidFill>
              </a:rPr>
              <a:t>Estructura de la Master Class</a:t>
            </a:r>
          </a:p>
        </p:txBody>
      </p:sp>
    </p:spTree>
    <p:extLst>
      <p:ext uri="{BB962C8B-B14F-4D97-AF65-F5344CB8AC3E}">
        <p14:creationId xmlns:p14="http://schemas.microsoft.com/office/powerpoint/2010/main" val="1337012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19D7CDC5-9BF7-004A-B7B3-F976E9AC3172}"/>
              </a:ext>
            </a:extLst>
          </p:cNvPr>
          <p:cNvPicPr>
            <a:picLocks noChangeAspect="1"/>
          </p:cNvPicPr>
          <p:nvPr/>
        </p:nvPicPr>
        <p:blipFill>
          <a:blip r:embed="rId3"/>
          <a:stretch>
            <a:fillRect/>
          </a:stretch>
        </p:blipFill>
        <p:spPr>
          <a:xfrm>
            <a:off x="0" y="0"/>
            <a:ext cx="18288000" cy="10287000"/>
          </a:xfrm>
          <a:prstGeom prst="rect">
            <a:avLst/>
          </a:prstGeom>
        </p:spPr>
      </p:pic>
      <p:sp>
        <p:nvSpPr>
          <p:cNvPr id="3" name="TextBox 2">
            <a:extLst>
              <a:ext uri="{FF2B5EF4-FFF2-40B4-BE49-F238E27FC236}">
                <a16:creationId xmlns:a16="http://schemas.microsoft.com/office/drawing/2014/main" id="{435194BD-D041-4040-B0D3-2E19CFD72FFE}"/>
              </a:ext>
            </a:extLst>
          </p:cNvPr>
          <p:cNvSpPr txBox="1"/>
          <p:nvPr/>
        </p:nvSpPr>
        <p:spPr>
          <a:xfrm>
            <a:off x="10598727" y="2852044"/>
            <a:ext cx="8478982"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s-CO" sz="3400" b="1" dirty="0">
                <a:solidFill>
                  <a:srgbClr val="FFFF00"/>
                </a:solidFill>
              </a:rPr>
              <a:t>Sección 1: </a:t>
            </a:r>
          </a:p>
          <a:p>
            <a:pPr algn="l"/>
            <a:r>
              <a:rPr lang="es-CO" sz="3400" b="1" dirty="0">
                <a:solidFill>
                  <a:srgbClr val="FFFF00"/>
                </a:solidFill>
              </a:rPr>
              <a:t>Identificando retos y oportunidades</a:t>
            </a:r>
          </a:p>
        </p:txBody>
      </p:sp>
    </p:spTree>
    <p:extLst>
      <p:ext uri="{BB962C8B-B14F-4D97-AF65-F5344CB8AC3E}">
        <p14:creationId xmlns:p14="http://schemas.microsoft.com/office/powerpoint/2010/main" val="20881050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BDDC86D-D99B-7A4B-9B99-611C12D69284}"/>
              </a:ext>
            </a:extLst>
          </p:cNvPr>
          <p:cNvPicPr>
            <a:picLocks noChangeAspect="1"/>
          </p:cNvPicPr>
          <p:nvPr/>
        </p:nvPicPr>
        <p:blipFill>
          <a:blip r:embed="rId3"/>
          <a:stretch>
            <a:fillRect/>
          </a:stretch>
        </p:blipFill>
        <p:spPr>
          <a:xfrm>
            <a:off x="0" y="0"/>
            <a:ext cx="18288000" cy="10287000"/>
          </a:xfrm>
          <a:prstGeom prst="rect">
            <a:avLst/>
          </a:prstGeom>
        </p:spPr>
      </p:pic>
      <p:sp>
        <p:nvSpPr>
          <p:cNvPr id="3" name="TextBox 2">
            <a:extLst>
              <a:ext uri="{FF2B5EF4-FFF2-40B4-BE49-F238E27FC236}">
                <a16:creationId xmlns:a16="http://schemas.microsoft.com/office/drawing/2014/main" id="{0EAC7519-A80C-4592-BA8B-615B615D27CF}"/>
              </a:ext>
            </a:extLst>
          </p:cNvPr>
          <p:cNvSpPr txBox="1"/>
          <p:nvPr/>
        </p:nvSpPr>
        <p:spPr>
          <a:xfrm>
            <a:off x="1710392" y="2578092"/>
            <a:ext cx="15906307"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14350" indent="-514350">
              <a:buFont typeface="+mj-lt"/>
              <a:buAutoNum type="arabicPeriod"/>
            </a:pPr>
            <a:r>
              <a:rPr lang="en-US" sz="3200" dirty="0">
                <a:solidFill>
                  <a:schemeClr val="accent1">
                    <a:lumMod val="50000"/>
                  </a:schemeClr>
                </a:solidFill>
              </a:rPr>
              <a:t>¿</a:t>
            </a:r>
            <a:r>
              <a:rPr lang="es-CO" sz="3200" dirty="0">
                <a:solidFill>
                  <a:schemeClr val="accent1">
                    <a:lumMod val="50000"/>
                  </a:schemeClr>
                </a:solidFill>
              </a:rPr>
              <a:t> Cuáles son los retos y las oportunidades principales para la enseñanza y el aprendizaje del inglés hoy</a:t>
            </a:r>
            <a:r>
              <a:rPr lang="en-US" sz="3200" dirty="0">
                <a:solidFill>
                  <a:schemeClr val="accent1">
                    <a:lumMod val="50000"/>
                  </a:schemeClr>
                </a:solidFill>
              </a:rPr>
              <a:t>?</a:t>
            </a:r>
          </a:p>
        </p:txBody>
      </p:sp>
    </p:spTree>
    <p:extLst>
      <p:ext uri="{BB962C8B-B14F-4D97-AF65-F5344CB8AC3E}">
        <p14:creationId xmlns:p14="http://schemas.microsoft.com/office/powerpoint/2010/main" val="3780908441"/>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ver - indigo">
  <a:themeElements>
    <a:clrScheme name="New - Magenta">
      <a:dk1>
        <a:srgbClr val="000000"/>
      </a:dk1>
      <a:lt1>
        <a:srgbClr val="FFFFFF"/>
      </a:lt1>
      <a:dk2>
        <a:srgbClr val="230859"/>
      </a:dk2>
      <a:lt2>
        <a:srgbClr val="C8C8C8"/>
      </a:lt2>
      <a:accent1>
        <a:srgbClr val="FF00C8"/>
      </a:accent1>
      <a:accent2>
        <a:srgbClr val="B25EFF"/>
      </a:accent2>
      <a:accent3>
        <a:srgbClr val="00DCFF"/>
      </a:accent3>
      <a:accent4>
        <a:srgbClr val="EA0034"/>
      </a:accent4>
      <a:accent5>
        <a:srgbClr val="FF8200"/>
      </a:accent5>
      <a:accent6>
        <a:srgbClr val="5DEB4B"/>
      </a:accent6>
      <a:hlink>
        <a:srgbClr val="FF00C8"/>
      </a:hlink>
      <a:folHlink>
        <a:srgbClr val="230859"/>
      </a:folHlink>
    </a:clrScheme>
    <a:fontScheme name="Headline &amp; Sans">
      <a:majorFont>
        <a:latin typeface="British Council Sans Headline"/>
        <a:ea typeface=""/>
        <a:cs typeface=""/>
      </a:majorFont>
      <a:minorFont>
        <a:latin typeface="British Council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resentation1" id="{F22FE3E5-A57C-4536-BD55-01204CE0D400}" vid="{5D46E41C-32AF-44B2-A553-0C73B94FB553}"/>
    </a:ext>
  </a:extLst>
</a:theme>
</file>

<file path=ppt/theme/theme4.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3055</Words>
  <Application>Microsoft Office PowerPoint</Application>
  <PresentationFormat>Custom</PresentationFormat>
  <Paragraphs>322</Paragraphs>
  <Slides>47</Slides>
  <Notes>37</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47</vt:i4>
      </vt:variant>
    </vt:vector>
  </HeadingPairs>
  <TitlesOfParts>
    <vt:vector size="60" baseType="lpstr">
      <vt:lpstr>-apple-system</vt:lpstr>
      <vt:lpstr>Arial</vt:lpstr>
      <vt:lpstr>British Council Sans</vt:lpstr>
      <vt:lpstr>British Council Sans Headline</vt:lpstr>
      <vt:lpstr>Calibri</vt:lpstr>
      <vt:lpstr>Calibri Light</vt:lpstr>
      <vt:lpstr>Fira Sans</vt:lpstr>
      <vt:lpstr>Fira Sans Extra Condensed</vt:lpstr>
      <vt:lpstr>Fira Sans Extra Condensed Medium</vt:lpstr>
      <vt:lpstr>Roboto</vt:lpstr>
      <vt:lpstr>Office Theme</vt:lpstr>
      <vt:lpstr>Custom Design</vt:lpstr>
      <vt:lpstr>Cover - indigo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Estrategias</vt:lpstr>
      <vt:lpstr>PowerPoint Presentation</vt:lpstr>
      <vt:lpstr>Analicemos</vt:lpstr>
      <vt:lpstr>PowerPoint Presentation</vt:lpstr>
      <vt:lpstr>Pilares del modelo Hyflex</vt:lpstr>
      <vt:lpstr>Volvamos a nuestra profe Claudia  ¿Cómo planeó para incorporar los 4 pilares?</vt:lpstr>
      <vt:lpstr>PowerPoint Presentation</vt:lpstr>
      <vt:lpstr>PowerPoint Presentation</vt:lpstr>
      <vt:lpstr>PowerPoint Presentation</vt:lpstr>
      <vt:lpstr>PowerPoint Presentation</vt:lpstr>
      <vt:lpstr>Flexibilidad estructurada: Hyflex</vt:lpstr>
      <vt:lpstr>PowerPoint Presentation</vt:lpstr>
      <vt:lpstr>Pilares del modelo Hyflex</vt:lpstr>
      <vt:lpstr>PowerPoint Presentation</vt:lpstr>
      <vt:lpstr>Caso 1</vt:lpstr>
      <vt:lpstr>Caso 1</vt:lpstr>
      <vt:lpstr>PowerPoint Presentation</vt:lpstr>
      <vt:lpstr>Caso 1</vt:lpstr>
      <vt:lpstr>PowerPoint Presentation</vt:lpstr>
      <vt:lpstr>PowerPoint Presentation</vt:lpstr>
      <vt:lpstr>3 pasos a seguir</vt:lpstr>
      <vt:lpstr>PowerPoint Presentation</vt:lpstr>
      <vt:lpstr>PowerPoint Presentation</vt:lpstr>
      <vt:lpstr>PowerPoint Presentation</vt:lpstr>
      <vt:lpstr>References</vt:lpstr>
      <vt:lpstr>Créditos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LISBED ANDRADE</dc:creator>
  <cp:lastModifiedBy>JIMENEZ FORERO MARCELA</cp:lastModifiedBy>
  <cp:revision>565</cp:revision>
  <dcterms:modified xsi:type="dcterms:W3CDTF">2021-06-09T20:50:36Z</dcterms:modified>
</cp:coreProperties>
</file>